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5" r:id="rId2"/>
    <p:sldId id="274" r:id="rId3"/>
    <p:sldId id="269" r:id="rId4"/>
    <p:sldId id="264" r:id="rId5"/>
    <p:sldId id="278" r:id="rId6"/>
    <p:sldId id="265" r:id="rId7"/>
    <p:sldId id="267" r:id="rId8"/>
    <p:sldId id="268" r:id="rId9"/>
    <p:sldId id="272" r:id="rId10"/>
    <p:sldId id="276" r:id="rId11"/>
    <p:sldId id="257" r:id="rId12"/>
    <p:sldId id="273" r:id="rId13"/>
    <p:sldId id="258" r:id="rId14"/>
    <p:sldId id="259" r:id="rId15"/>
    <p:sldId id="260" r:id="rId16"/>
    <p:sldId id="263" r:id="rId17"/>
    <p:sldId id="27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F715-0A97-264B-9F45-FF53B8B5E8FD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2D38-57FC-C84E-8447-1316D811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8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F715-0A97-264B-9F45-FF53B8B5E8FD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2D38-57FC-C84E-8447-1316D811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5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F715-0A97-264B-9F45-FF53B8B5E8FD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2D38-57FC-C84E-8447-1316D811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F715-0A97-264B-9F45-FF53B8B5E8FD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2D38-57FC-C84E-8447-1316D811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F715-0A97-264B-9F45-FF53B8B5E8FD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2D38-57FC-C84E-8447-1316D811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2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F715-0A97-264B-9F45-FF53B8B5E8FD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2D38-57FC-C84E-8447-1316D811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F715-0A97-264B-9F45-FF53B8B5E8FD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2D38-57FC-C84E-8447-1316D811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F715-0A97-264B-9F45-FF53B8B5E8FD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2D38-57FC-C84E-8447-1316D811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4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F715-0A97-264B-9F45-FF53B8B5E8FD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2D38-57FC-C84E-8447-1316D811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F715-0A97-264B-9F45-FF53B8B5E8FD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2D38-57FC-C84E-8447-1316D811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6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F715-0A97-264B-9F45-FF53B8B5E8FD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2D38-57FC-C84E-8447-1316D811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7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6F715-0A97-264B-9F45-FF53B8B5E8FD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32D38-57FC-C84E-8447-1316D811A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6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Scenario 1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Run </a:t>
            </a:r>
            <a:r>
              <a:rPr lang="en-US" dirty="0"/>
              <a:t>Time and Design </a:t>
            </a:r>
            <a:r>
              <a:rPr lang="en-US" dirty="0" smtClean="0"/>
              <a:t>Time</a:t>
            </a:r>
          </a:p>
          <a:p>
            <a:pPr lvl="1"/>
            <a:r>
              <a:rPr lang="en-US" dirty="0"/>
              <a:t>Policy </a:t>
            </a:r>
            <a:r>
              <a:rPr lang="en-US" dirty="0" smtClean="0"/>
              <a:t>Editor: 2 entry points</a:t>
            </a:r>
          </a:p>
          <a:p>
            <a:pPr lvl="1"/>
            <a:r>
              <a:rPr lang="en-US" dirty="0" smtClean="0"/>
              <a:t>Add new policy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smtClean="0"/>
              <a:t>existing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Scenario 2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2129"/>
            <a:ext cx="10515600" cy="4351338"/>
          </a:xfrm>
        </p:spPr>
        <p:txBody>
          <a:bodyPr/>
          <a:lstStyle/>
          <a:p>
            <a:pPr lvl="1"/>
            <a:r>
              <a:rPr lang="en-US" dirty="0" smtClean="0"/>
              <a:t>Entry </a:t>
            </a:r>
            <a:r>
              <a:rPr lang="en-US" dirty="0" smtClean="0"/>
              <a:t>Point to add new policy to existing profile</a:t>
            </a:r>
          </a:p>
          <a:p>
            <a:pPr lvl="1"/>
            <a:r>
              <a:rPr lang="en-US" dirty="0" smtClean="0"/>
              <a:t>Add new  Design Time policy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dit existing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4153"/>
            <a:ext cx="12192000" cy="348996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924" y="155405"/>
            <a:ext cx="9144000" cy="545892"/>
          </a:xfrm>
        </p:spPr>
        <p:txBody>
          <a:bodyPr/>
          <a:lstStyle/>
          <a:p>
            <a:r>
              <a:rPr lang="en-US" dirty="0" smtClean="0"/>
              <a:t>Scenario </a:t>
            </a:r>
            <a:r>
              <a:rPr lang="en-US" dirty="0" smtClean="0"/>
              <a:t>2:  </a:t>
            </a:r>
            <a:r>
              <a:rPr lang="en-US" dirty="0" smtClean="0"/>
              <a:t>Entry Point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1944" y="1928692"/>
            <a:ext cx="4887311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Placeholder section for </a:t>
            </a:r>
          </a:p>
          <a:p>
            <a:pPr algn="ctr"/>
            <a:r>
              <a:rPr lang="en-US" dirty="0" smtClean="0"/>
              <a:t>Existing Application profile.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72645" y="5095137"/>
            <a:ext cx="3592279" cy="837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20810" y="5207226"/>
            <a:ext cx="472665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new policy and list to </a:t>
            </a:r>
          </a:p>
          <a:p>
            <a:pPr algn="ctr"/>
            <a:r>
              <a:rPr lang="en-US" dirty="0"/>
              <a:t>Existing Application profile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516184" y="4797305"/>
            <a:ext cx="867103" cy="36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145600" y="2735596"/>
            <a:ext cx="0" cy="89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1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618"/>
            <a:ext cx="12192000" cy="560832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876" y="154823"/>
            <a:ext cx="9144000" cy="852313"/>
          </a:xfrm>
        </p:spPr>
        <p:txBody>
          <a:bodyPr>
            <a:normAutofit/>
          </a:bodyPr>
          <a:lstStyle/>
          <a:p>
            <a:r>
              <a:rPr lang="en-US" dirty="0"/>
              <a:t>Scenario </a:t>
            </a:r>
            <a:r>
              <a:rPr lang="en-US" dirty="0" smtClean="0"/>
              <a:t>2</a:t>
            </a:r>
            <a:r>
              <a:rPr lang="en-US" dirty="0" smtClean="0"/>
              <a:t>: </a:t>
            </a:r>
            <a:r>
              <a:rPr lang="en-US" dirty="0" smtClean="0"/>
              <a:t>Entry </a:t>
            </a:r>
            <a:r>
              <a:rPr lang="en-US" dirty="0" smtClean="0"/>
              <a:t>Point – </a:t>
            </a:r>
            <a:r>
              <a:rPr lang="en-US" dirty="0" smtClean="0"/>
              <a:t>Create Policy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6150" y="1823720"/>
            <a:ext cx="4887311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Placeholder section for </a:t>
            </a:r>
          </a:p>
          <a:p>
            <a:pPr algn="ctr"/>
            <a:r>
              <a:rPr lang="en-US" dirty="0"/>
              <a:t>Existing </a:t>
            </a:r>
            <a:r>
              <a:rPr lang="en-US" dirty="0" smtClean="0"/>
              <a:t>Application </a:t>
            </a:r>
            <a:r>
              <a:rPr lang="en-US" dirty="0"/>
              <a:t>profile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947247" y="3495518"/>
            <a:ext cx="2323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</p:cNvCxnSpPr>
          <p:nvPr/>
        </p:nvCxnSpPr>
        <p:spPr>
          <a:xfrm flipH="1">
            <a:off x="9509805" y="2470051"/>
            <a:ext cx="1" cy="43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66150" y="3792778"/>
            <a:ext cx="3011214" cy="7386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User Selected </a:t>
            </a:r>
            <a:r>
              <a:rPr lang="en-US" sz="1400" u="sng" dirty="0" smtClean="0"/>
              <a:t>Design Time.</a:t>
            </a:r>
          </a:p>
          <a:p>
            <a:pPr algn="ctr"/>
            <a:r>
              <a:rPr lang="en-US" sz="1400" dirty="0" smtClean="0"/>
              <a:t>Policy Form Generator Slides open</a:t>
            </a:r>
          </a:p>
          <a:p>
            <a:pPr algn="ctr"/>
            <a:r>
              <a:rPr lang="en-US" sz="1400" dirty="0" smtClean="0"/>
              <a:t>Then clicks on </a:t>
            </a:r>
            <a:r>
              <a:rPr lang="en-US" sz="1400" u="sng" dirty="0" smtClean="0"/>
              <a:t>Create Policy </a:t>
            </a:r>
            <a:r>
              <a:rPr lang="en-US" sz="1400" dirty="0" smtClean="0"/>
              <a:t>button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108747" y="2960632"/>
            <a:ext cx="4116071" cy="7386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User selects Design Time to add a policy to an</a:t>
            </a:r>
          </a:p>
          <a:p>
            <a:pPr algn="ctr"/>
            <a:r>
              <a:rPr lang="en-US" sz="1400" dirty="0" smtClean="0"/>
              <a:t>already existing list or to create a new</a:t>
            </a:r>
          </a:p>
          <a:p>
            <a:pPr algn="ctr"/>
            <a:r>
              <a:rPr lang="en-US" sz="1400" dirty="0" smtClean="0"/>
              <a:t>Policy and new list</a:t>
            </a:r>
            <a:endParaRPr lang="en-US" sz="1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0077364" y="4014050"/>
            <a:ext cx="327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11454" y="5781616"/>
            <a:ext cx="3313364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List of existing policies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943711" y="5419009"/>
            <a:ext cx="867103" cy="36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73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2" y="1008341"/>
            <a:ext cx="12192000" cy="587502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1918" y="99989"/>
            <a:ext cx="9144000" cy="922000"/>
          </a:xfrm>
        </p:spPr>
        <p:txBody>
          <a:bodyPr>
            <a:normAutofit/>
          </a:bodyPr>
          <a:lstStyle/>
          <a:p>
            <a:r>
              <a:rPr lang="en-US" dirty="0"/>
              <a:t>Scenario </a:t>
            </a:r>
            <a:r>
              <a:rPr lang="en-US" dirty="0" smtClean="0"/>
              <a:t>2: Create policy </a:t>
            </a:r>
            <a:r>
              <a:rPr lang="en-US" dirty="0" smtClean="0"/>
              <a:t>form button and form slides open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16116" y="3777835"/>
            <a:ext cx="3091075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User selects Performance Policy</a:t>
            </a:r>
          </a:p>
          <a:p>
            <a:pPr algn="ctr"/>
            <a:r>
              <a:rPr lang="en-US" sz="1400" dirty="0" smtClean="0"/>
              <a:t>Form populates based on type selected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316631" y="1318032"/>
            <a:ext cx="3803374" cy="117389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can create a  new policy by </a:t>
            </a:r>
            <a:r>
              <a:rPr lang="en-US" sz="1400" dirty="0" smtClean="0">
                <a:solidFill>
                  <a:schemeClr val="tx1"/>
                </a:solidFill>
              </a:rPr>
              <a:t>clicking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 </a:t>
            </a:r>
            <a:r>
              <a:rPr lang="en-US" sz="1400" u="sng" dirty="0" smtClean="0">
                <a:solidFill>
                  <a:schemeClr val="tx1"/>
                </a:solidFill>
              </a:rPr>
              <a:t>Create Policy</a:t>
            </a:r>
            <a:r>
              <a:rPr lang="en-US" sz="1400" dirty="0" smtClean="0">
                <a:solidFill>
                  <a:schemeClr val="tx1"/>
                </a:solidFill>
              </a:rPr>
              <a:t> button. 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Create Policy button opens slide down window containing </a:t>
            </a:r>
            <a:r>
              <a:rPr lang="en-US" sz="1400" u="sng" dirty="0" smtClean="0">
                <a:solidFill>
                  <a:schemeClr val="tx1"/>
                </a:solidFill>
              </a:rPr>
              <a:t>new</a:t>
            </a:r>
            <a:r>
              <a:rPr lang="en-US" sz="1400" dirty="0" smtClean="0">
                <a:solidFill>
                  <a:schemeClr val="tx1"/>
                </a:solidFill>
              </a:rPr>
              <a:t> Policy form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194415" y="2491927"/>
            <a:ext cx="0" cy="53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160949" y="2491927"/>
            <a:ext cx="436729" cy="10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142699" y="4039445"/>
            <a:ext cx="373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23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351"/>
            <a:ext cx="12192000" cy="57531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8941" y="78829"/>
            <a:ext cx="9144000" cy="798143"/>
          </a:xfrm>
        </p:spPr>
        <p:txBody>
          <a:bodyPr>
            <a:normAutofit/>
          </a:bodyPr>
          <a:lstStyle/>
          <a:p>
            <a:r>
              <a:rPr lang="en-US" dirty="0"/>
              <a:t>Scenario 2: </a:t>
            </a:r>
            <a:r>
              <a:rPr lang="en-US" dirty="0" smtClean="0"/>
              <a:t> </a:t>
            </a:r>
            <a:r>
              <a:rPr lang="en-US" dirty="0" smtClean="0"/>
              <a:t>P</a:t>
            </a:r>
            <a:r>
              <a:rPr lang="en-US" dirty="0" smtClean="0"/>
              <a:t>olicy </a:t>
            </a:r>
            <a:r>
              <a:rPr lang="en-US" dirty="0" smtClean="0"/>
              <a:t>saved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05332" y="5572772"/>
            <a:ext cx="3686874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</a:t>
            </a:r>
            <a:r>
              <a:rPr lang="en-US" u="sng" dirty="0" smtClean="0"/>
              <a:t>saves</a:t>
            </a:r>
            <a:r>
              <a:rPr lang="en-US" dirty="0" smtClean="0"/>
              <a:t> Policy and the </a:t>
            </a:r>
            <a:endParaRPr lang="en-US" dirty="0" smtClean="0"/>
          </a:p>
          <a:p>
            <a:pPr algn="ctr"/>
            <a:r>
              <a:rPr lang="en-US" dirty="0" smtClean="0"/>
              <a:t>new  Policy is </a:t>
            </a:r>
            <a:r>
              <a:rPr lang="en-US" dirty="0" smtClean="0"/>
              <a:t>added to the </a:t>
            </a:r>
          </a:p>
          <a:p>
            <a:pPr algn="ctr"/>
            <a:r>
              <a:rPr lang="en-US" dirty="0" smtClean="0"/>
              <a:t>Policy list in the next slide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790496" y="6403338"/>
            <a:ext cx="2114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24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1222"/>
            <a:ext cx="12192000" cy="54102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6127"/>
            <a:ext cx="9144000" cy="866506"/>
          </a:xfrm>
        </p:spPr>
        <p:txBody>
          <a:bodyPr>
            <a:normAutofit/>
          </a:bodyPr>
          <a:lstStyle/>
          <a:p>
            <a:r>
              <a:rPr lang="en-US" dirty="0"/>
              <a:t>Scenario 2: </a:t>
            </a:r>
            <a:r>
              <a:rPr lang="en-US" dirty="0" smtClean="0"/>
              <a:t> Policy </a:t>
            </a:r>
            <a:r>
              <a:rPr lang="en-US" dirty="0" smtClean="0"/>
              <a:t>has been saved and added to list of Policies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58307" y="5892961"/>
            <a:ext cx="4887311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Policy is added to the list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8954813" y="5419608"/>
            <a:ext cx="19891" cy="473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1566"/>
            <a:ext cx="9144000" cy="623652"/>
          </a:xfrm>
        </p:spPr>
        <p:txBody>
          <a:bodyPr>
            <a:normAutofit/>
          </a:bodyPr>
          <a:lstStyle/>
          <a:p>
            <a:r>
              <a:rPr lang="en-US" dirty="0"/>
              <a:t>Scenario 2: </a:t>
            </a:r>
            <a:r>
              <a:rPr lang="en-US" dirty="0"/>
              <a:t> </a:t>
            </a:r>
            <a:r>
              <a:rPr lang="en-US" dirty="0" smtClean="0"/>
              <a:t>Policy </a:t>
            </a:r>
            <a:r>
              <a:rPr lang="en-US" dirty="0" smtClean="0"/>
              <a:t>Edit form – modal window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218"/>
            <a:ext cx="12192000" cy="61874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56715" y="3816536"/>
            <a:ext cx="3559629" cy="7386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Edit form for </a:t>
            </a:r>
            <a:r>
              <a:rPr lang="en-US" sz="1400" u="sng" dirty="0" smtClean="0"/>
              <a:t>Existing </a:t>
            </a:r>
            <a:r>
              <a:rPr lang="en-US" sz="1400" dirty="0"/>
              <a:t>Application profile policy</a:t>
            </a:r>
            <a:endParaRPr lang="en-US" sz="1400" dirty="0" smtClean="0"/>
          </a:p>
          <a:p>
            <a:pPr algn="ctr"/>
            <a:r>
              <a:rPr lang="en-US" sz="1400" dirty="0" smtClean="0"/>
              <a:t>Opens in modal window when</a:t>
            </a:r>
          </a:p>
          <a:p>
            <a:pPr algn="ctr"/>
            <a:r>
              <a:rPr lang="en-US" sz="1400" u="sng" dirty="0" smtClean="0"/>
              <a:t>Edit icon</a:t>
            </a:r>
            <a:r>
              <a:rPr lang="en-US" sz="1400" dirty="0" smtClean="0"/>
              <a:t> in Policy list was selected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02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1750"/>
            <a:ext cx="9144000" cy="545892"/>
          </a:xfrm>
        </p:spPr>
        <p:txBody>
          <a:bodyPr/>
          <a:lstStyle/>
          <a:p>
            <a:r>
              <a:rPr lang="en-US" dirty="0"/>
              <a:t>Scenario </a:t>
            </a:r>
            <a:r>
              <a:rPr lang="en-US" dirty="0" smtClean="0"/>
              <a:t>1:  Design Time – Edit existing policy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61990" y="5087636"/>
            <a:ext cx="5065986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was saved and updated to the</a:t>
            </a:r>
          </a:p>
          <a:p>
            <a:pPr algn="ctr"/>
            <a:r>
              <a:rPr lang="en-US" dirty="0" smtClean="0"/>
              <a:t>Policy list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781393" y="4114800"/>
            <a:ext cx="0" cy="9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440"/>
            <a:ext cx="12192000" cy="60045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0" y="6014841"/>
            <a:ext cx="4280659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Policy is </a:t>
            </a:r>
            <a:r>
              <a:rPr lang="en-US" u="sng" dirty="0" smtClean="0"/>
              <a:t>saved </a:t>
            </a:r>
            <a:r>
              <a:rPr lang="en-US" dirty="0" smtClean="0"/>
              <a:t>and updated in the policy list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486400" y="6384173"/>
            <a:ext cx="609600" cy="16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416955" y="3855720"/>
            <a:ext cx="600502" cy="215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2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125"/>
            <a:ext cx="12192000" cy="503682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021" y="179322"/>
            <a:ext cx="9222826" cy="891716"/>
          </a:xfrm>
        </p:spPr>
        <p:txBody>
          <a:bodyPr>
            <a:normAutofit/>
          </a:bodyPr>
          <a:lstStyle/>
          <a:p>
            <a:r>
              <a:rPr lang="en-US" dirty="0" smtClean="0"/>
              <a:t>Scenario 2</a:t>
            </a:r>
            <a:r>
              <a:rPr lang="en-US" smtClean="0"/>
              <a:t>: </a:t>
            </a:r>
            <a:r>
              <a:rPr lang="en-US" smtClean="0"/>
              <a:t> Policy </a:t>
            </a:r>
            <a:r>
              <a:rPr lang="en-US" dirty="0" smtClean="0"/>
              <a:t>has been saved and added to list of policies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74428" y="4564689"/>
            <a:ext cx="6243144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Edited Existing Application profile form </a:t>
            </a:r>
            <a:r>
              <a:rPr lang="en-US" dirty="0" smtClean="0"/>
              <a:t>was</a:t>
            </a:r>
          </a:p>
          <a:p>
            <a:pPr algn="ctr"/>
            <a:r>
              <a:rPr lang="en-US" dirty="0" smtClean="0"/>
              <a:t> </a:t>
            </a:r>
            <a:r>
              <a:rPr lang="en-US" u="sng" dirty="0" smtClean="0"/>
              <a:t>saved</a:t>
            </a:r>
            <a:r>
              <a:rPr lang="en-US" dirty="0" smtClean="0"/>
              <a:t> and </a:t>
            </a:r>
            <a:r>
              <a:rPr lang="en-US" u="sng" dirty="0" smtClean="0"/>
              <a:t>updated</a:t>
            </a:r>
            <a:r>
              <a:rPr lang="en-US" dirty="0" smtClean="0"/>
              <a:t> in the policy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12192000" cy="48006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6342" y="195089"/>
            <a:ext cx="9144000" cy="545892"/>
          </a:xfrm>
        </p:spPr>
        <p:txBody>
          <a:bodyPr/>
          <a:lstStyle/>
          <a:p>
            <a:r>
              <a:rPr lang="en-US" dirty="0" smtClean="0"/>
              <a:t>Scenario 1: </a:t>
            </a:r>
            <a:r>
              <a:rPr lang="en-US" dirty="0"/>
              <a:t> </a:t>
            </a:r>
            <a:r>
              <a:rPr lang="en-US" dirty="0" smtClean="0"/>
              <a:t>Run Time – App Profiles Entry Point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919881" y="4788121"/>
            <a:ext cx="1241536" cy="794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95474" y="4821506"/>
            <a:ext cx="1241536" cy="794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895474" y="4677035"/>
            <a:ext cx="443377" cy="56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854469" y="4597817"/>
            <a:ext cx="442636" cy="491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>
            <a:off x="1919881" y="3767959"/>
            <a:ext cx="1048606" cy="5859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05277" y="3767959"/>
            <a:ext cx="2446338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Currently </a:t>
            </a:r>
            <a:r>
              <a:rPr lang="en-US" dirty="0"/>
              <a:t>running </a:t>
            </a:r>
            <a:endParaRPr lang="en-US" dirty="0" smtClean="0"/>
          </a:p>
          <a:p>
            <a:pPr algn="ctr"/>
            <a:r>
              <a:rPr lang="en-US" dirty="0" smtClean="0"/>
              <a:t>app profiles from </a:t>
            </a:r>
          </a:p>
          <a:p>
            <a:pPr algn="ctr"/>
            <a:r>
              <a:rPr lang="en-US" dirty="0" smtClean="0"/>
              <a:t>Data from: </a:t>
            </a:r>
            <a:r>
              <a:rPr lang="en-US" dirty="0"/>
              <a:t>CNMPIR </a:t>
            </a:r>
          </a:p>
        </p:txBody>
      </p:sp>
    </p:spTree>
    <p:extLst>
      <p:ext uri="{BB962C8B-B14F-4D97-AF65-F5344CB8AC3E}">
        <p14:creationId xmlns:p14="http://schemas.microsoft.com/office/powerpoint/2010/main" val="161620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358"/>
            <a:ext cx="12192000" cy="473202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380059" y="3459620"/>
            <a:ext cx="1480816" cy="5667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60875" y="3459620"/>
            <a:ext cx="2317531" cy="1353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Profile Alert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823" y="1402661"/>
            <a:ext cx="3803374" cy="722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user enters GIT URL and there is no existing profile the will receive an alert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524000" y="98164"/>
            <a:ext cx="9144000" cy="545892"/>
          </a:xfrm>
        </p:spPr>
        <p:txBody>
          <a:bodyPr/>
          <a:lstStyle/>
          <a:p>
            <a:r>
              <a:rPr lang="en-US" dirty="0" smtClean="0"/>
              <a:t>Scenario 1:  Design Time – 2  Entry points layout / Alert for GIT URL field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>
          <a:xfrm>
            <a:off x="2559510" y="2125563"/>
            <a:ext cx="0" cy="98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023" y="3213214"/>
            <a:ext cx="1208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No profile found</a:t>
            </a:r>
          </a:p>
        </p:txBody>
      </p:sp>
    </p:spTree>
    <p:extLst>
      <p:ext uri="{BB962C8B-B14F-4D97-AF65-F5344CB8AC3E}">
        <p14:creationId xmlns:p14="http://schemas.microsoft.com/office/powerpoint/2010/main" val="27886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5820"/>
            <a:ext cx="12192000" cy="601218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2870" y="115898"/>
            <a:ext cx="9957638" cy="545892"/>
          </a:xfrm>
        </p:spPr>
        <p:txBody>
          <a:bodyPr>
            <a:normAutofit/>
          </a:bodyPr>
          <a:lstStyle/>
          <a:p>
            <a:r>
              <a:rPr lang="en-US" dirty="0"/>
              <a:t>Scenario </a:t>
            </a:r>
            <a:r>
              <a:rPr lang="en-US" dirty="0" smtClean="0"/>
              <a:t>1: Design Time  -  App Instance Dropdown  - Node Cellar Selected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78129" y="1720168"/>
            <a:ext cx="4887311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selects from Application </a:t>
            </a:r>
          </a:p>
          <a:p>
            <a:pPr algn="ctr"/>
            <a:r>
              <a:rPr lang="en-US" dirty="0" smtClean="0"/>
              <a:t>they own from dropdown menu.  </a:t>
            </a:r>
          </a:p>
          <a:p>
            <a:pPr algn="ctr"/>
            <a:r>
              <a:rPr lang="en-US" dirty="0" smtClean="0"/>
              <a:t>(Node Cellar is Selected). List of Profiles returns.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434075" y="2330267"/>
            <a:ext cx="1304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70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9066"/>
            <a:ext cx="12192000" cy="617982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080" y="66919"/>
            <a:ext cx="9144000" cy="545892"/>
          </a:xfrm>
        </p:spPr>
        <p:txBody>
          <a:bodyPr/>
          <a:lstStyle/>
          <a:p>
            <a:r>
              <a:rPr lang="en-US" dirty="0"/>
              <a:t>Scenario </a:t>
            </a:r>
            <a:r>
              <a:rPr lang="en-US" dirty="0" smtClean="0"/>
              <a:t>1: Design Time –  Select Policy type - Performance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693080" y="4390881"/>
            <a:ext cx="1261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23700" y="4174606"/>
            <a:ext cx="3478385" cy="7386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Policy form type dropdown</a:t>
            </a:r>
          </a:p>
          <a:p>
            <a:pPr algn="ctr"/>
            <a:r>
              <a:rPr lang="en-US" sz="1400" dirty="0"/>
              <a:t>T</a:t>
            </a:r>
            <a:r>
              <a:rPr lang="en-US" sz="1400" dirty="0" smtClean="0"/>
              <a:t>he </a:t>
            </a:r>
            <a:r>
              <a:rPr lang="en-US" sz="1400" dirty="0"/>
              <a:t> </a:t>
            </a:r>
            <a:r>
              <a:rPr lang="en-US" sz="1400" dirty="0" smtClean="0"/>
              <a:t>user selects Performance </a:t>
            </a:r>
            <a:r>
              <a:rPr lang="en-US" sz="1400" u="sng" dirty="0" smtClean="0"/>
              <a:t>Policy form</a:t>
            </a:r>
          </a:p>
          <a:p>
            <a:pPr algn="ctr"/>
            <a:r>
              <a:rPr lang="en-US" sz="1400" dirty="0" smtClean="0"/>
              <a:t>Form will populated based on type selected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0111866" y="2929578"/>
            <a:ext cx="725214" cy="50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97686" y="3431040"/>
            <a:ext cx="2614987" cy="95410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User creates new policy</a:t>
            </a:r>
          </a:p>
          <a:p>
            <a:pPr algn="ctr"/>
            <a:r>
              <a:rPr lang="en-US" sz="1400" dirty="0" smtClean="0"/>
              <a:t>and form slides open. 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 smtClean="0"/>
              <a:t>When policy is created</a:t>
            </a:r>
          </a:p>
          <a:p>
            <a:pPr algn="ctr"/>
            <a:r>
              <a:rPr lang="en-US" sz="1400" dirty="0" smtClean="0"/>
              <a:t> to the </a:t>
            </a:r>
            <a:r>
              <a:rPr lang="en-US" sz="1400" u="sng" dirty="0" smtClean="0"/>
              <a:t>Policy list </a:t>
            </a:r>
            <a:endParaRPr lang="en-US" sz="14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8010400" y="5824640"/>
            <a:ext cx="1374572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Policy List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697686" y="6150429"/>
            <a:ext cx="0" cy="50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9384972" y="4297021"/>
            <a:ext cx="796143" cy="143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22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0"/>
            <a:ext cx="12192000" cy="6210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37767" y="6488668"/>
            <a:ext cx="1374572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Policy List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26229" y="6596743"/>
            <a:ext cx="1426028" cy="5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951514" y="4757057"/>
            <a:ext cx="1212608" cy="308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33500" y="4849520"/>
            <a:ext cx="3478385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 user selects Performance </a:t>
            </a:r>
            <a:r>
              <a:rPr lang="en-US" sz="1400" u="sng" dirty="0" smtClean="0"/>
              <a:t>Policy form</a:t>
            </a:r>
          </a:p>
          <a:p>
            <a:pPr algn="ctr"/>
            <a:r>
              <a:rPr lang="en-US" sz="1400" dirty="0" smtClean="0"/>
              <a:t>Form will populated based on type selected</a:t>
            </a:r>
            <a:endParaRPr lang="en-US" sz="1400" dirty="0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1119352" y="137219"/>
            <a:ext cx="9144000" cy="54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Scenario 1:  Design Time - Create new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0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5931"/>
            <a:ext cx="9144000" cy="545892"/>
          </a:xfrm>
        </p:spPr>
        <p:txBody>
          <a:bodyPr/>
          <a:lstStyle/>
          <a:p>
            <a:r>
              <a:rPr lang="en-US"/>
              <a:t>Scenario </a:t>
            </a:r>
            <a:r>
              <a:rPr lang="en-US" smtClean="0"/>
              <a:t>1: </a:t>
            </a:r>
            <a:r>
              <a:rPr lang="en-US" dirty="0" smtClean="0"/>
              <a:t>Design Time – Save Policy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9640"/>
            <a:ext cx="12192000" cy="59283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9967" y="4445121"/>
            <a:ext cx="3803234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User fills out Policy form and </a:t>
            </a:r>
            <a:r>
              <a:rPr lang="en-US" sz="1400" u="sng" dirty="0" smtClean="0"/>
              <a:t>Saves </a:t>
            </a:r>
            <a:r>
              <a:rPr lang="en-US" sz="1400" dirty="0" smtClean="0"/>
              <a:t>Policy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336306" y="4599010"/>
            <a:ext cx="413661" cy="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6541" y="6062964"/>
            <a:ext cx="3862918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New Policy is added to List of Policies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492768" y="5259443"/>
            <a:ext cx="3478547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User can </a:t>
            </a:r>
            <a:r>
              <a:rPr lang="en-US" sz="1400" u="sng" dirty="0" smtClean="0"/>
              <a:t>edit </a:t>
            </a:r>
            <a:r>
              <a:rPr lang="en-US" sz="1400" dirty="0" smtClean="0"/>
              <a:t>or </a:t>
            </a:r>
            <a:r>
              <a:rPr lang="en-US" sz="1400" u="sng" dirty="0" smtClean="0"/>
              <a:t>remove</a:t>
            </a:r>
            <a:r>
              <a:rPr lang="en-US" sz="1400" dirty="0" smtClean="0"/>
              <a:t> existing Policy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909459" y="6051995"/>
            <a:ext cx="1230085" cy="16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475515" y="5413331"/>
            <a:ext cx="10172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3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560"/>
            <a:ext cx="12192000" cy="618744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236"/>
            <a:ext cx="9144000" cy="545892"/>
          </a:xfrm>
        </p:spPr>
        <p:txBody>
          <a:bodyPr/>
          <a:lstStyle/>
          <a:p>
            <a:r>
              <a:rPr lang="en-US" dirty="0"/>
              <a:t>Scenario </a:t>
            </a:r>
            <a:r>
              <a:rPr lang="en-US" dirty="0" smtClean="0"/>
              <a:t>1:  Design Time – Edit Policy form modal window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0343" y="4006317"/>
            <a:ext cx="4159096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Edit Policy  icon was selected by user</a:t>
            </a:r>
          </a:p>
        </p:txBody>
      </p:sp>
    </p:spTree>
    <p:extLst>
      <p:ext uri="{BB962C8B-B14F-4D97-AF65-F5344CB8AC3E}">
        <p14:creationId xmlns:p14="http://schemas.microsoft.com/office/powerpoint/2010/main" val="16449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1750"/>
            <a:ext cx="9144000" cy="545892"/>
          </a:xfrm>
        </p:spPr>
        <p:txBody>
          <a:bodyPr/>
          <a:lstStyle/>
          <a:p>
            <a:r>
              <a:rPr lang="en-US" dirty="0"/>
              <a:t>Scenario </a:t>
            </a:r>
            <a:r>
              <a:rPr lang="en-US" dirty="0" smtClean="0"/>
              <a:t>1:  Design Time – Edit existing policy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61990" y="5087636"/>
            <a:ext cx="5065986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was saved and updated to the</a:t>
            </a:r>
          </a:p>
          <a:p>
            <a:pPr algn="ctr"/>
            <a:r>
              <a:rPr lang="en-US" dirty="0" smtClean="0"/>
              <a:t>Policy list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781393" y="4114800"/>
            <a:ext cx="0" cy="9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440"/>
            <a:ext cx="12192000" cy="60045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0" y="6014841"/>
            <a:ext cx="4280659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Policy is </a:t>
            </a:r>
            <a:r>
              <a:rPr lang="en-US" u="sng" dirty="0" smtClean="0"/>
              <a:t>saved </a:t>
            </a:r>
            <a:r>
              <a:rPr lang="en-US" dirty="0" smtClean="0"/>
              <a:t>and updated in the policy list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486400" y="6384173"/>
            <a:ext cx="609600" cy="16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416955" y="3855720"/>
            <a:ext cx="600502" cy="215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45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10279</TotalTime>
  <Words>525</Words>
  <Application>Microsoft Macintosh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Office Theme</vt:lpstr>
      <vt:lpstr>Scenario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Scenario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Gaby Campagna -X (gcampagn - NETPACE INC at Cisco)</dc:creator>
  <cp:lastModifiedBy>Gaby Campagna -X (gcampagn - NETPACE INC at Cisco)</cp:lastModifiedBy>
  <cp:revision>473</cp:revision>
  <dcterms:created xsi:type="dcterms:W3CDTF">2016-11-09T02:36:47Z</dcterms:created>
  <dcterms:modified xsi:type="dcterms:W3CDTF">2016-11-20T20:15:18Z</dcterms:modified>
</cp:coreProperties>
</file>