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77" r:id="rId3"/>
    <p:sldId id="274" r:id="rId4"/>
    <p:sldId id="264" r:id="rId5"/>
    <p:sldId id="266" r:id="rId6"/>
    <p:sldId id="27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43"/>
  </p:normalViewPr>
  <p:slideViewPr>
    <p:cSldViewPr snapToGrid="0" snapToObjects="1">
      <p:cViewPr>
        <p:scale>
          <a:sx n="82" d="100"/>
          <a:sy n="82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F715-0A97-264B-9F45-FF53B8B5E8FD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62984"/>
            <a:ext cx="10515600" cy="1325563"/>
          </a:xfrm>
        </p:spPr>
        <p:txBody>
          <a:bodyPr/>
          <a:lstStyle/>
          <a:p>
            <a:r>
              <a:rPr lang="en-US" u="sng" dirty="0" smtClean="0"/>
              <a:t>Mobile </a:t>
            </a:r>
            <a:r>
              <a:rPr lang="en-US" u="sng" dirty="0" smtClean="0"/>
              <a:t>View 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1797373" y="1899960"/>
            <a:ext cx="20701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Alien 4 Cloud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9472" y="787167"/>
            <a:ext cx="15872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Design Time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5066337" y="1926115"/>
            <a:ext cx="20701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Policy Editor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23542" y="15245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25973" y="1893849"/>
            <a:ext cx="20701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9001" y="145958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01081" y="4024273"/>
            <a:ext cx="1156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Runtime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3532003" y="4783615"/>
            <a:ext cx="20701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Policy Editor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653631" y="4751349"/>
            <a:ext cx="20701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08836" y="4346694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</a:t>
            </a:r>
            <a:r>
              <a:rPr lang="en-US" smtClean="0"/>
              <a:t>to App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36437" y="2387600"/>
            <a:ext cx="93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45673" y="3098800"/>
            <a:ext cx="94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70736" y="2387600"/>
            <a:ext cx="93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094272" y="3098800"/>
            <a:ext cx="94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85751" y="5359400"/>
            <a:ext cx="934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94987" y="6070600"/>
            <a:ext cx="94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Runtime - Mobile View </a:t>
            </a:r>
            <a:endParaRPr lang="en-US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pPr lvl="1"/>
            <a:r>
              <a:rPr lang="en-US" dirty="0" smtClean="0"/>
              <a:t>Edit existing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20" y="1364836"/>
            <a:ext cx="3810000" cy="5257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6" y="1359899"/>
            <a:ext cx="3810000" cy="5257800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4623331" y="4350461"/>
            <a:ext cx="443377" cy="56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342" y="195089"/>
            <a:ext cx="9144000" cy="545892"/>
          </a:xfrm>
        </p:spPr>
        <p:txBody>
          <a:bodyPr>
            <a:normAutofit/>
          </a:bodyPr>
          <a:lstStyle/>
          <a:p>
            <a:r>
              <a:rPr lang="en-US" dirty="0" smtClean="0"/>
              <a:t>Runtime:  App Profile entry </a:t>
            </a:r>
            <a:r>
              <a:rPr lang="en-US" dirty="0"/>
              <a:t>p</a:t>
            </a:r>
            <a:r>
              <a:rPr lang="en-US" dirty="0" smtClean="0"/>
              <a:t>oint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89303" y="4755117"/>
            <a:ext cx="1241536" cy="78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0800000">
            <a:off x="2099337" y="3679981"/>
            <a:ext cx="2059007" cy="554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13977" y="4424806"/>
            <a:ext cx="3803374" cy="72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If user enters GIT URL and there is no existing profile the will receive an alert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390076" y="3678924"/>
            <a:ext cx="1124103" cy="86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3539" y="3845255"/>
            <a:ext cx="2446338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Currently </a:t>
            </a:r>
            <a:r>
              <a:rPr lang="en-US" sz="1200" dirty="0"/>
              <a:t>running </a:t>
            </a:r>
            <a:endParaRPr lang="en-US" sz="1200" dirty="0" smtClean="0"/>
          </a:p>
          <a:p>
            <a:pPr algn="ctr"/>
            <a:r>
              <a:rPr lang="en-US" sz="1200" dirty="0" smtClean="0"/>
              <a:t>app profiles from </a:t>
            </a:r>
          </a:p>
          <a:p>
            <a:pPr algn="ctr"/>
            <a:r>
              <a:rPr lang="en-US" sz="1200" dirty="0" smtClean="0"/>
              <a:t>Data from: </a:t>
            </a:r>
            <a:r>
              <a:rPr lang="en-US" sz="1200" dirty="0"/>
              <a:t>CNMPIR </a:t>
            </a:r>
          </a:p>
        </p:txBody>
      </p:sp>
    </p:spTree>
    <p:extLst>
      <p:ext uri="{BB962C8B-B14F-4D97-AF65-F5344CB8AC3E}">
        <p14:creationId xmlns:p14="http://schemas.microsoft.com/office/powerpoint/2010/main" val="1616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870" y="115898"/>
            <a:ext cx="9957638" cy="54589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Runtime:  </a:t>
            </a:r>
            <a:r>
              <a:rPr lang="en-US" dirty="0"/>
              <a:t>App Instance Dropdown  - Node Cellar Selected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07" y="1396762"/>
            <a:ext cx="3810000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07" y="1396762"/>
            <a:ext cx="3810000" cy="5257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3" y="1396762"/>
            <a:ext cx="3810000" cy="5257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803" y="5983053"/>
            <a:ext cx="4376226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selects from Application they own from dropdown menu.  </a:t>
            </a:r>
          </a:p>
          <a:p>
            <a:pPr algn="ctr"/>
            <a:r>
              <a:rPr lang="en-US" sz="1200" dirty="0" smtClean="0"/>
              <a:t>(Node Cellar is Selected). List of Profiles returns.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902161" y="2645229"/>
            <a:ext cx="13725" cy="333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02429" y="2373086"/>
            <a:ext cx="1883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88943" y="4746593"/>
            <a:ext cx="1828800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creates new policy</a:t>
            </a:r>
          </a:p>
          <a:p>
            <a:pPr algn="ctr"/>
            <a:r>
              <a:rPr lang="en-US" sz="1200" dirty="0" smtClean="0"/>
              <a:t>and form slides open. 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 smtClean="0"/>
              <a:t>When policy is  saved it is added to the</a:t>
            </a:r>
          </a:p>
          <a:p>
            <a:pPr algn="ctr"/>
            <a:r>
              <a:rPr lang="en-US" sz="1200" u="sng" dirty="0" smtClean="0"/>
              <a:t>Policy list </a:t>
            </a:r>
            <a:endParaRPr lang="en-US" sz="1200" u="sng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686800" y="3760890"/>
            <a:ext cx="682421" cy="9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559800" y="5461000"/>
            <a:ext cx="809421" cy="11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794500" y="5461000"/>
            <a:ext cx="1066800" cy="11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080" y="66919"/>
            <a:ext cx="9144000" cy="545892"/>
          </a:xfrm>
        </p:spPr>
        <p:txBody>
          <a:bodyPr>
            <a:normAutofit/>
          </a:bodyPr>
          <a:lstStyle/>
          <a:p>
            <a:r>
              <a:rPr lang="en-US" dirty="0" smtClean="0"/>
              <a:t>Runtime:  Create </a:t>
            </a:r>
            <a:r>
              <a:rPr lang="en-US" dirty="0"/>
              <a:t>new policy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2" y="1398813"/>
            <a:ext cx="38100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82" y="3277954"/>
            <a:ext cx="169094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selects </a:t>
            </a:r>
            <a:r>
              <a:rPr lang="en-US" sz="1200" u="sng" dirty="0" smtClean="0"/>
              <a:t>type</a:t>
            </a:r>
            <a:r>
              <a:rPr lang="en-US" sz="1200" dirty="0" smtClean="0"/>
              <a:t> and form populates based on selected for type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6" y="1398813"/>
            <a:ext cx="3810000" cy="52578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416629" y="3924285"/>
            <a:ext cx="632424" cy="187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091056" y="3552118"/>
            <a:ext cx="1817915" cy="167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20168" y="3179982"/>
            <a:ext cx="169094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 is scrollable inside window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245585" y="4632352"/>
            <a:ext cx="169094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fills out form and </a:t>
            </a:r>
            <a:r>
              <a:rPr lang="en-US" sz="1200" smtClean="0"/>
              <a:t>saves policy. </a:t>
            </a:r>
            <a:r>
              <a:rPr lang="en-US" sz="1200" dirty="0" smtClean="0"/>
              <a:t>Policy is added to list.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12" y="1398813"/>
            <a:ext cx="3810000" cy="525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90960" y="5972546"/>
            <a:ext cx="214823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label is highlighted  and form is populated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261276" y="3793731"/>
            <a:ext cx="2847896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u="sng" dirty="0"/>
              <a:t>Performance policy type </a:t>
            </a:r>
            <a:r>
              <a:rPr lang="en-US" sz="1400" dirty="0"/>
              <a:t>is selected.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43574" y="4101508"/>
            <a:ext cx="6326" cy="76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44056" y="5557768"/>
            <a:ext cx="0" cy="1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34300" y="3641647"/>
            <a:ext cx="1985868" cy="99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Design Time - </a:t>
            </a:r>
            <a:r>
              <a:rPr lang="en-US" u="sng" dirty="0"/>
              <a:t>Mobile 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pPr lvl="1"/>
            <a:r>
              <a:rPr lang="en-US" dirty="0" smtClean="0"/>
              <a:t>Entry Point to add new policy to existing profile</a:t>
            </a:r>
          </a:p>
          <a:p>
            <a:pPr lvl="1"/>
            <a:r>
              <a:rPr lang="en-US" dirty="0" smtClean="0"/>
              <a:t>Add new  Design Time policy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dit existing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9" y="1333499"/>
            <a:ext cx="3810000" cy="5257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924" y="155405"/>
            <a:ext cx="9144000" cy="545892"/>
          </a:xfrm>
        </p:spPr>
        <p:txBody>
          <a:bodyPr/>
          <a:lstStyle/>
          <a:p>
            <a:r>
              <a:rPr lang="en-US" dirty="0" smtClean="0"/>
              <a:t>Design time:  </a:t>
            </a:r>
            <a:r>
              <a:rPr lang="en-US" dirty="0"/>
              <a:t>Entry 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615" y="5183108"/>
            <a:ext cx="2940240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Add new policy and list to </a:t>
            </a:r>
          </a:p>
          <a:p>
            <a:pPr algn="ctr"/>
            <a:r>
              <a:rPr lang="en-US" sz="1200" dirty="0"/>
              <a:t>Existing Application profile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16184" y="4797305"/>
            <a:ext cx="867103" cy="3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743200" y="2764971"/>
            <a:ext cx="67665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8" y="1333499"/>
            <a:ext cx="3810000" cy="5257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970" y="6047517"/>
            <a:ext cx="3236138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selects Design Time to add a policy to an</a:t>
            </a:r>
          </a:p>
          <a:p>
            <a:pPr algn="ctr"/>
            <a:r>
              <a:rPr lang="en-US" sz="1200" dirty="0" smtClean="0"/>
              <a:t>already existing list or to create a new</a:t>
            </a:r>
          </a:p>
          <a:p>
            <a:pPr algn="ctr"/>
            <a:r>
              <a:rPr lang="en-US" sz="1200" dirty="0" smtClean="0"/>
              <a:t>Policy and new list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78108" y="5644773"/>
            <a:ext cx="361235" cy="51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52243" y="4702629"/>
            <a:ext cx="0" cy="120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2223" y="2473473"/>
            <a:ext cx="2148239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/>
              <a:t>Edit</a:t>
            </a:r>
            <a:r>
              <a:rPr lang="en-US" sz="1200" dirty="0" smtClean="0"/>
              <a:t> and </a:t>
            </a:r>
            <a:r>
              <a:rPr lang="en-US" sz="1200" u="sng" dirty="0" smtClean="0"/>
              <a:t>Remove</a:t>
            </a:r>
          </a:p>
          <a:p>
            <a:pPr algn="ctr"/>
            <a:r>
              <a:rPr lang="en-US" sz="1200" dirty="0" smtClean="0"/>
              <a:t>options for existing  Policies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62" y="1325683"/>
            <a:ext cx="3810000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55" y="2935138"/>
            <a:ext cx="169094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Placeholder section for </a:t>
            </a:r>
          </a:p>
          <a:p>
            <a:pPr algn="ctr"/>
            <a:r>
              <a:rPr lang="en-US" sz="1200" dirty="0" smtClean="0"/>
              <a:t>Existing Application profile. 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31077" y="5654348"/>
            <a:ext cx="214823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label is highlighted  and form is populated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8210462" y="3296090"/>
            <a:ext cx="2847896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u="sng" dirty="0"/>
              <a:t>Performance policy type </a:t>
            </a:r>
            <a:r>
              <a:rPr lang="en-US" sz="1400" dirty="0"/>
              <a:t>is selected.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15462" y="3603867"/>
            <a:ext cx="0" cy="70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115944" y="5302836"/>
            <a:ext cx="0" cy="34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749800" y="2764971"/>
            <a:ext cx="360997" cy="17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47674" y="5762675"/>
            <a:ext cx="2940916" cy="8309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User can create a  new policy by clicking  </a:t>
            </a:r>
            <a:r>
              <a:rPr lang="en-US" sz="1200" u="sng" dirty="0"/>
              <a:t>Create Policy</a:t>
            </a:r>
            <a:r>
              <a:rPr lang="en-US" sz="1200" dirty="0"/>
              <a:t> button.  </a:t>
            </a:r>
          </a:p>
          <a:p>
            <a:pPr algn="ctr"/>
            <a:r>
              <a:rPr lang="en-US" sz="1200" dirty="0"/>
              <a:t>Create Policy button opens slide down window containing </a:t>
            </a:r>
            <a:r>
              <a:rPr lang="en-US" sz="1200" u="sng" dirty="0"/>
              <a:t>new</a:t>
            </a:r>
            <a:r>
              <a:rPr lang="en-US" sz="1200" dirty="0"/>
              <a:t> Policy form</a:t>
            </a:r>
          </a:p>
        </p:txBody>
      </p:sp>
    </p:spTree>
    <p:extLst>
      <p:ext uri="{BB962C8B-B14F-4D97-AF65-F5344CB8AC3E}">
        <p14:creationId xmlns:p14="http://schemas.microsoft.com/office/powerpoint/2010/main" val="7951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4" y="1091765"/>
            <a:ext cx="3810000" cy="52578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03374" y="3533693"/>
            <a:ext cx="0" cy="70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833911" y="5306887"/>
            <a:ext cx="355603" cy="3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1192924" y="155405"/>
            <a:ext cx="9144000" cy="54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time : Form and list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67" y="1091765"/>
            <a:ext cx="3810000" cy="52578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2067" y="3963771"/>
            <a:ext cx="239556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Edit icons. Edit icon opens to modal view with policy form for editing 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79571" y="4240770"/>
            <a:ext cx="1839686" cy="5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1091765"/>
            <a:ext cx="3810000" cy="5257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364638" y="5531556"/>
            <a:ext cx="239556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Policy form for editing</a:t>
            </a:r>
          </a:p>
          <a:p>
            <a:pPr algn="ctr"/>
            <a:r>
              <a:rPr lang="en-US" sz="1200" dirty="0" smtClean="0"/>
              <a:t> in modal view. When policy is save it will be updated to policy list.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86377" y="5670055"/>
            <a:ext cx="169094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fills out form and </a:t>
            </a:r>
            <a:r>
              <a:rPr lang="en-US" sz="1200" smtClean="0"/>
              <a:t>saves policy. </a:t>
            </a:r>
            <a:r>
              <a:rPr lang="en-US" sz="1200" dirty="0" smtClean="0"/>
              <a:t>Policy is added to list.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16" idx="3"/>
          </p:cNvCxnSpPr>
          <p:nvPr/>
        </p:nvCxnSpPr>
        <p:spPr>
          <a:xfrm flipV="1">
            <a:off x="4477319" y="5762388"/>
            <a:ext cx="386781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302500" y="4953000"/>
            <a:ext cx="2032000" cy="104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23435</TotalTime>
  <Words>322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Mobile View </vt:lpstr>
      <vt:lpstr>Runtime - Mobile View </vt:lpstr>
      <vt:lpstr>PowerPoint Presentation</vt:lpstr>
      <vt:lpstr>PowerPoint Presentation</vt:lpstr>
      <vt:lpstr>PowerPoint Presentation</vt:lpstr>
      <vt:lpstr>Design Time - Mobile View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Gaby Campagna -X (gcampagn - NETPACE INC at Cisco)</dc:creator>
  <cp:lastModifiedBy>Gaby Campagna -X (gcampagn - NETPACE INC at Cisco)</cp:lastModifiedBy>
  <cp:revision>537</cp:revision>
  <dcterms:created xsi:type="dcterms:W3CDTF">2016-11-09T02:36:47Z</dcterms:created>
  <dcterms:modified xsi:type="dcterms:W3CDTF">2016-11-29T04:17:22Z</dcterms:modified>
</cp:coreProperties>
</file>