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4860-4550-4B9D-8D27-F9034574210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1873D1-9F38-4CE9-9401-686492869C6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9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4860-4550-4B9D-8D27-F9034574210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3D1-9F38-4CE9-9401-686492869C6E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77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4860-4550-4B9D-8D27-F9034574210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3D1-9F38-4CE9-9401-686492869C6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4860-4550-4B9D-8D27-F9034574210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3D1-9F38-4CE9-9401-686492869C6E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3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4860-4550-4B9D-8D27-F9034574210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3D1-9F38-4CE9-9401-686492869C6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8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4860-4550-4B9D-8D27-F9034574210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3D1-9F38-4CE9-9401-686492869C6E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4860-4550-4B9D-8D27-F9034574210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3D1-9F38-4CE9-9401-686492869C6E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8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4860-4550-4B9D-8D27-F9034574210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3D1-9F38-4CE9-9401-686492869C6E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5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4860-4550-4B9D-8D27-F9034574210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3D1-9F38-4CE9-9401-686492869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4860-4550-4B9D-8D27-F9034574210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3D1-9F38-4CE9-9401-686492869C6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9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71C4860-4550-4B9D-8D27-F9034574210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3D1-9F38-4CE9-9401-686492869C6E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4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4860-4550-4B9D-8D27-F9034574210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1873D1-9F38-4CE9-9401-686492869C6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7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FDD24-C8F2-975D-FF47-20D4207A8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9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FATEC JALES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3600" dirty="0"/>
              <a:t>Integração e Entrega Contínua (</a:t>
            </a:r>
            <a:r>
              <a:rPr lang="pt-BR" sz="3600" dirty="0" err="1"/>
              <a:t>DevOps</a:t>
            </a:r>
            <a:r>
              <a:rPr lang="pt-BR" sz="3600" dirty="0"/>
              <a:t>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2E34EB-9336-14BA-2FC6-C07FD52BC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pt-BR" dirty="0"/>
              <a:t>Prof. Me. Welington </a:t>
            </a:r>
            <a:r>
              <a:rPr lang="pt-BR" dirty="0" err="1"/>
              <a:t>Luis</a:t>
            </a:r>
            <a:r>
              <a:rPr lang="pt-BR" dirty="0"/>
              <a:t> </a:t>
            </a:r>
            <a:r>
              <a:rPr lang="pt-BR" dirty="0" err="1"/>
              <a:t>Codinhoto</a:t>
            </a:r>
            <a:r>
              <a:rPr lang="pt-BR" dirty="0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6233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CAF1F-9519-6DAE-E1F5-FB4B120C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 Gerência de Configuração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A7CA5-26F2-0024-3FB2-8026A4A8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Controle de Versão: </a:t>
            </a:r>
            <a:r>
              <a:rPr lang="pt-BR" dirty="0"/>
              <a:t>Permite rastrear e controlar todas as versões do código-fonte e de outros artefatos de software.</a:t>
            </a:r>
          </a:p>
          <a:p>
            <a:pPr algn="just"/>
            <a:r>
              <a:rPr lang="pt-BR" b="1" dirty="0"/>
              <a:t>Reprodutibilidade: </a:t>
            </a:r>
            <a:r>
              <a:rPr lang="pt-BR" dirty="0"/>
              <a:t>Facilita a reprodução de versões específicas do software, ajudando na identificação e correção de problemas.</a:t>
            </a:r>
          </a:p>
          <a:p>
            <a:pPr algn="just"/>
            <a:r>
              <a:rPr lang="pt-BR" b="1" dirty="0"/>
              <a:t>Gestão de Mudanças: </a:t>
            </a:r>
            <a:r>
              <a:rPr lang="pt-BR" dirty="0"/>
              <a:t>Oferece um processo estruturado para gerenciar mudanças no software, minimizando o impacto em outras partes do sistema.</a:t>
            </a:r>
          </a:p>
          <a:p>
            <a:pPr algn="just"/>
            <a:r>
              <a:rPr lang="pt-BR" b="1" dirty="0"/>
              <a:t>Auditoria e Conformidade: </a:t>
            </a:r>
            <a:r>
              <a:rPr lang="pt-BR" dirty="0"/>
              <a:t>Permite auditorias para garantir conformidade com padrões e regulamentações.</a:t>
            </a:r>
          </a:p>
        </p:txBody>
      </p:sp>
    </p:spTree>
    <p:extLst>
      <p:ext uri="{BB962C8B-B14F-4D97-AF65-F5344CB8AC3E}">
        <p14:creationId xmlns:p14="http://schemas.microsoft.com/office/powerpoint/2010/main" val="31545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3155A-20C8-7361-20A5-C94C8C10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de Gerência de Configuração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777F1-E8E6-7337-88AF-C2701906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b="1" dirty="0"/>
              <a:t>Controle de Versão: </a:t>
            </a:r>
            <a:r>
              <a:rPr lang="pt-BR" dirty="0"/>
              <a:t>Utilização de sistemas de controle de versão como </a:t>
            </a:r>
            <a:r>
              <a:rPr lang="pt-BR" dirty="0" err="1"/>
              <a:t>Git</a:t>
            </a:r>
            <a:r>
              <a:rPr lang="pt-BR" dirty="0"/>
              <a:t>, SVN, Mercurial, etc.</a:t>
            </a:r>
          </a:p>
          <a:p>
            <a:pPr algn="just"/>
            <a:r>
              <a:rPr lang="pt-BR" b="1" dirty="0"/>
              <a:t>Identificação de Configuração: </a:t>
            </a:r>
            <a:r>
              <a:rPr lang="pt-BR" dirty="0"/>
              <a:t>Atribuição de identificadores únicos a cada configuração do software.</a:t>
            </a:r>
          </a:p>
          <a:p>
            <a:pPr algn="just"/>
            <a:r>
              <a:rPr lang="pt-BR" b="1" dirty="0"/>
              <a:t>Baseline de Configuração: </a:t>
            </a:r>
            <a:r>
              <a:rPr lang="pt-BR" dirty="0"/>
              <a:t>Definição de baselines para marcar pontos de referência em versões específicas do software.</a:t>
            </a:r>
          </a:p>
          <a:p>
            <a:pPr algn="just"/>
            <a:r>
              <a:rPr lang="pt-BR" b="1" dirty="0"/>
              <a:t>Controle de Mudanças: </a:t>
            </a:r>
            <a:r>
              <a:rPr lang="pt-BR" dirty="0"/>
              <a:t>Processo formal para solicitação, avaliação, aprovação e implementação de mudanças no software.</a:t>
            </a:r>
          </a:p>
          <a:p>
            <a:pPr algn="just"/>
            <a:r>
              <a:rPr lang="pt-BR" b="1" dirty="0"/>
              <a:t>Auditoria e Rastreamento: </a:t>
            </a:r>
            <a:r>
              <a:rPr lang="pt-BR" dirty="0"/>
              <a:t>Manutenção de registros de todas as mudanças e auditorias regulares para garantir conformidade.</a:t>
            </a:r>
          </a:p>
        </p:txBody>
      </p:sp>
    </p:spTree>
    <p:extLst>
      <p:ext uri="{BB962C8B-B14F-4D97-AF65-F5344CB8AC3E}">
        <p14:creationId xmlns:p14="http://schemas.microsoft.com/office/powerpoint/2010/main" val="17509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2CC80-371B-EF8A-9234-D3DEF887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com CI/CD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66A6C6-A3A8-2FD0-AC6F-0EAFD39C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dirty="0"/>
              <a:t>Automação de Builds: </a:t>
            </a:r>
            <a:r>
              <a:rPr lang="pt-BR" dirty="0"/>
              <a:t>Integração com sistemas de controle de versão para automatizar a compilação e criação de artefatos de software.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Gestão de Dependências: </a:t>
            </a:r>
            <a:r>
              <a:rPr lang="pt-BR" dirty="0"/>
              <a:t>Utilização de ferramentas de gerenciamento de dependências para garantir consistência nas bibliotecas e componentes utilizados.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Rastreamento de Versões: </a:t>
            </a:r>
            <a:r>
              <a:rPr lang="pt-BR" dirty="0"/>
              <a:t>Integração com ferramentas de CI/CD para rastrear as versões do software implantadas em diferentes ambientes.</a:t>
            </a:r>
          </a:p>
        </p:txBody>
      </p:sp>
    </p:spTree>
    <p:extLst>
      <p:ext uri="{BB962C8B-B14F-4D97-AF65-F5344CB8AC3E}">
        <p14:creationId xmlns:p14="http://schemas.microsoft.com/office/powerpoint/2010/main" val="41814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58326-783E-BA92-A936-B1EE0C82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Gerência de Configuração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0BACE-047F-11DE-C8C0-4C9F6C65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b="1" dirty="0" err="1"/>
              <a:t>Git</a:t>
            </a:r>
            <a:r>
              <a:rPr lang="pt-BR" b="1" dirty="0"/>
              <a:t>: </a:t>
            </a:r>
            <a:r>
              <a:rPr lang="pt-BR" dirty="0"/>
              <a:t>Sistema de controle de versão distribuído amplamente utilizado.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Subversion</a:t>
            </a:r>
            <a:r>
              <a:rPr lang="pt-BR" b="1" dirty="0"/>
              <a:t> (SVN): </a:t>
            </a:r>
            <a:r>
              <a:rPr lang="pt-BR" dirty="0"/>
              <a:t>Sistema de controle de versão centralizado, ainda comum em muitos projetos.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Jira</a:t>
            </a:r>
            <a:r>
              <a:rPr lang="pt-BR" b="1" dirty="0"/>
              <a:t>: </a:t>
            </a:r>
            <a:r>
              <a:rPr lang="pt-BR" dirty="0"/>
              <a:t>Ferramenta de gerenciamento de projetos que inclui recursos de rastreamento de problemas e gerência de mudanças.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Ansible</a:t>
            </a:r>
            <a:r>
              <a:rPr lang="pt-BR" b="1" dirty="0"/>
              <a:t>: </a:t>
            </a:r>
            <a:r>
              <a:rPr lang="pt-BR" dirty="0"/>
              <a:t>Ferramenta de automação de infraestrutura que também pode ser utilizada para gerenciar configurações de software.</a:t>
            </a:r>
          </a:p>
        </p:txBody>
      </p:sp>
    </p:spTree>
    <p:extLst>
      <p:ext uri="{BB962C8B-B14F-4D97-AF65-F5344CB8AC3E}">
        <p14:creationId xmlns:p14="http://schemas.microsoft.com/office/powerpoint/2010/main" val="18091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A0329-4A35-0F0C-B572-43A7855C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até aqui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0C9E4-491A-CD1B-B49D-233067CF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Gerência de Configuração de Software desempenha um papel fundamental na garantia da qualidade, consistência e rastreabilidade do software ao longo de seu ciclo de vida. Ao integrar práticas de GCS com processos de Integração Contínua e Entrega Contínua, as equipes de desenvolvimento podem criar uma base sólida para desenvolver, testar e implantar software de forma eficiente e confiável.</a:t>
            </a:r>
          </a:p>
        </p:txBody>
      </p:sp>
    </p:spTree>
    <p:extLst>
      <p:ext uri="{BB962C8B-B14F-4D97-AF65-F5344CB8AC3E}">
        <p14:creationId xmlns:p14="http://schemas.microsoft.com/office/powerpoint/2010/main" val="7793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9748A-D0D7-96D9-92BB-FBE5E0C1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DB2C3-8732-5B25-F945-BFF53A80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/>
              <a:t>Quais são os principais benefícios da prática de Integração Contínua?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Explique como a prática de Entrega Contínua se diferencia da Integração Contínua.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Quais são os componentes-chave de um processo de Entrega Contínua?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Como a Gerência de Configuração de Software contribui para a qualidade e consistência do software?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Quais são as vantagens de utilizar um sistema de controle de versão distribuído como o </a:t>
            </a:r>
            <a:r>
              <a:rPr lang="pt-BR" dirty="0" err="1"/>
              <a:t>Git</a:t>
            </a:r>
            <a:r>
              <a:rPr lang="pt-BR" dirty="0"/>
              <a:t> em comparação com um sistema centralizado como o </a:t>
            </a:r>
            <a:r>
              <a:rPr lang="pt-BR" dirty="0" err="1"/>
              <a:t>Subversion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29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5463-96F8-8CE1-AC6C-A35D35CC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F56C-F602-CA06-3F92-55CF3ADF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pt-BR" dirty="0"/>
              <a:t>Qual é a importância da automação na implementação de práticas de Integração Contínua e Entrega Contínua?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pt-BR" dirty="0"/>
              <a:t>Quais são as melhores práticas para gerenciar dependências de software em um ambiente de desenvolvimento ágil?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pt-BR" dirty="0"/>
              <a:t>Como as baselines de configuração são usadas no contexto da Gerência de Configuração de Software?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pt-BR" dirty="0"/>
              <a:t>Quais são os principais desafios enfrentados ao implementar práticas de Integração Contínua e Entrega Contínua em equipes de desenvolvimento?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pt-BR" dirty="0"/>
              <a:t>Por que a rastreabilidade é um aspecto importante da Gerência de Configuração de Software, e como ela é alcançada na prática?</a:t>
            </a:r>
          </a:p>
        </p:txBody>
      </p:sp>
    </p:spTree>
    <p:extLst>
      <p:ext uri="{BB962C8B-B14F-4D97-AF65-F5344CB8AC3E}">
        <p14:creationId xmlns:p14="http://schemas.microsoft.com/office/powerpoint/2010/main" val="35807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B4B82-11AA-276D-0208-22905830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7EA28-C4FA-2378-F487-155F3961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10"/>
            </a:pPr>
            <a:r>
              <a:rPr lang="pt-BR" dirty="0"/>
              <a:t>Qual é a principal diferença entre Integração Contínua e Entrega Contínua?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pt-BR" dirty="0"/>
              <a:t>Por que a prática de Integração Contínua é considerada fundamental no desenvolvimento de software?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pt-BR" dirty="0"/>
              <a:t>Quais são os benefícios de realizar testes automatizados no contexto de Integração Contínua?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pt-BR" dirty="0"/>
              <a:t>Explique a importância da implantação contínua no contexto de Entrega Contínua.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pt-BR" dirty="0"/>
              <a:t>Como a Gerência de Configuração de Software contribui para a integridade e rastreabilidade do código-fonte?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pt-BR" dirty="0"/>
              <a:t>Quais são os objetivos da Gerência de Configuração de Software?</a:t>
            </a:r>
          </a:p>
        </p:txBody>
      </p:sp>
    </p:spTree>
    <p:extLst>
      <p:ext uri="{BB962C8B-B14F-4D97-AF65-F5344CB8AC3E}">
        <p14:creationId xmlns:p14="http://schemas.microsoft.com/office/powerpoint/2010/main" val="23084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D6E6E-9D70-A1CD-D185-593EEA56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C3C79-7228-33A0-10F6-8E93BA93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15"/>
            </a:pPr>
            <a:r>
              <a:rPr lang="pt-BR" dirty="0"/>
              <a:t>Como a automação de builds está relacionada à prática de Integração Contínua?</a:t>
            </a:r>
          </a:p>
          <a:p>
            <a:pPr marL="514350" indent="-514350" algn="just">
              <a:buFont typeface="+mj-lt"/>
              <a:buAutoNum type="arabicPeriod" startAt="15"/>
            </a:pPr>
            <a:r>
              <a:rPr lang="pt-BR" dirty="0"/>
              <a:t>Cite pelo menos três ferramentas comumente utilizadas para controle de versão no desenvolvimento de software.</a:t>
            </a:r>
          </a:p>
          <a:p>
            <a:pPr marL="514350" indent="-514350" algn="just">
              <a:buFont typeface="+mj-lt"/>
              <a:buAutoNum type="arabicPeriod" startAt="15"/>
            </a:pPr>
            <a:r>
              <a:rPr lang="pt-BR" dirty="0"/>
              <a:t>Qual é a importância de manter baselines de configuração em projetos de software?</a:t>
            </a:r>
          </a:p>
          <a:p>
            <a:pPr marL="514350" indent="-514350" algn="just">
              <a:buFont typeface="+mj-lt"/>
              <a:buAutoNum type="arabicPeriod" startAt="15"/>
            </a:pPr>
            <a:r>
              <a:rPr lang="pt-BR" dirty="0"/>
              <a:t>Como a Gerência de Configuração de Software pode ajudar na identificação e correção de problemas em diferentes versões do software?</a:t>
            </a:r>
          </a:p>
        </p:txBody>
      </p:sp>
    </p:spTree>
    <p:extLst>
      <p:ext uri="{BB962C8B-B14F-4D97-AF65-F5344CB8AC3E}">
        <p14:creationId xmlns:p14="http://schemas.microsoft.com/office/powerpoint/2010/main" val="31721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D0BAC-4983-B508-1769-220AD1E4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Integração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6E474-32C9-8AD0-FC2B-98CD46D5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b="1" dirty="0"/>
              <a:t>Definição: </a:t>
            </a:r>
            <a:r>
              <a:rPr lang="pt-BR" dirty="0"/>
              <a:t>A Integração Contínua é uma prática de desenvolvimento de software em que as alterações de código são frequentemente integradas a um repositório compartilhado.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Processo: </a:t>
            </a:r>
            <a:r>
              <a:rPr lang="pt-BR" dirty="0"/>
              <a:t>Desenvolvedores enviam alterações de código para o repositório central várias vezes ao dia.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Automação: </a:t>
            </a:r>
            <a:r>
              <a:rPr lang="pt-BR" dirty="0"/>
              <a:t>Testes automatizados são executados após cada integração para garantir que novas alterações não quebrem o código existente.</a:t>
            </a:r>
          </a:p>
        </p:txBody>
      </p:sp>
    </p:spTree>
    <p:extLst>
      <p:ext uri="{BB962C8B-B14F-4D97-AF65-F5344CB8AC3E}">
        <p14:creationId xmlns:p14="http://schemas.microsoft.com/office/powerpoint/2010/main" val="9007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9F92B-D074-8663-01A6-8D6998AB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Integração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475B0-7E22-805A-CCEC-CB476DB0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dirty="0"/>
              <a:t>Detecção Rápida de Problemas: </a:t>
            </a:r>
            <a:r>
              <a:rPr lang="pt-BR" dirty="0"/>
              <a:t>Erros são identificados rapidamente, facilitando sua correção.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Integração Suave: </a:t>
            </a:r>
            <a:r>
              <a:rPr lang="pt-BR" dirty="0"/>
              <a:t>Menos conflitos de integração, pois as alterações são integradas frequentemente.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Feedback Imediato: </a:t>
            </a:r>
            <a:r>
              <a:rPr lang="pt-BR" dirty="0"/>
              <a:t>Desenvolvedores recebem feedback imediato sobre a qualidade de suas alterações.</a:t>
            </a:r>
          </a:p>
        </p:txBody>
      </p:sp>
    </p:spTree>
    <p:extLst>
      <p:ext uri="{BB962C8B-B14F-4D97-AF65-F5344CB8AC3E}">
        <p14:creationId xmlns:p14="http://schemas.microsoft.com/office/powerpoint/2010/main" val="19679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98CE0-FF46-A061-D48D-2684110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de Integração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36CBDD-A881-ADD9-5EC4-FDE3D565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Testes Automatizados: </a:t>
            </a:r>
            <a:r>
              <a:rPr lang="pt-BR" dirty="0"/>
              <a:t>Execução automatizada de testes unitários, de integração e de aceitação.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Build Automatizado: </a:t>
            </a:r>
            <a:r>
              <a:rPr lang="pt-BR" dirty="0"/>
              <a:t>Compilação automática do código após cada alteração.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Implantação Contínua: </a:t>
            </a:r>
            <a:r>
              <a:rPr lang="pt-BR" dirty="0"/>
              <a:t>Automatização do processo de implantação em ambientes de teste ou produção.</a:t>
            </a:r>
          </a:p>
        </p:txBody>
      </p:sp>
    </p:spTree>
    <p:extLst>
      <p:ext uri="{BB962C8B-B14F-4D97-AF65-F5344CB8AC3E}">
        <p14:creationId xmlns:p14="http://schemas.microsoft.com/office/powerpoint/2010/main" val="5233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E8E33-A7CB-9443-791C-B1912290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 Contínua: Definição e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E71FA-D85D-11C9-4BE8-EAB1BE33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Definição: </a:t>
            </a:r>
            <a:r>
              <a:rPr lang="pt-BR" dirty="0"/>
              <a:t>Entrega Contínua é uma extensão da Integração Contínua que visa disponibilizar versões do software prontas para produção a qualquer momento.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b="1" dirty="0"/>
              <a:t>Objetivos: </a:t>
            </a:r>
            <a:r>
              <a:rPr lang="pt-BR" dirty="0"/>
              <a:t>Reduzir o tempo e o esforço necessário para liberar software de alta qualidade.</a:t>
            </a:r>
          </a:p>
        </p:txBody>
      </p:sp>
    </p:spTree>
    <p:extLst>
      <p:ext uri="{BB962C8B-B14F-4D97-AF65-F5344CB8AC3E}">
        <p14:creationId xmlns:p14="http://schemas.microsoft.com/office/powerpoint/2010/main" val="1578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BDE85-9BE0-F655-262E-ED9A3A61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de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D880C-AC03-E5DC-1A4F-20E27593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dirty="0"/>
              <a:t>Implantação Automatizada: </a:t>
            </a:r>
            <a:r>
              <a:rPr lang="pt-BR" dirty="0"/>
              <a:t>Automação do processo de implantação em ambientes de produção.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Testes de Aceitação Automatizados: </a:t>
            </a:r>
            <a:r>
              <a:rPr lang="pt-BR" dirty="0"/>
              <a:t>Garantir que a versão implantada atenda aos critérios de aceitação.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Monitoramento Contínuo: </a:t>
            </a:r>
            <a:r>
              <a:rPr lang="pt-BR" dirty="0"/>
              <a:t>Monitorar o desempenho e a estabilidade do software em produção.</a:t>
            </a:r>
          </a:p>
        </p:txBody>
      </p:sp>
    </p:spTree>
    <p:extLst>
      <p:ext uri="{BB962C8B-B14F-4D97-AF65-F5344CB8AC3E}">
        <p14:creationId xmlns:p14="http://schemas.microsoft.com/office/powerpoint/2010/main" val="33286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52F36-4018-BD23-4282-7D384E46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Apoio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1AEE0-429E-B36E-80AB-AC1F652C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Sistemas de Controle de Versão: </a:t>
            </a:r>
            <a:r>
              <a:rPr lang="pt-BR" dirty="0" err="1"/>
              <a:t>Git</a:t>
            </a:r>
            <a:r>
              <a:rPr lang="pt-BR" dirty="0"/>
              <a:t>, </a:t>
            </a:r>
            <a:r>
              <a:rPr lang="pt-BR" dirty="0" err="1"/>
              <a:t>Subversion</a:t>
            </a:r>
            <a:r>
              <a:rPr lang="pt-BR" dirty="0"/>
              <a:t>, etc.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Servidores de Integração Contínua: </a:t>
            </a:r>
            <a:r>
              <a:rPr lang="pt-BR" dirty="0"/>
              <a:t>Jenkins, Travis CI, </a:t>
            </a:r>
            <a:r>
              <a:rPr lang="pt-BR" dirty="0" err="1"/>
              <a:t>CircleCI</a:t>
            </a:r>
            <a:r>
              <a:rPr lang="pt-BR" dirty="0"/>
              <a:t>, etc.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Ferramentas de Implantação: </a:t>
            </a:r>
            <a:r>
              <a:rPr lang="pt-BR" dirty="0"/>
              <a:t>Docker, </a:t>
            </a:r>
            <a:r>
              <a:rPr lang="pt-BR" dirty="0" err="1"/>
              <a:t>Kubernetes</a:t>
            </a:r>
            <a:r>
              <a:rPr lang="pt-BR" dirty="0"/>
              <a:t>, </a:t>
            </a:r>
            <a:r>
              <a:rPr lang="pt-BR" dirty="0" err="1"/>
              <a:t>Ansible</a:t>
            </a:r>
            <a:r>
              <a:rPr lang="pt-BR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6364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F9897-7BE0-8215-BA9E-33A16E7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até aqui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2666F-8E29-56B7-7EFB-3CD8B114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Integração Contínua e a Entrega Contínua são práticas essenciais para equipes de desenvolvimento de software que buscam melhorar a qualidade, a velocidade e a confiabilidade de seus processos de desenvolvimento. Ao implementar essas práticas e utilizar ferramentas adequadas, as equipes podem aumentar a eficiência do desenvolvimento e fornecer software de alta qualidade de forma consistente.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1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46FAE-6C53-44BB-D482-A81AC2A9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Gerência de Configuração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BA213-FEB9-3866-878D-EC48D986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Definição: </a:t>
            </a:r>
            <a:r>
              <a:rPr lang="pt-BR" dirty="0"/>
              <a:t>Gerência de Configuração de Software (GCS) refere-se ao processo de identificação, controle e rastreamento de mudanças no software e em seus componentes relacionados ao longo do ciclo de vida do desenvolvimento.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Garantir a integridade, consistência e rastreabilidade do software, além de facilitar o gerenciamento de mudanças e versões.</a:t>
            </a:r>
          </a:p>
        </p:txBody>
      </p:sp>
    </p:spTree>
    <p:extLst>
      <p:ext uri="{BB962C8B-B14F-4D97-AF65-F5344CB8AC3E}">
        <p14:creationId xmlns:p14="http://schemas.microsoft.com/office/powerpoint/2010/main" val="10136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B4BA751337BB4F91F22F3BE2A1A3AC" ma:contentTypeVersion="0" ma:contentTypeDescription="Crie um novo documento." ma:contentTypeScope="" ma:versionID="aea15463ca01474fb39b79e8bcc69b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ca9962b6d43157c965ce2f6b732498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3FD211-6847-4A32-B29B-FD6506020864}"/>
</file>

<file path=customXml/itemProps2.xml><?xml version="1.0" encoding="utf-8"?>
<ds:datastoreItem xmlns:ds="http://schemas.openxmlformats.org/officeDocument/2006/customXml" ds:itemID="{C2A8B584-39F1-4B74-BBC7-32DB2C8AB2B5}"/>
</file>

<file path=customXml/itemProps3.xml><?xml version="1.0" encoding="utf-8"?>
<ds:datastoreItem xmlns:ds="http://schemas.openxmlformats.org/officeDocument/2006/customXml" ds:itemID="{8C185EF2-CB3C-4891-A321-BEEC38A9AE19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1140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Galeria</vt:lpstr>
      <vt:lpstr>FATEC JALES  Integração e Entrega Contínua (DevOps)  </vt:lpstr>
      <vt:lpstr>Introdução à Integração Contínua</vt:lpstr>
      <vt:lpstr>Benefícios da Integração Contínua</vt:lpstr>
      <vt:lpstr>Práticas de Integração Contínua</vt:lpstr>
      <vt:lpstr>Entrega Contínua: Definição e Objetivos</vt:lpstr>
      <vt:lpstr>Práticas de Entrega Contínua</vt:lpstr>
      <vt:lpstr>Ferramentas de Apoio</vt:lpstr>
      <vt:lpstr>Conclusão até aqui</vt:lpstr>
      <vt:lpstr>Gerência de Configuração de Software</vt:lpstr>
      <vt:lpstr>Importância da Gerência de Configuração de Software</vt:lpstr>
      <vt:lpstr>Práticas de Gerência de Configuração de Software</vt:lpstr>
      <vt:lpstr>Integração com CI/CD</vt:lpstr>
      <vt:lpstr>Ferramentas de Gerência de Configuração de Software</vt:lpstr>
      <vt:lpstr>Conclusão até aqui</vt:lpstr>
      <vt:lpstr>Perguntas</vt:lpstr>
      <vt:lpstr>Perguntas</vt:lpstr>
      <vt:lpstr>Perguntas</vt:lpstr>
      <vt:lpstr>Perguntas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JALES  Integração e Entrega Contínua (DevOps)  </dc:title>
  <dc:creator>WELINGTON LUIS CODINHOTO GARCIA</dc:creator>
  <cp:lastModifiedBy>Welington Garcia</cp:lastModifiedBy>
  <cp:revision>2</cp:revision>
  <dcterms:created xsi:type="dcterms:W3CDTF">2024-02-14T22:50:26Z</dcterms:created>
  <dcterms:modified xsi:type="dcterms:W3CDTF">2024-02-16T16:50:09Z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0x010100C1B4BA751337BB4F91F22F3BE2A1A3AC</vt:lpwstr>
  </property>
</Properties>
</file>