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66" r:id="rId8"/>
    <p:sldId id="267" r:id="rId9"/>
    <p:sldId id="268" r:id="rId10"/>
    <p:sldId id="259" r:id="rId11"/>
    <p:sldId id="269" r:id="rId12"/>
    <p:sldId id="271" r:id="rId13"/>
    <p:sldId id="270" r:id="rId14"/>
    <p:sldId id="260" r:id="rId15"/>
    <p:sldId id="272" r:id="rId16"/>
    <p:sldId id="273" r:id="rId17"/>
    <p:sldId id="261" r:id="rId18"/>
    <p:sldId id="274" r:id="rId19"/>
    <p:sldId id="275" r:id="rId20"/>
    <p:sldId id="276" r:id="rId21"/>
    <p:sldId id="262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5FEA8-43A4-404B-63BF-BC00FCF2D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3791A4-0702-0945-B2ED-91F3E14F6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CB7276-69AC-CA6F-889B-E581496EA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4356-AC12-4A9B-A2BC-717641397616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9CE2AE-AF49-20F1-1EB9-86AE8E94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5A036D-D84F-4B34-7126-09391629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6AB7-C94C-4ACA-A552-E37761A408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30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66EAA-75C4-B176-D18B-4540BDF7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514A96-4F14-5735-F230-6AC028318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AFC556-519D-E41D-449C-E68E5310E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4356-AC12-4A9B-A2BC-717641397616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94C9FF-EB36-4E5A-9AD3-B08DE8EF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B15BA0-901B-0122-1446-6851A236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6AB7-C94C-4ACA-A552-E37761A408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18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5EB2E3-F2A2-D023-3F4E-86DC18A0F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96D8EF-1E93-FA94-068C-480EF297F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D41D69-327D-DE39-22AF-35106395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4356-AC12-4A9B-A2BC-717641397616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6F2891-3141-E3D9-ED59-17AD1B26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D5538E-AA7F-FB0A-146C-BC6F0EA7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6AB7-C94C-4ACA-A552-E37761A408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85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22502-102C-4F06-6814-52F69463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87A49D-2D93-0F06-0D48-80CC900D8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313CF7-59FD-2527-0203-79F15CAB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4356-AC12-4A9B-A2BC-717641397616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D6E412-9FC5-C817-21D9-686678CF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287BAD-51FD-B995-DD9F-0991115E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6AB7-C94C-4ACA-A552-E37761A408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44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DA3EE-63F4-18BB-CC12-204FB83B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B83258-A29D-9F13-FAD0-5D2715AA8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86F9FE-E190-A306-7AB4-85EE5997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4356-AC12-4A9B-A2BC-717641397616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58372F-C853-136B-F19A-708D00AD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248E64-5419-D114-3921-C8232CBE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6AB7-C94C-4ACA-A552-E37761A408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8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93C12-A5D9-904D-EAC7-3D68179F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2A0E99-C2D3-2BC2-1A8B-D015DA13A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341B30-1008-D8E3-7E43-D40DF3168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ACAFF1-8D78-B0C4-8A29-29132CDEC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4356-AC12-4A9B-A2BC-717641397616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8097E4-AB86-60F6-F9D1-C787A780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8A95CA-0380-66AF-953B-53F66C8D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6AB7-C94C-4ACA-A552-E37761A408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93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D9BC8-E6F5-152D-4A11-9FA31A63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8689E7-9EA9-CFB3-C40D-D6435D954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046883-62B6-4DFB-2FBF-D09F35C5A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AE3A0B-E556-ABB1-2610-B7E7A16C6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D40034-2671-7528-12D0-D4C65307F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A945A80-EB60-8F45-19B2-810B338C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4356-AC12-4A9B-A2BC-717641397616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106D6BA-DD8B-F18F-3BF3-55EABC96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0AA28DB-C235-34B1-D734-5A8F9DE2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6AB7-C94C-4ACA-A552-E37761A408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55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8ACA2-873D-4BFD-8B74-F3D3E82F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19DAE1-409D-68FB-720B-1259EF93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4356-AC12-4A9B-A2BC-717641397616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BCF880-B174-C2EF-D08E-D966FC27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78F6087-E0D2-58D1-A959-7FB26B03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6AB7-C94C-4ACA-A552-E37761A408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18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2686A5-5C9C-6573-99FE-F2056B32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4356-AC12-4A9B-A2BC-717641397616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A7ABCFB-0601-F794-5DDA-538F9555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61A657-CEB1-500D-24E3-6BA9E09B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6AB7-C94C-4ACA-A552-E37761A408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40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EA485-2A7D-FB9B-DD69-7FD92AB9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13DDB6-6C1B-D7A0-950F-A2651ED0C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859959-262F-F977-DC18-8AF35748E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1DC554-552A-64E3-7D96-AD5204D99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4356-AC12-4A9B-A2BC-717641397616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600977-12BA-428C-5128-937A9781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52EFAF-F0CA-0A5C-4F7D-E1B526B1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6AB7-C94C-4ACA-A552-E37761A408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88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A3FD7-35B6-C650-C248-B2638040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20B0F25-70B5-B608-1F7F-4288961EA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280D22-F3C4-C006-0E2B-98C25FC79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E47607-94FA-F1BC-D378-4C6BA44FE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4356-AC12-4A9B-A2BC-717641397616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2372BD-68F8-9F4D-82BE-7AC477B9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64313A-72B9-53D5-854B-94D445A3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6AB7-C94C-4ACA-A552-E37761A408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3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69E24AC-85BF-98C5-8F88-C153E74A6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0DA771-091B-CBED-8340-6B3AD82E6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512F09-B8A4-AE76-D59F-B22897CE1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44356-AC12-4A9B-A2BC-717641397616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CF26E7-8453-6571-90EA-BE516F5B0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ECB425-2051-427B-F11B-869D90B98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D6AB7-C94C-4ACA-A552-E37761A408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67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7C4A0-FB0F-FABB-B1F9-638B6A15B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Relação entre DEV/</a:t>
            </a:r>
            <a:r>
              <a:rPr lang="pt-BR" sz="4800" dirty="0" err="1"/>
              <a:t>Ops</a:t>
            </a:r>
            <a:r>
              <a:rPr lang="pt-BR" sz="4800" dirty="0"/>
              <a:t> e Desenvolvimento Multiplataforma</a:t>
            </a:r>
            <a:br>
              <a:rPr lang="pt-BR" sz="4800" dirty="0"/>
            </a:br>
            <a:endParaRPr lang="pt-BR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EBB926-E584-79C5-585D-C6468F9028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Me. Welington </a:t>
            </a:r>
            <a:r>
              <a:rPr lang="pt-BR" dirty="0" err="1"/>
              <a:t>Luis</a:t>
            </a:r>
            <a:r>
              <a:rPr lang="pt-BR" dirty="0"/>
              <a:t> </a:t>
            </a:r>
            <a:r>
              <a:rPr lang="pt-BR" dirty="0" err="1"/>
              <a:t>Codinhoto</a:t>
            </a:r>
            <a:r>
              <a:rPr lang="pt-BR" dirty="0"/>
              <a:t> Garcia</a:t>
            </a:r>
          </a:p>
        </p:txBody>
      </p:sp>
    </p:spTree>
    <p:extLst>
      <p:ext uri="{BB962C8B-B14F-4D97-AF65-F5344CB8AC3E}">
        <p14:creationId xmlns:p14="http://schemas.microsoft.com/office/powerpoint/2010/main" val="2653215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08835-92AA-F2D7-8A10-E618C6A0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DEV/</a:t>
            </a:r>
            <a:r>
              <a:rPr lang="pt-BR" dirty="0" err="1"/>
              <a:t>Ops</a:t>
            </a:r>
            <a:r>
              <a:rPr lang="pt-BR" dirty="0"/>
              <a:t> e Desenvolvimento Multiplataforma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6E149C-BD99-412E-E438-7308EF140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3. </a:t>
            </a: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Controle de Versão e Colaboração:</a:t>
            </a:r>
            <a:r>
              <a:rPr lang="pt-B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Tanto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DevOps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quanto desenvolvimento multiplataforma se beneficiam do controle de versão eficaz e da colaboração entre equipes de desenvolvimento. Utilizando ferramentas de controle de versão como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 sistemas de integração contínua como Jenkins, as equipes podem colaborar de forma mais eficiente, gerenciar alterações de código e garantir que as versões corretas do software sejam implantadas em cada plataforma.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794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E2AD0-A8BE-6084-2595-CC00E81C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Controle de Versão e Colaboração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BB53E1-8BAF-6E7A-A751-1534A240A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7530"/>
          </a:xfrm>
        </p:spPr>
        <p:txBody>
          <a:bodyPr>
            <a:normAutofit fontScale="70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Revisão de Código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As ferramentas de controle de versão facilitam as revisões de código, permitindo que os membros da equipe comentem sobre mudanças propostas antes de serem integradas ao código principal. Isso melhora a qualidade do código e reduz a chance de introduzir erros.</a:t>
            </a:r>
          </a:p>
          <a:p>
            <a:pPr algn="just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Integração Contínua (CI)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Sistemas como Jenkins automatizam o processo de construção (build) e teste de software cada vez que uma alteração é feita ao repositório de código. Isso ajuda a detectar problemas cedo, antes que eles se tornem mais difíceis e caros de resolver.</a:t>
            </a:r>
          </a:p>
          <a:p>
            <a:pPr algn="just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Implantação Consistente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A integração contínua e ferramentas de entrega contínua (CD) garantem que cada atualização do software seja automaticamente testada e preparada para implantação. Isso garante que apenas versões testadas e estáveis sejam implantadas nos ambientes de produção.</a:t>
            </a:r>
          </a:p>
          <a:p>
            <a:pPr algn="just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Suporte a Multiplataforma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Em um cenário de desenvolvimento multiplataforma, é vital que as versões do software funcionem corretamente em todos os sistemas operacionais e plataformas de hardware. A CI ajuda a verificar que o software seja compatível e funcione conforme esperado em todas as plataformas, automatizando testes em diferentes configurações.</a:t>
            </a:r>
          </a:p>
        </p:txBody>
      </p:sp>
    </p:spTree>
    <p:extLst>
      <p:ext uri="{BB962C8B-B14F-4D97-AF65-F5344CB8AC3E}">
        <p14:creationId xmlns:p14="http://schemas.microsoft.com/office/powerpoint/2010/main" val="124548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F3861-B1C4-EA77-5AFD-D876B4DA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Versão e Colaboração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BFB3E4-09D0-66FC-0348-BC96F0AB0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Essas práticas de controle de versão e colaboração não apenas facilitam a coordenação entre as equipes de desenvolvimento e operações, mas também contribuem significativamente para a agilidade, segurança e estabilidade do processo de desenvolvimento de software.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6090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DF503-64A5-59B9-FA2B-AE7DDB536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Controle de Versão e Colaboração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16E200-7A56-FA75-C92A-880129882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 controle de versão e a colaboração são pilares fundamentais no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DevOps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 no desenvolvimento multiplataforma, permitindo que as equipes gerenciem melhor as mudanças de código e colaborem eficientemente. Aqui estão os principais benefícios e práticas relacionadas a esses conceitos:</a:t>
            </a:r>
          </a:p>
          <a:p>
            <a:pPr algn="just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Controle de Versão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Ferramentas como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permitem que as equipes de desenvolvimento mantenham diferentes versões do código-fonte, facilitando o gerenciamento de múltiplas linhas de desenvolvimento (como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branches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para novas funcionalidades, correções de bugs, etc.). Isso permite que vários desenvolvedores trabalhem em diferentes aspectos do software simultaneamente, sem interferir uns nos trabalhos dos outros.</a:t>
            </a:r>
          </a:p>
          <a:p>
            <a:pPr algn="just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Histórico de Mudanças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O controle de versão oferece um registro detalhado de quem fez o quê e quando. Isso é crucial para rastrear a origem de problemas, realizar auditorias de código e entender a evolução do projeto ao longo do tempo.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500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9597C-103F-8475-37F2-B8F3A8D1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DEV/</a:t>
            </a:r>
            <a:r>
              <a:rPr lang="pt-BR" dirty="0" err="1"/>
              <a:t>Ops</a:t>
            </a:r>
            <a:r>
              <a:rPr lang="pt-BR" dirty="0"/>
              <a:t> e Desenvolvimento Multiplataforma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646D57-9F5D-FDC5-004D-3C36B4BDA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4.Provisionamento de Infraestrutura:</a:t>
            </a:r>
            <a:r>
              <a:rPr lang="pt-B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No desenvolvimento multiplataforma, é comum ter requisitos de infraestrutura específicos para cada plataforma alvo.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DevOps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promove o uso de ferramentas de provisionamento de infraestrutura, como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Ansible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Terraform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 Docker, para automatizar a implantação e gerenciamento de ambientes de desenvolvimento e produção em diferentes plataformas.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0855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81160-2EFB-975B-BEA9-8E363288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Provisionamento de Infraestrutura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1BF097-5F00-4F59-8A86-C0CBDDA51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 provisionamento de infraestrutura é um componente essencial do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DevOps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especialmente em cenários de desenvolvimento multiplataforma, onde cada plataforma pode ter requisitos específicos de infraestrutura. A automação desses processos por meio de ferramentas como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Ansible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Terraform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 Docker facilita o gerenciamento eficiente de ambientes de desenvolvimento e produção. Vamos explorar como essas ferramentas contribuem para o provisionamento de infraestrutura:</a:t>
            </a:r>
          </a:p>
          <a:p>
            <a:pPr algn="just">
              <a:buFont typeface="+mj-lt"/>
              <a:buAutoNum type="arabicPeriod"/>
            </a:pPr>
            <a:r>
              <a:rPr lang="pt-BR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Ansible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É uma ferramenta de automação de TI que oferece uma maneira simples de automatizar o provisionamento de infraestrutura, configuração, gerenciamento de aplicativos e muitas outras tarefas de TI. Com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Ansible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é possível configurar máquinas de forma eficiente e consistente sem a necessidade de scripts personalizados ou gestão manual.</a:t>
            </a:r>
          </a:p>
          <a:p>
            <a:pPr algn="just">
              <a:buFont typeface="+mj-lt"/>
              <a:buAutoNum type="arabicPeriod"/>
            </a:pPr>
            <a:r>
              <a:rPr lang="pt-BR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Terraform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Esta ferramenta de "infraestrutura como código" permite aos desenvolvedores definir e provisionar infraestrutura usando uma linguagem de configuração declarativa.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Terraform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é ideal para gerenciar ambientes multiplataforma, pois pode lidar com provedores de serviços em nuvem, bem como infraestrutura local, garantindo que os recursos necessários sejam criados, modificados e destruídos em um estado previsível.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7419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ADBDB-A9DE-6F61-69A4-C5E8D30A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Provisionamento de Infraestrutura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2C566B-8EEB-8CCC-546B-4F6E8ECD9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Docker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Docker permite o empacotamento de uma aplicação e suas dependências em um contêiner virtual, que pode ser portado para qualquer sistema Linux e executado de forma isolada. Isso é extremamente útil em desenvolvimento multiplataforma, pois garante que o software funcione de maneira idêntica em qualquer ambiente, eliminando o problema de inconsistências entre ambientes de desenvolvimento e produção.</a:t>
            </a:r>
          </a:p>
          <a:p>
            <a:pPr algn="l"/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combinação dessas ferramentas em um ambiente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DevOps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facilita a criação de ambientes replicáveis e consistentes em diferentes plataformas. Isso não apenas acelera o desenvolvimento e implantação, mas também reduz os erros comuns associados à gestão manual de infraestrutura, melhorando a estabilidade e a segurança do software desenvolvido.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0252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8570F-A6A8-8235-FFAE-9EA28C5BF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DEV/</a:t>
            </a:r>
            <a:r>
              <a:rPr lang="pt-BR" dirty="0" err="1"/>
              <a:t>Ops</a:t>
            </a:r>
            <a:r>
              <a:rPr lang="pt-BR" dirty="0"/>
              <a:t> e Desenvolvimento Multiplataforma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E1ADB4-665E-0AB3-B3FA-7655693F2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5.Feedback Rápido e Iterativo:</a:t>
            </a:r>
            <a:r>
              <a:rPr lang="pt-B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DevOps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promove uma abordagem iterativa e orientada a feedback para o desenvolvimento de software. Isso se alinha bem com o desenvolvimento multiplataforma, onde é importante receber feedback rápido sobre a compatibilidade do software em diferentes plataformas. A automação de testes e implantações contínuas em um pipeline de CI/CD permite que as equipes identifiquem e corrijam problemas de forma rápida e eficiente em todas as plataformas suportadas.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6604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33D2D-C899-FEBE-14A7-658620EF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Feedback Rápido e Iterativo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FB12D3-B498-8AAE-BCB3-47A5EDD86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Automação de Testes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A automação é fundamental para permitir feedback rápido. Testes automatizados são executados assim que o código é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commitado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no repositório. Isso ajuda a identificar rapidamente problemas de compatibilidade ou bugs que podem afetar o funcionamento do software em diferentes plataformas, permitindo correções imediatas.</a:t>
            </a:r>
          </a:p>
          <a:p>
            <a:pPr algn="just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Iterações Rápidas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DevOps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promove o desenvolvimento incremental do software, com releases frequentes. Isso significa que as mudanças são menores e mais gerenciáveis, permitindo ajustes rápidos com base no feedback dos testes automáticos e dos usuários.</a:t>
            </a:r>
          </a:p>
          <a:p>
            <a:pPr algn="just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Visibilidade e Monitoramento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Ferramentas de monitoramento e dashboards permitem que as equipes vejam o estado atual do software em tempo real, identificando rapidamente áreas problemáticas ou de baixo desempenho. Isso é especialmente importante quando o software precisa funcionar em várias plataformas, pois ajuda a garantir uma experiência de usuário consistente.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8563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33D2D-C899-FEBE-14A7-658620EF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Feedback Rápido e Iterativo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FB12D3-B498-8AAE-BCB3-47A5EDD86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Colaboração Entre Equipes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DevOps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encoraja uma cultura de colaboração entre desenvolvimento, operações e outras funções, facilitando a comunicação e a resolução de problemas. Isso é crucial em ambientes multiplataforma, onde diferentes especialistas podem precisar trabalhar juntos para resolver problemas específicos de compatibilidade ou desempenho.</a:t>
            </a:r>
          </a:p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Essas práticas de feedback rápido e iterativo não apenas aceleram o desenvolvimento e a entrega de novas funcionalidades, mas também melhoram a qualidade e a confiabilidade do software, garantindo que as aplicações funcionem bem em todas as plataformas suportadas.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685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D7E8A-FE15-3F7C-8836-92C88556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DEV/</a:t>
            </a:r>
            <a:r>
              <a:rPr lang="pt-BR" dirty="0" err="1"/>
              <a:t>Ops</a:t>
            </a:r>
            <a:r>
              <a:rPr lang="pt-BR" dirty="0"/>
              <a:t> e Desenvolvimento Multiplataforma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76C351-99EE-2ECD-4ADF-6E569FD55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Automação de Implantação e Testes:</a:t>
            </a:r>
            <a:r>
              <a:rPr lang="pt-B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 um ambiente de desenvolvimento multiplataforma, onde o software precisa ser executado em diferentes sistemas operacionais ou arquiteturas, a automação desempenha um papel crucial.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DevOps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promove a automação de processos de compilação, teste e implantação. Isso é especialmente útil ao lidar com múltiplas plataformas, pois garante consistência e eficiência na entrega de software em ambientes diversos.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380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33D2D-C899-FEBE-14A7-658620EF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Feedback Rápido e Iterativo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FB12D3-B498-8AAE-BCB3-47A5EDD86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abordagem de feedback rápido e iterativo é uma das principais vantagens da adoção de práticas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DevOps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especialmente em contextos de desenvolvimento multiplataforma. Vamos explorar como essa abordagem melhora o processo de desenvolvimento:</a:t>
            </a:r>
          </a:p>
          <a:p>
            <a:pPr algn="just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Ciclos de Feedback Curtos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Em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DevOps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o objetivo é reduzir o ciclo de feedback entre o desenvolvimento de uma funcionalidade e a sua utilização pelos usuários finais. Isso é possível através da implementação de integração e entrega contínuas (CI/CD), onde cada alteração no código é automaticamente testada e potencialmente enviada para produção.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5921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A1AFE-AD42-EA84-1136-1967761C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Concluindo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F4F982-A286-B4AC-A085-2071B04EE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 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 resumo, a relação entre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DevOps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 desenvolvimento multiplataforma é fundamental para garantir uma entrega contínua de software de alta qualidade em ambientes diversos. A automação, o controle de versão, o gerenciamento de configuração e a colaboração eficaz entre equipes são elementos-chave para o sucesso nesse contexto.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709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D4FE6-3D66-2CCC-DFA2-E60D55B29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Automação de Implantação e Testes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8BAA8E-9EB7-F537-64ED-526C7BAC0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Na prática de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DevOps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a automação de implantação e testes é fundamental, especialmente em ambientes de desenvolvimento multiplataforma. Quando um software precisa ser executado em diferentes sistemas operacionais ou arquiteturas, a automação ajuda a garantir que o software funcione corretamente em todos esses ambientes. Aqui estão alguns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pontos-chave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sobre como a automação de implantação e testes se integra ao contexto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DevOps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 multiplataforma: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318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FF435-54D6-5E3D-C446-5346ED3F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Automação de Implantação e Testes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0BA52D-E90D-D42F-552E-2DD3B3C08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Consistência de Ambiente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A automação permite que os desenvolvedores criem ambientes de teste e produção que são consistentes entre si, reduzindo os problemas causados por diferenças de configuração entre os ambientes de desenvolvimento e produção.</a:t>
            </a:r>
          </a:p>
          <a:p>
            <a:pPr algn="just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Testes Automatizados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Os testes automatizados podem ser configurados para executar em várias plataformas e configurações de ambiente, garantindo que o software funcione como esperado em todas as condições. Isso inclui a execução de testes unitários, de integração, de sistema e de aceitação.</a:t>
            </a:r>
          </a:p>
          <a:p>
            <a:pPr algn="just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Implantação Contínua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Em um fluxo de trabalho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DevOps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a implantação contínua é facilitada pela automação. Isso significa que qualquer alteração validada por testes pode ser automaticamente enviada para produção, o que acelera o ciclo de lançamento e melhora a eficiência operacional.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498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61D39-5F5A-40A5-2913-5459F54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Automação de Implantação e Testes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407DBD-703B-B392-2827-F93DE9F34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Gestão de Configuração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Ferramentas de automação como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Ansible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Puppet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ou Chef ajudam na gestão de configurações, garantindo que todas as plataformas e dispositivos estão configurados corretamente e de forma consistente, conforme os requisitos do software.</a:t>
            </a:r>
          </a:p>
          <a:p>
            <a:pPr algn="just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Escala e Adaptabilidade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A automação torna mais fácil escalar o processo de desenvolvimento e adaptação às mudanças rapidamente, o que é crucial em um ambiente multiplataforma onde novos sistemas operacionais ou atualizações podem ser introduzidos frequentemente.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integração de automação em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DevOps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não apenas melhora a eficiência e consistência, mas também ajuda a reduzir o tempo de ciclo de desenvolvimento, permitindo que as equipes de software se concentrem mais na inovação e menos na manutenção de processos manuais.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5330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05BD3-98D0-6C4B-5EAE-1637387C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DEV/</a:t>
            </a:r>
            <a:r>
              <a:rPr lang="pt-BR" dirty="0" err="1"/>
              <a:t>Ops</a:t>
            </a:r>
            <a:r>
              <a:rPr lang="pt-BR" dirty="0"/>
              <a:t> e Desenvolvimento Multiplataforma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A0802F-3C26-B9F1-EBA6-A1F9D4CA2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2.Gerenciamento de Configuração:</a:t>
            </a:r>
            <a:r>
              <a:rPr lang="pt-B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DevOps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enfatiza a prática de gerenciamento de configuração, que envolve controlar e rastrear as configurações de software e infraestrutura. No desenvolvimento multiplataforma, onde as configurações podem variar entre diferentes sistemas operacionais ou plataformas de hardware, o gerenciamento de configuração se torna essencial para garantir que o software seja implantado corretamente em cada ambiente.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825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0B2D9-2300-A2DA-0B2D-0B098825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Gerenciamento de Configuração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944EFA-37DF-4027-309A-83C779C90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 gerenciamento de configuração em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DevOps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é uma prática crítica, especialmente em contextos multiplataforma, onde as configurações de software e hardware podem variar significativamente entre diferentes ambientes. Aqui estão alguns pontos importantes sobre como o gerenciamento de configuração opera e por que é essencial:</a:t>
            </a:r>
          </a:p>
          <a:p>
            <a:pPr algn="just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Padronização e Consistência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A padronização das configurações de software e infraestrutura em todos os ambientes de desenvolvimento, teste e produção é crucial. Isso garante que o software se comporte da mesma forma em todos os locais, minimizando os erros causados por discrepâncias de configuração.</a:t>
            </a:r>
          </a:p>
          <a:p>
            <a:pPr algn="just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Controle e Rastreamento de Alterações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Ferramentas de gerenciamento de configuração permitem que as equipes de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DevOps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rastreiem e controlem as mudanças nas configurações ao longo do tempo. Isso facilita a identificação de problemas causados por alterações específicas e permite que as equipes revertam essas alterações, se necessário, para manter a estabilidade do sistema.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040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F86EF-B2A0-0975-15BA-0984D030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Gerenciamento de Configuração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129B71-13C3-5A04-FC06-2D1C2C72D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Automação de Configuração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As ferramentas de automação de configuração, como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Ansible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Puppet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Chef ou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Terraform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permitem que as equipes de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DevOps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configurem automaticamente os sistemas conforme necessário, sem intervenção manual. Isso reduz os erros humanos e aumenta a eficiência operacional.</a:t>
            </a:r>
          </a:p>
          <a:p>
            <a:pPr algn="just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Segurança e Conformidade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Um sistema de gerenciamento de configuração bem implementado ajuda a garantir que todos os sistemas estejam configurados de acordo com as políticas de segurança e conformidade da empresa. Isso é particularmente importante em indústrias regulamentadas, onde a conformidade com normas específicas é obrigatória.</a:t>
            </a:r>
          </a:p>
          <a:p>
            <a:pPr algn="just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Adaptabilidade a Diversos Ambientes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Em um cenário multiplataforma, diferentes sistemas operacionais e plataformas de hardware podem requerer configurações específicas. Ferramentas de gerenciamento de configuração podem gerenciar essas diferenças de forma eficaz, garantindo que o software funcione corretamente em cada ambiente sem a necessidade de intervenção manual para ajustes de configuração.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1400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1C7B9-5A60-D21E-E877-219FA935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de Configuração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5167B6-6744-634E-5F75-95A48C930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Esses aspectos do gerenciamento de configuração em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DevOps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permitem que as equipes de desenvolvimento e operações trabalhem juntas de maneira mais eficaz, reduzindo o tempo de inatividade e acelerando o lançamento de software, tudo enquanto mantêm os sistemas estáveis e seguros.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07477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1B4BA751337BB4F91F22F3BE2A1A3AC" ma:contentTypeVersion="4" ma:contentTypeDescription="Crie um novo documento." ma:contentTypeScope="" ma:versionID="08fafe90fef1b983071850aa6b0cbeb9">
  <xsd:schema xmlns:xsd="http://www.w3.org/2001/XMLSchema" xmlns:xs="http://www.w3.org/2001/XMLSchema" xmlns:p="http://schemas.microsoft.com/office/2006/metadata/properties" xmlns:ns2="fbb52d02-3130-4f22-bab7-3b5ec49a1014" targetNamespace="http://schemas.microsoft.com/office/2006/metadata/properties" ma:root="true" ma:fieldsID="31709d78263aa28caa4e81a0d766bb7d" ns2:_="">
    <xsd:import namespace="fbb52d02-3130-4f22-bab7-3b5ec49a1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b52d02-3130-4f22-bab7-3b5ec49a10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7511FF-581B-4119-B044-31BF4C15D45E}"/>
</file>

<file path=customXml/itemProps2.xml><?xml version="1.0" encoding="utf-8"?>
<ds:datastoreItem xmlns:ds="http://schemas.openxmlformats.org/officeDocument/2006/customXml" ds:itemID="{BD37264C-0E43-4FAE-9F48-7F7ED0D74397}"/>
</file>

<file path=customXml/itemProps3.xml><?xml version="1.0" encoding="utf-8"?>
<ds:datastoreItem xmlns:ds="http://schemas.openxmlformats.org/officeDocument/2006/customXml" ds:itemID="{136CE2EB-F9CA-4A5A-9D3C-2FF4B2F3D8A0}"/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2193</Words>
  <Application>Microsoft Office PowerPoint</Application>
  <PresentationFormat>Widescreen</PresentationFormat>
  <Paragraphs>62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Söhne</vt:lpstr>
      <vt:lpstr>Tema do Office</vt:lpstr>
      <vt:lpstr>Relação entre DEV/Ops e Desenvolvimento Multiplataforma </vt:lpstr>
      <vt:lpstr>DEV/Ops e Desenvolvimento Multiplataforma</vt:lpstr>
      <vt:lpstr>Automação de Implantação e Testes</vt:lpstr>
      <vt:lpstr>Automação de Implantação e Testes</vt:lpstr>
      <vt:lpstr>Automação de Implantação e Testes</vt:lpstr>
      <vt:lpstr>DEV/Ops e Desenvolvimento Multiplataforma</vt:lpstr>
      <vt:lpstr>Gerenciamento de Configuração</vt:lpstr>
      <vt:lpstr>Gerenciamento de Configuração</vt:lpstr>
      <vt:lpstr>Gerenciamento de Configuração</vt:lpstr>
      <vt:lpstr>DEV/Ops e Desenvolvimento Multiplataforma</vt:lpstr>
      <vt:lpstr>Controle de Versão e Colaboração</vt:lpstr>
      <vt:lpstr>Controle de Versão e Colaboração</vt:lpstr>
      <vt:lpstr>Controle de Versão e Colaboração</vt:lpstr>
      <vt:lpstr>DEV/Ops e Desenvolvimento Multiplataforma</vt:lpstr>
      <vt:lpstr>Provisionamento de Infraestrutura</vt:lpstr>
      <vt:lpstr>Provisionamento de Infraestrutura</vt:lpstr>
      <vt:lpstr>DEV/Ops e Desenvolvimento Multiplataforma</vt:lpstr>
      <vt:lpstr>Feedback Rápido e Iterativo</vt:lpstr>
      <vt:lpstr>Feedback Rápido e Iterativo</vt:lpstr>
      <vt:lpstr>Feedback Rápido e Iterativo</vt:lpstr>
      <vt:lpstr>Concluindo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Relação entre DEV/Ops e Desenvolvimento Multiplataforma </dc:title>
  <dc:creator>WELINGTON LUIS CODINHOTO GARCIA</dc:creator>
  <cp:lastModifiedBy>WELINGTON LUIS CODINHOTO GARCIA</cp:lastModifiedBy>
  <cp:revision>1</cp:revision>
  <dcterms:created xsi:type="dcterms:W3CDTF">2024-05-10T15:59:27Z</dcterms:created>
  <dcterms:modified xsi:type="dcterms:W3CDTF">2024-05-10T16:19:47Z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0x010100C1B4BA751337BB4F91F22F3BE2A1A3AC</vt:lpwstr>
  </property>
</Properties>
</file>