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1954D-5E8D-01FB-CBA1-1CB9F8159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3229A-EDBD-5376-9662-72E3DFF1A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733E3-7BB9-627E-2179-8B8958BB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58D9D-AB77-8403-98D7-60EFA35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C8753-8D23-AED3-8A8A-7F412B2D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8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50C8B-BDB7-EDAE-A8D3-81003EF5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D45A44-EC0A-BC41-4BE5-A9407674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A6842D-BA95-B5F9-B800-A7428989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1B67E-D057-65FE-A764-191C0F6C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E250-5140-BD78-7C3C-A27259F5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51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CAFA62-ED53-4822-275A-0C4B7A73A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4DAD55-CC04-01C9-8D8A-050B3581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E9110-5FCC-E28F-99CB-6C009B99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61462-5287-02E8-D60A-F4C9BFC0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A4BB3A-EAD4-69FD-74AA-8D334DE3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23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F962-5673-C747-BA11-1657B8DB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7FBB5-40CA-1888-8DE3-5B969D94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B3BB8-AD22-209C-FDDE-DC05AFF9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8DF57F-3E27-8D73-0564-6313DCEF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831BA-2511-C1A1-C6DD-5F87D6F3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1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16F3-7CA7-66D3-10EE-CAEB5E9B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D511A-3103-8CDE-958F-9C13343D8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EEACEE-284E-F3E2-786A-E6EED3B7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AF36D-A383-2009-ED6D-59AA878EA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4F238C-C378-A5EA-ACB9-B6272963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3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5B790-3AFC-C1C3-7CF5-127C6733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5D821-2591-8522-72A4-B9973E6FF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CADE11-6858-DDC8-442B-B5A86021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4C762-F337-542F-25E2-71BD0D60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872701-666C-D9A8-12E8-B3914044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9A5DB0-80D2-9C20-E214-1B92CC3D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2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E9817-033E-EC14-F5C2-1DC1C9ED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3D98D2-DDF1-99CA-C9EE-664D2B841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2B6E10-F9A2-3B6A-5B1C-B23A4BFD8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3142B8-5175-D062-982A-A644E5596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26C0CB-DEA3-69F5-2BA4-7C6C30AAC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DE52F6-4C80-8442-2DBC-8D1ABF5C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71E5E8-7D0D-F9A7-C23B-38906859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99DB3C-3867-BCB9-7FC4-2F9DDF4F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2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B507B-2AF2-22B8-292B-1C1123F8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5B0B2B-D45A-2253-B4EB-6F5DAC10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BA541-AA7F-544D-06B4-92E724EC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906235-80F3-57AD-540A-4DD73541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94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E0C723-5A47-92BD-12A7-236356CE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EEEF7E-8B6B-B42A-4920-3ABA6BB9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424165-1F8D-F945-58A2-2D7262B8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1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E6AC5-3B9E-A265-EA6E-09FD92E9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C8F7F-C5DA-34F9-71BA-C8F15E80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4BC93-0B8E-6231-1733-3C897E40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B1F09D-CA4E-D005-6B2B-753FEE6B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C266A-8DF6-6D7C-CDF2-6F3F0E4D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02C0A4-C17C-094B-ABD4-4D993F373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B2DD2-693B-B561-3C16-3528A984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0632ED-B67C-B22B-B4BD-EE7470C88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AD2372-56B5-2BED-A639-1C8D8E915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06F0AF-E0C6-8FF0-01CA-EE090722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BF9FA7-1894-1C55-1EF5-7070C00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0A4930-F13A-C8E6-3301-FC060A3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7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5054C6-04AA-8851-2652-AA46EB0D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08096-BB30-B9C1-0E3B-4BB7DF123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953D82-E691-5296-8AA2-A954929A1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20FD7-70A2-4FA4-A846-C2C7464120C8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523BD-9400-C7DD-ACA9-30EDB9FD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68458-3960-118C-279E-15008D60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673C-23F3-4ACB-8497-F90C56ED1E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2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82228-96FD-B8B7-B8BF-A894AEC62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Docker </a:t>
            </a:r>
            <a:r>
              <a:rPr lang="pt-BR" err="1"/>
              <a:t>Postgres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0C89F7-E7D3-07B6-5DBF-65220B13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275"/>
            <a:ext cx="9144000" cy="1655762"/>
          </a:xfrm>
        </p:spPr>
        <p:txBody>
          <a:bodyPr/>
          <a:lstStyle/>
          <a:p>
            <a:r>
              <a:rPr lang="pt-BR"/>
              <a:t>Prof. Welington </a:t>
            </a:r>
            <a:r>
              <a:rPr lang="pt-BR" err="1"/>
              <a:t>Luis</a:t>
            </a:r>
            <a:r>
              <a:rPr lang="pt-BR"/>
              <a:t> </a:t>
            </a:r>
            <a:r>
              <a:rPr lang="pt-BR" err="1"/>
              <a:t>Codinhoto</a:t>
            </a:r>
            <a:r>
              <a:rPr lang="pt-BR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75256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2A0B9-EDF7-E985-A37D-30363D16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F349E-C030-A82E-308C-9636263F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1"/>
            <a:ext cx="10515600" cy="4351338"/>
          </a:xfrm>
        </p:spPr>
        <p:txBody>
          <a:bodyPr/>
          <a:lstStyle/>
          <a:p>
            <a:pPr algn="just"/>
            <a:r>
              <a:rPr lang="pt-BR"/>
              <a:t>Execute o seguinte comando no CDM</a:t>
            </a:r>
          </a:p>
          <a:p>
            <a:pPr algn="just"/>
            <a:endParaRPr lang="pt-BR"/>
          </a:p>
          <a:p>
            <a:pPr algn="just"/>
            <a:endParaRPr lang="pt-BR"/>
          </a:p>
          <a:p>
            <a:pPr algn="just"/>
            <a:r>
              <a:rPr lang="pt-BR"/>
              <a:t>Coloque o </a:t>
            </a:r>
            <a:r>
              <a:rPr lang="pt-BR" err="1"/>
              <a:t>password</a:t>
            </a:r>
            <a:r>
              <a:rPr lang="pt-BR"/>
              <a:t> que desejarem</a:t>
            </a:r>
          </a:p>
          <a:p>
            <a:pPr algn="just"/>
            <a:r>
              <a:rPr lang="pt-BR"/>
              <a:t>Isso irá baixar a imagem do PostgreSQL do Docker Hub, criar um contêiner chamado "meu-</a:t>
            </a:r>
            <a:r>
              <a:rPr lang="pt-BR" err="1"/>
              <a:t>postgres</a:t>
            </a:r>
            <a:r>
              <a:rPr lang="pt-BR"/>
              <a:t>" com uma senha especificada por você (no lugar de </a:t>
            </a:r>
            <a:r>
              <a:rPr lang="pt-BR" err="1"/>
              <a:t>minhaSenha</a:t>
            </a:r>
            <a:r>
              <a:rPr lang="pt-BR"/>
              <a:t>). O PostgreSQL será iniciado no contêiner em segundo plano.</a:t>
            </a:r>
          </a:p>
          <a:p>
            <a:pPr algn="just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AF7329-EA77-693C-F186-3F402245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24" y="2535856"/>
            <a:ext cx="829743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A0A3-C15C-5E7F-E5DF-BDB47F8D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container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39EC2-58D5-DD9C-18FE-53486DCC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Verifique se o contêiner está em execução: Você pode verificar se o contêiner está em execução usando o comando: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Será retornado:</a:t>
            </a:r>
          </a:p>
          <a:p>
            <a:endParaRPr lang="pt-BR"/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6132B-8A6E-42E5-E167-758340F03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04" y="3138728"/>
            <a:ext cx="4248743" cy="2857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FF73D7-EE4E-22A4-A24A-1DFE07E0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85" y="4529182"/>
            <a:ext cx="10333615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CF1B-296C-0991-C33B-0F20DB03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o container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905DB-A4CF-46FC-0508-5581EB73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Conecte-se ao PostgreSQL: Você pode conectar-se ao PostgreSQL usando um cliente de banco de dados, como o </a:t>
            </a:r>
            <a:r>
              <a:rPr lang="pt-BR" err="1"/>
              <a:t>psql</a:t>
            </a:r>
            <a:r>
              <a:rPr lang="pt-BR"/>
              <a:t> ou alguma ferramenta de gerenciamento de banco de dados. Por exemplo: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Isso abrirá uma sessão interativa do </a:t>
            </a:r>
            <a:r>
              <a:rPr lang="pt-BR" err="1"/>
              <a:t>psql</a:t>
            </a:r>
            <a:r>
              <a:rPr lang="pt-BR"/>
              <a:t> conectada ao PostgreSQL dentro do contêiner.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6347D-8A35-0C79-B7A2-15C9B829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35" y="3238473"/>
            <a:ext cx="8392696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8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DF0A1-24D4-1A18-096A-04089DA8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Gerenciando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54D249-36DF-0C94-256C-AA3B0F79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Execute comandos SQL: Agora você pode executar comandos SQL normalmente, como criar bancos de dados, tabelas, etc.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Quando não precisar mais do contêiner, você pode pará-lo usando </a:t>
            </a:r>
            <a:r>
              <a:rPr lang="pt-BR" err="1"/>
              <a:t>docker</a:t>
            </a:r>
            <a:r>
              <a:rPr lang="pt-BR"/>
              <a:t> stop meu-</a:t>
            </a:r>
            <a:r>
              <a:rPr lang="pt-BR" err="1"/>
              <a:t>postgres</a:t>
            </a:r>
            <a:r>
              <a:rPr lang="pt-BR"/>
              <a:t> e removê-lo usando </a:t>
            </a:r>
            <a:r>
              <a:rPr lang="pt-BR" err="1"/>
              <a:t>docker</a:t>
            </a:r>
            <a:r>
              <a:rPr lang="pt-BR"/>
              <a:t> </a:t>
            </a:r>
            <a:r>
              <a:rPr lang="pt-BR" err="1"/>
              <a:t>rm</a:t>
            </a:r>
            <a:r>
              <a:rPr lang="pt-BR"/>
              <a:t> meu-</a:t>
            </a:r>
            <a:r>
              <a:rPr lang="pt-BR" err="1"/>
              <a:t>postgres</a:t>
            </a:r>
            <a:r>
              <a:rPr lang="pt-BR"/>
              <a:t>. Certifique-se de substituir "meu-</a:t>
            </a:r>
            <a:r>
              <a:rPr lang="pt-BR" err="1"/>
              <a:t>postgres</a:t>
            </a:r>
            <a:r>
              <a:rPr lang="pt-BR"/>
              <a:t>" pelo nome do seu contêiner, caso o tenha alterado.</a:t>
            </a:r>
          </a:p>
        </p:txBody>
      </p:sp>
    </p:spTree>
    <p:extLst>
      <p:ext uri="{BB962C8B-B14F-4D97-AF65-F5344CB8AC3E}">
        <p14:creationId xmlns:p14="http://schemas.microsoft.com/office/powerpoint/2010/main" val="119005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D34B-0C14-0CD0-6AE3-5F760007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Exemplos de comandos no </a:t>
            </a:r>
            <a:r>
              <a:rPr lang="pt-BR" err="1"/>
              <a:t>docker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126BA-C810-002B-61B7-89D916BB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CREATE TABLE </a:t>
            </a:r>
            <a:r>
              <a:rPr lang="pt-BR" err="1"/>
              <a:t>users</a:t>
            </a:r>
            <a:r>
              <a:rPr lang="pt-BR"/>
              <a:t> (</a:t>
            </a:r>
          </a:p>
          <a:p>
            <a:pPr marL="0" indent="0">
              <a:buNone/>
            </a:pPr>
            <a:r>
              <a:rPr lang="pt-BR"/>
              <a:t>    id SERIAL PRIMARY KEY,</a:t>
            </a:r>
          </a:p>
          <a:p>
            <a:pPr marL="0" indent="0">
              <a:buNone/>
            </a:pPr>
            <a:r>
              <a:rPr lang="pt-BR"/>
              <a:t>    </a:t>
            </a:r>
            <a:r>
              <a:rPr lang="pt-BR" err="1"/>
              <a:t>username</a:t>
            </a:r>
            <a:r>
              <a:rPr lang="pt-BR"/>
              <a:t> VARCHAR(50) UNIQUE NOT NULL,</a:t>
            </a:r>
          </a:p>
          <a:p>
            <a:pPr marL="0" indent="0">
              <a:buNone/>
            </a:pPr>
            <a:r>
              <a:rPr lang="pt-BR"/>
              <a:t>    </a:t>
            </a:r>
            <a:r>
              <a:rPr lang="pt-BR" err="1"/>
              <a:t>email</a:t>
            </a:r>
            <a:r>
              <a:rPr lang="pt-BR"/>
              <a:t> VARCHAR(100) UNIQUE NOT NULL,</a:t>
            </a:r>
          </a:p>
          <a:p>
            <a:pPr marL="0" indent="0">
              <a:buNone/>
            </a:pPr>
            <a:r>
              <a:rPr lang="pt-BR"/>
              <a:t>    </a:t>
            </a:r>
            <a:r>
              <a:rPr lang="pt-BR" err="1"/>
              <a:t>password</a:t>
            </a:r>
            <a:r>
              <a:rPr lang="pt-BR"/>
              <a:t> VARCHAR(100) NOT NULL</a:t>
            </a:r>
          </a:p>
          <a:p>
            <a:pPr marL="0" indent="0">
              <a:buNone/>
            </a:pPr>
            <a:r>
              <a:rPr lang="pt-BR"/>
              <a:t>);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259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1B4BA751337BB4F91F22F3BE2A1A3AC" ma:contentTypeVersion="4" ma:contentTypeDescription="Crie um novo documento." ma:contentTypeScope="" ma:versionID="08fafe90fef1b983071850aa6b0cbeb9">
  <xsd:schema xmlns:xsd="http://www.w3.org/2001/XMLSchema" xmlns:xs="http://www.w3.org/2001/XMLSchema" xmlns:p="http://schemas.microsoft.com/office/2006/metadata/properties" xmlns:ns2="fbb52d02-3130-4f22-bab7-3b5ec49a1014" targetNamespace="http://schemas.microsoft.com/office/2006/metadata/properties" ma:root="true" ma:fieldsID="31709d78263aa28caa4e81a0d766bb7d" ns2:_="">
    <xsd:import namespace="fbb52d02-3130-4f22-bab7-3b5ec49a1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52d02-3130-4f22-bab7-3b5ec49a1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30D5A9-1260-476E-ABD1-063FE426D950}">
  <ds:schemaRefs>
    <ds:schemaRef ds:uri="fbb52d02-3130-4f22-bab7-3b5ec49a10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19369B-6CCA-4286-81DD-B7A289338F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76E7D1-F849-4CA5-9A27-DCD17F9BF4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Docker Postgres</vt:lpstr>
      <vt:lpstr>Configurando o container</vt:lpstr>
      <vt:lpstr>Configurando o container</vt:lpstr>
      <vt:lpstr>Testando o container </vt:lpstr>
      <vt:lpstr>Gerenciando</vt:lpstr>
      <vt:lpstr>Exemplos de comandos no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Postgres</dc:title>
  <dc:creator>WELINGTON LUIS CODINHOTO GARCIA</dc:creator>
  <cp:revision>3</cp:revision>
  <dcterms:created xsi:type="dcterms:W3CDTF">2024-03-01T16:13:52Z</dcterms:created>
  <dcterms:modified xsi:type="dcterms:W3CDTF">2024-04-19T13:17:00Z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0x010100C1B4BA751337BB4F91F22F3BE2A1A3AC</vt:lpwstr>
  </property>
</Properties>
</file>