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26463-5ED9-48F6-9D9A-3E802DE2C544}" v="4" dt="2024-04-19T11:28:1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LOPES FONSECA GONZALES" userId="S::eduardo.gonzales01@fatec.sp.gov.br::667886e8-d43d-46b3-898e-4da8dfde2d07" providerId="AD" clId="Web-{8AA26463-5ED9-48F6-9D9A-3E802DE2C544}"/>
    <pc:docChg chg="modSld">
      <pc:chgData name="EDUARDO LOPES FONSECA GONZALES" userId="S::eduardo.gonzales01@fatec.sp.gov.br::667886e8-d43d-46b3-898e-4da8dfde2d07" providerId="AD" clId="Web-{8AA26463-5ED9-48F6-9D9A-3E802DE2C544}" dt="2024-04-19T11:28:13.723" v="1" actId="20577"/>
      <pc:docMkLst>
        <pc:docMk/>
      </pc:docMkLst>
      <pc:sldChg chg="modSp">
        <pc:chgData name="EDUARDO LOPES FONSECA GONZALES" userId="S::eduardo.gonzales01@fatec.sp.gov.br::667886e8-d43d-46b3-898e-4da8dfde2d07" providerId="AD" clId="Web-{8AA26463-5ED9-48F6-9D9A-3E802DE2C544}" dt="2024-04-19T11:28:13.723" v="1" actId="20577"/>
        <pc:sldMkLst>
          <pc:docMk/>
          <pc:sldMk cId="352672363" sldId="261"/>
        </pc:sldMkLst>
        <pc:spChg chg="mod">
          <ac:chgData name="EDUARDO LOPES FONSECA GONZALES" userId="S::eduardo.gonzales01@fatec.sp.gov.br::667886e8-d43d-46b3-898e-4da8dfde2d07" providerId="AD" clId="Web-{8AA26463-5ED9-48F6-9D9A-3E802DE2C544}" dt="2024-04-19T11:28:13.723" v="1" actId="20577"/>
          <ac:spMkLst>
            <pc:docMk/>
            <pc:sldMk cId="352672363" sldId="261"/>
            <ac:spMk id="2" creationId="{98DEE92E-96B3-012D-A56C-9CE1C2CDAF77}"/>
          </ac:spMkLst>
        </pc:spChg>
      </pc:sldChg>
      <pc:sldChg chg="modSp">
        <pc:chgData name="EDUARDO LOPES FONSECA GONZALES" userId="S::eduardo.gonzales01@fatec.sp.gov.br::667886e8-d43d-46b3-898e-4da8dfde2d07" providerId="AD" clId="Web-{8AA26463-5ED9-48F6-9D9A-3E802DE2C544}" dt="2024-04-19T11:28:05.145" v="0" actId="20577"/>
        <pc:sldMkLst>
          <pc:docMk/>
          <pc:sldMk cId="3938574305" sldId="262"/>
        </pc:sldMkLst>
        <pc:spChg chg="mod">
          <ac:chgData name="EDUARDO LOPES FONSECA GONZALES" userId="S::eduardo.gonzales01@fatec.sp.gov.br::667886e8-d43d-46b3-898e-4da8dfde2d07" providerId="AD" clId="Web-{8AA26463-5ED9-48F6-9D9A-3E802DE2C544}" dt="2024-04-19T11:28:05.145" v="0" actId="20577"/>
          <ac:spMkLst>
            <pc:docMk/>
            <pc:sldMk cId="3938574305" sldId="262"/>
            <ac:spMk id="2" creationId="{5AC85859-75AF-EB92-0BBD-76CCDEFAA9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9D72C-9C3A-84E3-4837-DD143080F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0FC2A-7DCA-3206-515C-B5374AAB3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3AB37-EA7B-3F66-FE72-7752B5BB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26F1D-A664-0812-F5A5-CC8F4D5A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99E7C-428F-7647-62FC-F084BA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5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592D7-DCC3-09B6-7C11-023D2290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2C5222-EC26-47CA-CC42-3657E5E5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B4AAE-32A8-926E-6D79-39BFE66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DDBB7-0A87-8824-565F-D8DC4071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FE3DB-9631-1924-9DB8-A531BDF9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5B6940-1392-BF65-D286-B11922CD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A2E94-E34D-BADE-C1C7-797C2421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3F5DE-4AF2-0E66-6EF7-E7E291FC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7D6E9-61AA-4405-084F-5BCB3AA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2368F-9533-99BD-4659-6078E574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ABC92-D81F-7493-EBD8-AC27E465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75A5-0B07-BA01-925D-6C51E1AE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463C8-8467-E1F0-5F27-B7C0A5DE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3A100-5BA1-1CBD-DC14-A2D39385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BAD25-D00C-97DD-F3FE-BD09F1C9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8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EB23C-F348-B3BE-29F1-CF5BFE49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B0F4C-5F7A-331A-5FF9-6C0E2D06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FA353-56FB-6E32-7FBC-1D8CC571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E1BB65-0E61-83A9-56C8-6B6DA23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30AF8-A34C-2318-D3F3-FE24B0AF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5CB0A-5ABB-DC29-1CB1-3E0819F0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6CA6B-E935-C383-BBA2-89545943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7DCF3A-043D-81E4-A7A4-0F48D4E1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98B25-3D74-6DC7-B6FD-DDDC3880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2313A-7EFE-462B-F326-78E5258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A0775-4AE4-A74E-06B1-7C5617BF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93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1C8EB-5757-66B4-A4A5-5E3ACC54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E4C087-2AB8-2375-0BD5-0AACF8E5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459DF4-AB5F-7F4D-3657-87E70F311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3BADF-12DA-A86D-045E-5D0771C8C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6D1417-E39A-FFC1-8029-8B1C00154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0E450E-E01E-BCF0-F751-D0CE8D88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4871FC-645F-3EDC-C681-BC34E21E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4718AE-186C-D8A3-B4BC-0F0A942D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6D38F-D7F8-2578-CCD5-CE0CE795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7765A5-7A37-482F-7BD4-DA75110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9D6FA1-97D1-039C-7DBD-C9052A39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9FEB85-A051-BE55-88BC-548B8038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2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A40E72-1F33-D8D0-372F-713CAC42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EAC8EC-03D8-D22F-1FEC-951CBB71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44FF65-DBBC-A100-F175-A34B1C33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6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D5EB2-34DF-6C01-7456-11B1D658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02AE8-63A8-755E-2E21-2CD643ED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5B607-70C3-F987-B526-261C0AF78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A57C1-98DA-27CF-4B3A-3B0F4B76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3B8A38-C39C-51AD-B6C0-A8D27D1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897D0-6CB1-6C69-3A5A-A85D552B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52D5F-D3A0-F2E1-CC67-64C183B3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8E799B-DDD7-F07E-E0B6-D0BDC329B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1A466D-88BE-C49B-1860-5AC00D39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BE34B7-878E-2EFC-FB61-336C2083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D65D7-0554-C3CE-0724-9198B04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BE8051-545B-9F2D-03BA-79B02C45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F4672D-B498-6D37-DDCD-F580FBC7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BD8F5-77CD-B434-703E-09FDAFBF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424F5-BFCE-CD01-03C6-8E59E71E0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F0D5-2CC2-4B93-86C0-1AD28429868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75A04-9A1D-72D5-5EA0-85AF6A23B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650CE-BF27-4FBF-A1D2-43B5842EE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929D-87DF-490F-838B-FF3A7C14E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1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DC836-687C-1DBB-97D2-766DC452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645"/>
            <a:ext cx="9144000" cy="2387600"/>
          </a:xfrm>
        </p:spPr>
        <p:txBody>
          <a:bodyPr/>
          <a:lstStyle/>
          <a:p>
            <a:r>
              <a:rPr lang="pt-BR"/>
              <a:t>Fundamentos </a:t>
            </a:r>
            <a:r>
              <a:rPr lang="pt-BR" err="1"/>
              <a:t>DEVops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2FE5-777F-8303-5A98-20B4D1C0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55"/>
            <a:ext cx="9144000" cy="1655762"/>
          </a:xfrm>
        </p:spPr>
        <p:txBody>
          <a:bodyPr/>
          <a:lstStyle/>
          <a:p>
            <a:r>
              <a:rPr lang="pt-BR"/>
              <a:t>Prof. Welington </a:t>
            </a:r>
            <a:r>
              <a:rPr lang="pt-BR" err="1"/>
              <a:t>Luis</a:t>
            </a:r>
            <a:r>
              <a:rPr lang="pt-BR"/>
              <a:t> </a:t>
            </a:r>
            <a:r>
              <a:rPr lang="pt-BR" err="1"/>
              <a:t>Codinhoto</a:t>
            </a:r>
            <a:r>
              <a:rPr lang="pt-BR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394835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E92E-96B3-012D-A56C-9CE1C2CD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Jenkins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88074-3207-7668-DAC5-C0783830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Integração Contínua (CI): Jenkins permite que os desenvolvedores integrem seu código em um repositório compartilhado várias vezes ao dia. Ele pode automatizar a compilação do código fonte, executar testes automatizados e relatar os resultados, tudo isso de forma contínua.</a:t>
            </a:r>
          </a:p>
          <a:p>
            <a:pPr algn="just"/>
            <a:r>
              <a:rPr lang="pt-BR"/>
              <a:t>Entrega Contínua (CD): Além da integração contínua, Jenkins facilita a entrega contínua, automatizando o processo de implantação do software em ambientes de produção, teste ou </a:t>
            </a:r>
            <a:r>
              <a:rPr lang="pt-BR" err="1"/>
              <a:t>staging</a:t>
            </a:r>
            <a:r>
              <a:rPr lang="pt-BR"/>
              <a:t>.</a:t>
            </a:r>
          </a:p>
          <a:p>
            <a:pPr algn="just"/>
            <a:r>
              <a:rPr lang="pt-BR"/>
              <a:t>Extensibilidade e Ecossistema: Jenkins é altamente extensível, com uma vasta gama de plugins disponíveis para estender sua funcionalidade e integrá-lo com outras ferramentas e serviços usados no ciclo de vida de desenvolvimento de software.</a:t>
            </a:r>
          </a:p>
          <a:p>
            <a:pPr algn="just"/>
            <a:endParaRPr lang="pt-BR"/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85859-75AF-EB92-0BBD-76CCDEFA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Jenkins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22015-79A3-3D41-6060-C378C566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/>
              <a:t>Interface Web Amigável: Jenkins oferece uma interface web intuitiva que permite aos usuários configurar e monitorar facilmente seus pipelines de CI/CD, visualizar resultados de compilações e gerenciar plugins.</a:t>
            </a:r>
          </a:p>
          <a:p>
            <a:pPr algn="just"/>
            <a:r>
              <a:rPr lang="pt-BR"/>
              <a:t>Gratuito e de Código Aberto: Jenkins é um software gratuito e de código aberto, o que significa que você pode baixá-lo, usar e modificar conforme necessário, sem custos de licenciamento.</a:t>
            </a:r>
          </a:p>
          <a:p>
            <a:pPr algn="just"/>
            <a:r>
              <a:rPr lang="pt-BR"/>
              <a:t>No geral, Jenkins é uma ferramenta poderosa para automatizar o processo de desenvolvimento de software, ajudando equipes a entregar software de alta qualidade de forma mais rápida e eficiente.</a:t>
            </a:r>
          </a:p>
        </p:txBody>
      </p:sp>
    </p:spTree>
    <p:extLst>
      <p:ext uri="{BB962C8B-B14F-4D97-AF65-F5344CB8AC3E}">
        <p14:creationId xmlns:p14="http://schemas.microsoft.com/office/powerpoint/2010/main" val="39385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E756F-A74B-6E74-F615-7F3A34DE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Automação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F8AA5-9075-5177-2438-B2373381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 automação é um dos pilares centrais do </a:t>
            </a:r>
            <a:r>
              <a:rPr lang="pt-BR" err="1"/>
              <a:t>DevOps</a:t>
            </a:r>
            <a:r>
              <a:rPr lang="pt-BR"/>
              <a:t>. Ela envolve a automatização de tarefas repetitivas e manuais ao longo do ciclo de vida de desenvolvimento e operações de software.</a:t>
            </a:r>
          </a:p>
          <a:p>
            <a:pPr algn="just"/>
            <a:r>
              <a:rPr lang="pt-BR"/>
              <a:t>A automação reduz o tempo gasto em processos manuais, minimiza erros humanos e aumenta a consistência e confiabilidade das operações.</a:t>
            </a:r>
          </a:p>
          <a:p>
            <a:pPr algn="just"/>
            <a:r>
              <a:rPr lang="pt-BR"/>
              <a:t>Exemplos de automação incluem a automação de compilação de código, testes automatizados, implantação automatizada e provisionamento de infraestrutura.</a:t>
            </a:r>
          </a:p>
          <a:p>
            <a:pPr algn="just"/>
            <a:endParaRPr lang="pt-BR"/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18C0C-D93A-D281-607E-19CC6F60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Colaboração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97A5B-ACBB-1F13-22FF-75923482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 </a:t>
            </a:r>
            <a:r>
              <a:rPr lang="pt-BR" err="1"/>
              <a:t>DevOps</a:t>
            </a:r>
            <a:r>
              <a:rPr lang="pt-BR"/>
              <a:t> promove uma cultura de colaboração estreita entre equipes de desenvolvimento, operações e outras partes interessadas envolvidas no processo de entrega de software.</a:t>
            </a:r>
          </a:p>
          <a:p>
            <a:pPr algn="just"/>
            <a:r>
              <a:rPr lang="pt-BR"/>
              <a:t>A colaboração eficaz incentiva a comunicação transparente, compartilhamento de conhecimento e trabalho em equipe para alcançar objetivos comuns.</a:t>
            </a:r>
          </a:p>
          <a:p>
            <a:pPr algn="just"/>
            <a:r>
              <a:rPr lang="pt-BR"/>
              <a:t>A colaboração ajuda a quebrar silos organizacionais e promove um ambiente de trabalho mais integrado e ágil.</a:t>
            </a:r>
          </a:p>
        </p:txBody>
      </p:sp>
    </p:spTree>
    <p:extLst>
      <p:ext uri="{BB962C8B-B14F-4D97-AF65-F5344CB8AC3E}">
        <p14:creationId xmlns:p14="http://schemas.microsoft.com/office/powerpoint/2010/main" val="370334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70252-876D-5FB9-8A1F-5098DAAE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Integração continua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6BA9D-92D2-0FA6-8E43-63EE6768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 Integração Contínua é uma prática chave do </a:t>
            </a:r>
            <a:r>
              <a:rPr lang="pt-BR" err="1"/>
              <a:t>DevOps</a:t>
            </a:r>
            <a:r>
              <a:rPr lang="pt-BR"/>
              <a:t> que envolve integrar alterações de código ao repositório compartilhado com frequência e automaticamente.</a:t>
            </a:r>
          </a:p>
          <a:p>
            <a:pPr algn="just"/>
            <a:r>
              <a:rPr lang="pt-BR"/>
              <a:t>Com a CI, os desenvolvedores mesclam suas alterações no repositório várias vezes ao dia, o que desencadeia automaticamente a execução de compilações automatizadas, testes e outras verificações.</a:t>
            </a:r>
          </a:p>
          <a:p>
            <a:pPr algn="just"/>
            <a:r>
              <a:rPr lang="pt-BR"/>
              <a:t>A CI ajuda a detectar e corrigir problemas de integração de código mais cedo no ciclo de desenvolvimento, resultando em entregas mais rápidas e de maior qualidade.</a:t>
            </a:r>
          </a:p>
        </p:txBody>
      </p:sp>
    </p:spTree>
    <p:extLst>
      <p:ext uri="{BB962C8B-B14F-4D97-AF65-F5344CB8AC3E}">
        <p14:creationId xmlns:p14="http://schemas.microsoft.com/office/powerpoint/2010/main" val="274327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DAF8-CCCE-F591-C11E-CB528BA9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Gerencia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7ADCD-5EF0-5A79-63F4-7AF61214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 gestão de configuração em </a:t>
            </a:r>
            <a:r>
              <a:rPr lang="pt-BR" err="1"/>
              <a:t>DevOps</a:t>
            </a:r>
            <a:r>
              <a:rPr lang="pt-BR"/>
              <a:t> refere-se à prática de gerenciar e controlar as configurações de software e infraestrutura de maneira eficiente e consistente ao longo do ciclo de vida de desenvolvimento e operações. Isso inclui ambientes de desenvolvimento, teste, preparo e produção. Aqui estão alguns aspectos importantes da gestão de configuração em </a:t>
            </a:r>
            <a:r>
              <a:rPr lang="pt-BR" err="1"/>
              <a:t>DevOps</a:t>
            </a:r>
            <a:r>
              <a:rPr lang="pt-BR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4836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17EEB-4590-657A-C552-000A8CB1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Gerencia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114F1-865D-95B6-7C17-65F81FBE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/>
              <a:t>Versionamento de Código:</a:t>
            </a:r>
          </a:p>
          <a:p>
            <a:pPr algn="just"/>
            <a:r>
              <a:rPr lang="pt-BR"/>
              <a:t>Todos os artefatos de configuração, como scripts de provisionamento de infraestrutura, configurações de aplicativos, modelos de implantação, etc., devem ser </a:t>
            </a:r>
            <a:r>
              <a:rPr lang="pt-BR" err="1"/>
              <a:t>versionados</a:t>
            </a:r>
            <a:r>
              <a:rPr lang="pt-BR"/>
              <a:t> em um sistema de controle de versão, como </a:t>
            </a:r>
            <a:r>
              <a:rPr lang="pt-BR" err="1"/>
              <a:t>Git</a:t>
            </a:r>
            <a:r>
              <a:rPr lang="pt-BR"/>
              <a:t>.</a:t>
            </a:r>
          </a:p>
          <a:p>
            <a:pPr algn="just"/>
            <a:r>
              <a:rPr lang="pt-BR"/>
              <a:t>O versionamento de código permite rastrear alterações ao longo do tempo, facilita a colaboração entre equipes e ajuda na reversão a versões anteriores se necessário.</a:t>
            </a:r>
          </a:p>
          <a:p>
            <a:pPr algn="just"/>
            <a:r>
              <a:rPr lang="pt-BR" b="1"/>
              <a:t>Infraestrutura como Código (</a:t>
            </a:r>
            <a:r>
              <a:rPr lang="pt-BR" b="1" err="1"/>
              <a:t>IaC</a:t>
            </a:r>
            <a:r>
              <a:rPr lang="pt-BR" b="1"/>
              <a:t>):</a:t>
            </a:r>
          </a:p>
          <a:p>
            <a:pPr algn="just"/>
            <a:r>
              <a:rPr lang="pt-BR"/>
              <a:t>A </a:t>
            </a:r>
            <a:r>
              <a:rPr lang="pt-BR" err="1"/>
              <a:t>IaC</a:t>
            </a:r>
            <a:r>
              <a:rPr lang="pt-BR"/>
              <a:t> é uma prática central em </a:t>
            </a:r>
            <a:r>
              <a:rPr lang="pt-BR" err="1"/>
              <a:t>DevOps</a:t>
            </a:r>
            <a:r>
              <a:rPr lang="pt-BR"/>
              <a:t>, onde a infraestrutura é definida e gerenciada usando código.</a:t>
            </a:r>
          </a:p>
          <a:p>
            <a:pPr algn="just"/>
            <a:r>
              <a:rPr lang="pt-BR"/>
              <a:t>Ferramentas como </a:t>
            </a:r>
            <a:r>
              <a:rPr lang="pt-BR" err="1"/>
              <a:t>Terraform</a:t>
            </a:r>
            <a:r>
              <a:rPr lang="pt-BR"/>
              <a:t>, AWS </a:t>
            </a:r>
            <a:r>
              <a:rPr lang="pt-BR" err="1"/>
              <a:t>CloudFormation</a:t>
            </a:r>
            <a:r>
              <a:rPr lang="pt-BR"/>
              <a:t> e Azure </a:t>
            </a:r>
            <a:r>
              <a:rPr lang="pt-BR" err="1"/>
              <a:t>Resource</a:t>
            </a:r>
            <a:r>
              <a:rPr lang="pt-BR"/>
              <a:t> Manager permitem descrever infraestrutura de forma declarativa, o que significa que o estado desejado da infraestrutura é especificado e a ferramenta cuida de aplicar essas definições para criar e gerenciar recursos na nuvem.</a:t>
            </a:r>
          </a:p>
        </p:txBody>
      </p:sp>
    </p:spTree>
    <p:extLst>
      <p:ext uri="{BB962C8B-B14F-4D97-AF65-F5344CB8AC3E}">
        <p14:creationId xmlns:p14="http://schemas.microsoft.com/office/powerpoint/2010/main" val="364718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EBF2D-A873-C1F8-8EC7-E5D435D4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Gerencia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0FAA3-01F0-22F7-64C0-D211896C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/>
              <a:t>Automação de Provisionamento e Configuração:</a:t>
            </a:r>
          </a:p>
          <a:p>
            <a:pPr algn="just"/>
            <a:r>
              <a:rPr lang="pt-BR"/>
              <a:t>Automatize o processo de provisionamento e configuração de infraestrutura e ambientes de aplicativos usando ferramentas como </a:t>
            </a:r>
            <a:r>
              <a:rPr lang="pt-BR" i="1" err="1"/>
              <a:t>Ansible</a:t>
            </a:r>
            <a:r>
              <a:rPr lang="pt-BR" i="1"/>
              <a:t>, Chef, </a:t>
            </a:r>
            <a:r>
              <a:rPr lang="pt-BR" i="1" err="1"/>
              <a:t>Puppet</a:t>
            </a:r>
            <a:r>
              <a:rPr lang="pt-BR" i="1"/>
              <a:t> ou </a:t>
            </a:r>
            <a:r>
              <a:rPr lang="pt-BR" i="1" err="1"/>
              <a:t>PowerShell</a:t>
            </a:r>
            <a:r>
              <a:rPr lang="pt-BR" i="1"/>
              <a:t> DSC (</a:t>
            </a:r>
            <a:r>
              <a:rPr lang="pt-BR" i="1" err="1"/>
              <a:t>Desired</a:t>
            </a:r>
            <a:r>
              <a:rPr lang="pt-BR" i="1"/>
              <a:t> </a:t>
            </a:r>
            <a:r>
              <a:rPr lang="pt-BR" i="1" err="1"/>
              <a:t>State</a:t>
            </a:r>
            <a:r>
              <a:rPr lang="pt-BR" i="1"/>
              <a:t> </a:t>
            </a:r>
            <a:r>
              <a:rPr lang="pt-BR" i="1" err="1"/>
              <a:t>Configuration</a:t>
            </a:r>
            <a:r>
              <a:rPr lang="pt-BR" i="1"/>
              <a:t>).</a:t>
            </a:r>
          </a:p>
          <a:p>
            <a:pPr algn="just"/>
            <a:r>
              <a:rPr lang="pt-BR"/>
              <a:t>Essas ferramentas garantem que a infraestrutura seja configurada de maneira consistente e repetível, eliminando a necessidade de configuração manual e reduzindo erros humanos.</a:t>
            </a:r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8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FBE00-4FFC-9B75-F415-D2614920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Gerencia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8A7F7-A98D-40B2-F365-71B6500E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/>
              <a:t>Pipeline de Entrega de Infraestrutura:</a:t>
            </a:r>
            <a:endParaRPr lang="pt-BR"/>
          </a:p>
          <a:p>
            <a:r>
              <a:rPr lang="pt-BR"/>
              <a:t>Assim como a entrega de aplicativos, a entrega de infraestrutura pode ser automatizada através de pipelines de entrega.</a:t>
            </a:r>
          </a:p>
          <a:p>
            <a:r>
              <a:rPr lang="pt-BR"/>
              <a:t>Construa pipelines que integram o provisionamento, configuração e validação de infraestrutura como parte do processo de CI/CD, garantindo que as alterações na infraestrutura sejam testadas e implantadas de maneira controlada.</a:t>
            </a:r>
          </a:p>
          <a:p>
            <a:r>
              <a:rPr lang="pt-BR" b="1"/>
              <a:t>Auditoria e Rastreamento:</a:t>
            </a:r>
            <a:endParaRPr lang="pt-BR"/>
          </a:p>
          <a:p>
            <a:r>
              <a:rPr lang="pt-BR"/>
              <a:t>Mantenha registros detalhados de todas as alterações de configuração e provisionamento de infraestrutura.</a:t>
            </a:r>
          </a:p>
          <a:p>
            <a:r>
              <a:rPr lang="pt-BR"/>
              <a:t>Isso permite a auditoria de alterações, rastreamento de quem fez quais alterações e quando, e ajuda na resolução de problemas e investigações de conformidade.</a:t>
            </a:r>
          </a:p>
          <a:p>
            <a:r>
              <a:rPr lang="pt-BR" b="1"/>
              <a:t>Segurança da Configuração:</a:t>
            </a:r>
            <a:endParaRPr lang="pt-BR"/>
          </a:p>
          <a:p>
            <a:r>
              <a:rPr lang="pt-BR"/>
              <a:t>Adote práticas de segurança de configuração para garantir que a infraestrutura e os aplicativos sejam configurados de acordo com as melhores práticas de segurança.</a:t>
            </a:r>
          </a:p>
          <a:p>
            <a:r>
              <a:rPr lang="pt-BR"/>
              <a:t>Isso pode incluir a aplicação de políticas de segurança, como firewalls, configurações de segurança de rede e permissões de acesso adequadas.</a:t>
            </a:r>
          </a:p>
        </p:txBody>
      </p:sp>
    </p:spTree>
    <p:extLst>
      <p:ext uri="{BB962C8B-B14F-4D97-AF65-F5344CB8AC3E}">
        <p14:creationId xmlns:p14="http://schemas.microsoft.com/office/powerpoint/2010/main" val="305042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83DE8-185C-A909-6A3A-3500BE57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Jenkins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A1761-48D4-DE01-7BC2-58CD70E2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Jenkins é uma ferramenta de automação de código aberto amplamente utilizada para facilitar a integração contínua (CI) e a entrega contínua (CD) de software. Ele é projetado para automatizar tarefas repetitivas associadas ao processo de desenvolvimento de software, como compilação de código, execução de testes automatizados, implantação de aplicativos e muito mais.</a:t>
            </a:r>
          </a:p>
        </p:txBody>
      </p:sp>
    </p:spTree>
    <p:extLst>
      <p:ext uri="{BB962C8B-B14F-4D97-AF65-F5344CB8AC3E}">
        <p14:creationId xmlns:p14="http://schemas.microsoft.com/office/powerpoint/2010/main" val="1458778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B4BA751337BB4F91F22F3BE2A1A3AC" ma:contentTypeVersion="4" ma:contentTypeDescription="Crie um novo documento." ma:contentTypeScope="" ma:versionID="08fafe90fef1b983071850aa6b0cbeb9">
  <xsd:schema xmlns:xsd="http://www.w3.org/2001/XMLSchema" xmlns:xs="http://www.w3.org/2001/XMLSchema" xmlns:p="http://schemas.microsoft.com/office/2006/metadata/properties" xmlns:ns2="fbb52d02-3130-4f22-bab7-3b5ec49a1014" targetNamespace="http://schemas.microsoft.com/office/2006/metadata/properties" ma:root="true" ma:fieldsID="31709d78263aa28caa4e81a0d766bb7d" ns2:_="">
    <xsd:import namespace="fbb52d02-3130-4f22-bab7-3b5ec49a1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52d02-3130-4f22-bab7-3b5ec49a1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BEB125-F6DE-409A-BC70-1A01E4533661}">
  <ds:schemaRefs>
    <ds:schemaRef ds:uri="fbb52d02-3130-4f22-bab7-3b5ec49a10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4B927C-5232-4435-A5E4-79F366F485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DD2D02-82AB-42D8-923D-4AE27FF9F2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Fundamentos DEVops</vt:lpstr>
      <vt:lpstr>Automação</vt:lpstr>
      <vt:lpstr>Colaboração</vt:lpstr>
      <vt:lpstr>Integração continua</vt:lpstr>
      <vt:lpstr>Gerencia de configuração</vt:lpstr>
      <vt:lpstr>Gerencia de configuração</vt:lpstr>
      <vt:lpstr>Gerencia de configuração</vt:lpstr>
      <vt:lpstr>Gerencia de Configuração</vt:lpstr>
      <vt:lpstr>Jenkins</vt:lpstr>
      <vt:lpstr>Características do Jenkins</vt:lpstr>
      <vt:lpstr>Características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DEVops</dc:title>
  <dc:creator>WELINGTON LUIS CODINHOTO GARCIA</dc:creator>
  <cp:revision>4</cp:revision>
  <dcterms:created xsi:type="dcterms:W3CDTF">2024-03-22T17:47:50Z</dcterms:created>
  <dcterms:modified xsi:type="dcterms:W3CDTF">2024-04-19T12:01:24Z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</Properties>
</file>