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48C8F-A1EC-574D-589B-0D541973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C1005D-23C3-85E5-2719-1D355F217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F184C-7763-B16E-2238-C17007E9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0A2F8-138A-D656-6412-5AD21AE7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C73D1-B680-61DB-ED7E-EAA7F476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0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53CF-7088-4AE6-A96E-F7868BF0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D80190-8C4C-CB30-7C47-1400ACEB8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DDB2E-4D4C-3412-12B2-C0BB873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093A6-C718-A001-A079-F166D987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33F19-4555-0D54-5097-74F14EE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8743FB-804E-E6AB-8D46-A7644C22D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AC087-BDAD-1E32-1B2E-C52EBC62E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740FF-CFBC-8328-72F7-5CD1EF5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41C69-E7BF-CCC3-88D8-A7ADFB76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45418-2C5D-50C8-3ADF-B55BF7B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6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85F1-5C2C-C693-E815-69D63B6A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6D95-F19B-7D85-9594-F970A6B9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B3EE6-44F9-8309-0482-6AE3B86D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0BA7A5-1367-E0D2-7CCF-BC4CB6A3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1B39C-0100-3791-229D-A5E8326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2FED-6E0A-32E3-440B-2495D492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30B7F-0646-8E3D-90DC-85D5A13E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19E6E-FA79-FC70-FA26-E7C90E8F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1F2B9-FC9E-29B6-2DB4-9D93BC71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07C0B-9FF3-58BE-BBFB-7E2B3DBE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6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8B3FB-4C5D-E8EE-A813-B8DC81A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C5861-0EFF-C106-359E-E3EAED4AF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F337A6-A542-60F5-7CF4-DED95813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3F41A1-CFC8-D1CF-E501-94862B0F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0977F-11C1-976E-955F-BA38E245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9F049-D0F4-CD2C-197C-C7847FFF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3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5272E-C0CC-846A-11CF-E92CCF0A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81194-E887-A5A4-39C9-7D26B7FA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90B4A-A578-8773-E902-AF2E66E6D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C5C521-D57B-ABCB-00CB-8F0853342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CF0B85-B5ED-4416-B275-BA784963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FB9985-32A9-545C-D9C7-65DDEE84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C292A1-CBAA-510F-9CF4-8C05C207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E32620-37FC-8AD4-FCC8-FBAB8A59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4929-4C3D-7110-968A-2B3C18E5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1D6CFC-2B8B-BBFE-13D5-1B7A130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51A186-4F53-14AA-6EE2-A849E18F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C5FC3-CBAB-7DA6-8F40-B05B9AA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3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450D08-FE4E-F8A6-66AB-C1DC3134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43F07A-14F6-9F4A-6271-E37C67F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F44F4-0ED2-21F5-7DCE-73F134F7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CD980-AC6C-09C5-CDCE-CB6E856E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2EF36-F22D-3DE6-1FE1-D37628AB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8BB17-4BA5-63E9-575F-B450B58D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CC7438-D308-4C5C-63E4-41673E1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A76B01-C92F-1186-9EB8-567DD140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0CCE6A-B411-5479-6520-3AE1E7E3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6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F5A9-8DBF-1A85-3230-76B8EB2A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0EF530-ADB6-BCFE-F071-8767E3AE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35D342-DBDD-6069-1F8D-E335A70D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A129BB-526C-A5C3-952F-11E45FAD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D574D-A5A4-3062-7DB8-563C05B8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D2E98-400A-66F1-9A26-E6178766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7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9286D4-42F2-2190-8AE6-0263B27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1C32EA-D325-2516-AEBF-28966DB6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73EA7-907F-482A-2E29-08684BB4A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D5B0-DA8C-4157-A96C-55F206778797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2D74A-3ED8-8064-E8EB-D00531CB7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90AB3-D2E7-A41C-1225-DA5DFB4E6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F525-57B1-4CAC-8541-8D88D3A511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6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B85CE3-D518-CD32-F52E-B5AB8314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406" cy="70350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674F1C-2567-4618-ABA7-89A1DB041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0" y="2166545"/>
            <a:ext cx="11133055" cy="2387600"/>
          </a:xfrm>
        </p:spPr>
        <p:txBody>
          <a:bodyPr>
            <a:noAutofit/>
          </a:bodyPr>
          <a:lstStyle/>
          <a:p>
            <a:r>
              <a:rPr lang="pt-B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Padrões de Desenvolvimento de software</a:t>
            </a:r>
            <a:br>
              <a:rPr lang="pt-B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Dev-ops</a:t>
            </a:r>
            <a:endParaRPr lang="pt-B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ADF3F-5F8C-B614-7551-01E381BD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703" y="6030119"/>
            <a:ext cx="9144000" cy="16557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Prof. Me. Welington </a:t>
            </a:r>
            <a:r>
              <a:rPr lang="pt-BR" sz="3200" dirty="0" err="1">
                <a:solidFill>
                  <a:schemeClr val="bg1"/>
                </a:solidFill>
              </a:rPr>
              <a:t>Luis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Codinhoto</a:t>
            </a:r>
            <a:r>
              <a:rPr lang="pt-BR" sz="3200" dirty="0">
                <a:solidFill>
                  <a:schemeClr val="bg1"/>
                </a:solidFill>
              </a:rPr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3588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13EE-60D1-06C3-B105-C9B261B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chaves do DTT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46A9E-3C04-5D36-66B7-DDA103023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3835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Coleta de Dados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coleta de dados no contexto do DDT envolve a implementação de ferramentas e métodos para obter dados relevantes sobre como os usuários interagem com o software. Isso pode incluir: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Ferramentas de análise web e móvel, como Google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Analytics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ou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Mixpanel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para rastrear ações do usuário e eventos.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direto do usuário através de pesquisas, entrevistas e grupos focais.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Sistemas de rastreamento de erros e logs de performance para entender os problemas técnicos enfrentados pelos usuários.</a:t>
            </a:r>
          </a:p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Análise de Dados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análise dos dados coletados é crucial para extrair insights úteis que podem informar as decisões de desenvolvimento. Isso inclui: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Análise estatística e modelagem preditiva para identificar tendências e padrões de uso.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Análise de sentimentos para entender as emoções e opiniões expressas nos feedbacks dos usuários.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Relatórios de desempenho para identificar gargalos e áreas que requerem otimização.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86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41753-1FF5-FBB8-97C1-DFF91074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chaves do DTT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7EC54-66BE-0A64-354A-F75F4561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Aplicação de Dados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aplicação dos dados coletados e analisados no desenvolvimento de software envolve: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Priorização de recursos e correções baseadas no impacto e na urgência identificados através dos dados.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Personalização e ajustes no software para melhor atender às necessidades e preferências dos usuários.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Testes A/B para validar decisões de design e funcionalidade baseadas em dados.</a:t>
            </a:r>
          </a:p>
          <a:p>
            <a:pPr algn="just"/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41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6467-BBE6-6417-BB12-2501D2A2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DTT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D13EB-32F8-F2D7-6BD0-80A9653E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Aumento da Satisfação do Usuário: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Ao basear decisões no que os usuários realmente querem e precisam, o DDT pode aumentar significativamente a satisfação do usuário.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Relevância de Mercado: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Produtos ajustados com base em dados reais tendem a ser mais relevantes e competitivos no mercado.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98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4E376-10C6-BB45-7156-0E159D77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do DTT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7B27E-FE7B-81F6-BF2D-34E2E164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Dependência da Qualidade dos Dados: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Decisões só são tão boas quanto os dados em que se baseiam. Dados imprecisos ou incompletos podem levar a decisões erradas.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Privacidade e Segurança dos Dados: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coleta e análise de grandes volumes de dados trazem desafios significativos de privacidade e segurança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3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14290-9FC1-DFB5-F00D-D27A27AD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72894"/>
            <a:ext cx="10515600" cy="1325563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24832-9634-1B83-9816-DF0908F3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1514540"/>
            <a:ext cx="7589363" cy="4351338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Padrões de desenvolvimento de sistemas são conjuntos de práticas, metodologias e normas adotadas para guiar e facilitar o processo de desenvolvimento de software. Eles oferecem um framework estruturado que ajuda as equipes de desenvolvimento a gerenciar a complexidade do processo, garantir consistência e melhorar a qualidade dos produtos finais. Os padrões podem variar de técnicas de codificação específicas a abordagens mais amplas de gerenciamento de projetos e processos.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97BF0B-DF4C-A100-1086-B320827F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24" y="0"/>
            <a:ext cx="3573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AA49-034F-6B3E-F42B-EF78DF5E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4D7E2-6119-3E30-A193-025D541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influência desses padrões na qualidade e eficácia do desenvolvimento de software é significativa por várias razões: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Consistência e Previsibilidade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Padrões fornecem um guia claro para os desenvolvedores, o que ajuda a reduzir erros e inconsistências no código. Isso facilita a manutenção e a escalabilidade do software, além de tornar o processo de desenvolvimento mais previsível.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Eficiência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Ao seguir padrões estabelecidos, as equipes podem evitar reinventar a roda para problemas comuns de desenvolvimento. Isso economiza tempo e recursos, permitindo que os desenvolvedores se concentrem em inovações e em aspectos únicos do projeto.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Qualidade do Software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Padrões frequentemente incluem práticas de teste e revisão que ajudam a identificar e corrigir bugs mais cedo no ciclo de vida do desenvolvimento. Isso melhora a confiabilidade e a segurança do software.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Colaboração e Comunicação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Quando todos na equipe seguem os mesmos padrões, a comunicação melhora, facilitando a colaboração, especialmente em equipes grandes ou distribuídas geograficamente.</a:t>
            </a:r>
          </a:p>
          <a:p>
            <a:pPr algn="just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Adaptação e Aprendizado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Padrões ajudam novos membros da equipe a se adaptarem mais rapidamente, fornecendo um conjunto de práticas compreensíveis e comprovadas para seguir.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19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27876-CD13-4DEB-686F-77A94E0B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24" y="365125"/>
            <a:ext cx="6913775" cy="1325563"/>
          </a:xfrm>
        </p:spPr>
        <p:txBody>
          <a:bodyPr/>
          <a:lstStyle/>
          <a:p>
            <a:r>
              <a:rPr lang="pt-BR" dirty="0"/>
              <a:t>Definição PDT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08644-F5A8-ECA2-4150-962D84C0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609" y="1450091"/>
            <a:ext cx="7494311" cy="44903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Process-Driven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Development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(PDT) é um método que se concentra na modelagem, gestão e melhoria contínua dos processos envolvidos no desenvolvimento de software. A principal ideia por trás do PDT é estruturar e sistematizar todas as fases do desenvolvimento para que cada etapa seja clara, medida e controlada. Este enfoque permite uma abordagem mais metódica e previsível para o desenvolvimento de software, garantindo que os processos não apenas existam, mas também sejam eficientemente gerenciados e continuamente aprimorados.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D0D9E3-EBB4-8AA4-A3AA-CA540970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33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E4D1E-4FE0-E15B-0152-64A4DB92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Elementos Chave do PDT</a:t>
            </a:r>
            <a:b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62974-DA83-B420-F76F-232335DF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515600" cy="48666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a. Modelagem de Processos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modelagem de processos é a prática de criar representações visuais ou documentais dos processos de desenvolvimento de software. Isso geralmente envolve o uso de diagramas de fluxo, mapas de processos ou descrições textuais detalhadas. Esses modelos ajudam as equipes a entender e seguir os processos estabelecidos, facilitando a identificação de etapas, responsabilidades e sequências de atividades.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b. Gestão de Processos</a:t>
            </a:r>
          </a:p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gestão de processos no contexto do PDT envolve o uso de ferramentas e técnicas específicas para monitorar, controlar e ajustar os processos durante o ciclo de vida do desenvolvimento de software. Isso pode incluir software de gerenciamento de projetos, sistemas de controle de versão e ferramentas de automação de workflow. O objetivo é garantir que os processos estejam sendo seguidos conforme planejado e que sejam eficazes e eficientes.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89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71FD-0BDA-C43D-C745-3DBD6087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Elementos Chave do PDT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0955D-5753-309C-0266-006DD5AE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c. Melhoria de Processos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melhoria de processos é uma parte crítica do PDT e se refere à análise contínua e à otimização dos processos de desenvolvimento. Isso é alcançado através de revisões regulares, feedback das equipes e análise de desempenho dos processos. Técnicas como análise de causa raiz, revisões de processo e práticas de melhoria contínua (como Kaizen) são comumente utilizadas para identificar ineficiências e oportunidades de melhoria.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16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FD4C9-BD68-DF17-3F59-598A10B3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PDT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FE0C2-7070-D5D7-AFE9-FAF55F6D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Previsibilidade dos Resultados: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 processos claramente definidos e controlados, as equipes podem prever com maior precisão os resultados de seus esforços de desenvolvimento.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Eficiência: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sistematização do desenvolvimento reduz redundâncias e esforços desnecessários, economizando tempo e recursos.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Capacidade de Resposta: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Estruturas de processo bem definidas permitem adaptações rápidas a mudanças nos requisitos ou no ambiente de mercado.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03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0ACC-68E3-0BC2-4075-830B476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do PDT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BB6EF-2EA7-9D19-C0B3-EFC97B40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Percepção de Rigidez: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Pode ser visto como muito restritivo, limitando a criatividade e a flexibilidade dos desenvolvedores.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Recursos para Implementação e Manutenção: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manutenção de sistemas de gerenciamento de processos robustos pode exigir investimentos significativos em tempo e dinheiro.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4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1BB4-C393-76BB-548A-FD71FDC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242" y="365125"/>
            <a:ext cx="6555557" cy="1325563"/>
          </a:xfrm>
        </p:spPr>
        <p:txBody>
          <a:bodyPr/>
          <a:lstStyle/>
          <a:p>
            <a:r>
              <a:rPr lang="pt-BR" dirty="0"/>
              <a:t>Definição de DTT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A195D-D2E7-F2AD-2CA8-1B039EE9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47" y="1825625"/>
            <a:ext cx="702297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Data-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Driven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Development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(DDT) é uma abordagem em que as decisões de desenvolvimento de software são baseadas em dados coletados de diversas fontes, incluindo análises de uso do usuário, feedback, dados de desempenho e outras métricas relevantes. O objetivo é usar insights concretos para guiar o processo de desenvolvimento, priorizando funcionalidades e correções que trazem o maior valor para os usuários e para o negócio.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A88071-3016-019E-FED0-927A247F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594" y="0"/>
            <a:ext cx="6099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0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D8862-30D0-4D1D-9E42-DE7A36AAEC84}"/>
</file>

<file path=customXml/itemProps2.xml><?xml version="1.0" encoding="utf-8"?>
<ds:datastoreItem xmlns:ds="http://schemas.openxmlformats.org/officeDocument/2006/customXml" ds:itemID="{04F21314-9723-45CB-99B8-271D8CB8C301}"/>
</file>

<file path=customXml/itemProps3.xml><?xml version="1.0" encoding="utf-8"?>
<ds:datastoreItem xmlns:ds="http://schemas.openxmlformats.org/officeDocument/2006/customXml" ds:itemID="{DBE22557-DE1D-455C-B8B2-D47A11F2333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Tema do Office</vt:lpstr>
      <vt:lpstr>Padrões de Desenvolvimento de software  Dev-ops</vt:lpstr>
      <vt:lpstr>Introdução</vt:lpstr>
      <vt:lpstr>Introdução</vt:lpstr>
      <vt:lpstr>Definição PDT</vt:lpstr>
      <vt:lpstr>Elementos Chave do PDT </vt:lpstr>
      <vt:lpstr>Elementos Chave do PDT</vt:lpstr>
      <vt:lpstr>Vantagens do PDT</vt:lpstr>
      <vt:lpstr>Desafios do PDT</vt:lpstr>
      <vt:lpstr>Definição de DTT</vt:lpstr>
      <vt:lpstr>Elementos chaves do DTT</vt:lpstr>
      <vt:lpstr>Elementos chaves do DTT</vt:lpstr>
      <vt:lpstr>Vantagens do DTT</vt:lpstr>
      <vt:lpstr>Desafios do DTT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Desenvolvimento de software  Dev-ops</dc:title>
  <dc:creator>WELINGTON LUIS CODINHOTO GARCIA</dc:creator>
  <cp:lastModifiedBy>WELINGTON LUIS CODINHOTO GARCIA</cp:lastModifiedBy>
  <cp:revision>1</cp:revision>
  <dcterms:created xsi:type="dcterms:W3CDTF">2024-04-26T11:49:29Z</dcterms:created>
  <dcterms:modified xsi:type="dcterms:W3CDTF">2024-04-26T11:49:44Z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</Properties>
</file>