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3F68D-9F35-C63A-E7A7-2CE3179B0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8C775A-49B8-596D-E816-7E15C6BCD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CB3677-C891-BFFF-5D8D-A7BE40B1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F82B-7FB6-A44F-9005-61221CE359CB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6DBDF-C6E6-89BA-819D-6358C73A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5408EA-FA3E-4E3F-39D9-20806894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42A7-1D9E-CE4A-9F63-5EFF5212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02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5E351-FEC1-8BA6-91F6-74475C99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63C50A-3D9F-17C0-D56C-312B2D701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97D84A-72EA-3711-811A-DD485008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F82B-7FB6-A44F-9005-61221CE359CB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8AE757-6E63-F88C-60D2-7EE78944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80E716-4771-FC5D-68E0-AFEB327E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42A7-1D9E-CE4A-9F63-5EFF5212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8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303381-E4EF-2A3E-F9BE-1640CC21B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F938E0-8CF6-FCB7-9121-173B33C45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8710C1-3060-BF20-A0A3-CD20C04A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F82B-7FB6-A44F-9005-61221CE359CB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D648C5-C383-DC06-4772-A278063E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F75D82-DD86-7102-0FCA-DD66EECF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42A7-1D9E-CE4A-9F63-5EFF5212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54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8ECF5-B2F7-5611-91BD-AE10D5E6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9E4F9D-553E-C9DF-6BB9-56E469DF1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70AFD3-4908-C66A-FC69-B721B673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F82B-7FB6-A44F-9005-61221CE359CB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C79CEB-C40E-8E48-25EA-C4C7C563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12B697-272E-2C66-41C3-CDB61A3D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42A7-1D9E-CE4A-9F63-5EFF5212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20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C5D5F-8C8D-FA66-B78A-A3E2B6FF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6E6263-1ECA-ACE0-00E2-8190074A4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51C4CA-96EB-6731-5BD5-F1E37F68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F82B-7FB6-A44F-9005-61221CE359CB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6B0788-7496-5215-F36A-4EEA5324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42F6C0-F5DC-0861-5A1A-19457E51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42A7-1D9E-CE4A-9F63-5EFF5212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38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DE17-E8CE-6FDD-7F20-290A3A3C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0180BF-2FBD-7375-0E02-4AA4A874C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FB6891-399D-FFCA-4249-1F395DA6F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4D7C35-EBB5-1B11-9206-7311F9EE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F82B-7FB6-A44F-9005-61221CE359CB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D30B76-173F-C2D4-1D8C-9B30327D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1CCE28-2E6C-0AA1-78E6-A0E087E5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42A7-1D9E-CE4A-9F63-5EFF5212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67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CE6C6-6FC3-D604-0EDF-A41DF117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142A95-1ECF-E23E-98B6-DC1F94F55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58EB8D-C36E-7188-D12B-0835E1091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B8655F-1F18-1490-B4F9-A7195D4FA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5CF5933-920C-D13B-C917-FB2C484EF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D0849E-9ECE-F3D3-2A93-EA1A0BC2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F82B-7FB6-A44F-9005-61221CE359CB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CBA930-116D-33A6-AFAB-25826EB6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F857D7-B1D2-75B6-CBA6-5AD3FD75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42A7-1D9E-CE4A-9F63-5EFF5212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42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3AB42-C44C-7384-17E0-42EDA54E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FB2D00-D9B9-F7D6-9DC8-8668C37E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F82B-7FB6-A44F-9005-61221CE359CB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03C611-921B-30D5-F4EF-C96ABE62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02A6FC-4CA1-A1B9-434C-BFDE37A0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42A7-1D9E-CE4A-9F63-5EFF5212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17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4A215B-09F3-CAFA-9AB6-7CA991BF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F82B-7FB6-A44F-9005-61221CE359CB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2321D1-387E-CDA1-6FB0-4B1F9720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B4F035-132E-BCAF-A857-D328DEE3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42A7-1D9E-CE4A-9F63-5EFF5212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30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2A31A-14BA-5CE5-411B-12C3E0EBB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0B5621-128F-3BCD-DFFD-D089E62F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81E884-0E2C-9073-093B-7FFB58F9F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96DF1A-1F93-105E-5413-6B3CD47F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F82B-7FB6-A44F-9005-61221CE359CB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CF4B7F-BC7D-E717-890E-167D6628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893D34-E9C3-EB56-029D-2CCB9355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42A7-1D9E-CE4A-9F63-5EFF5212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35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B04F4-9394-1D77-7519-293E23C8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D5FD30-CDEB-E7B5-D468-AF35AEE15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4BDB9F-FA37-A9D2-674D-0DD63053C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CC2592-B93A-D2FC-7B5D-9916FD19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F82B-7FB6-A44F-9005-61221CE359CB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DF18E2-9DF9-01E7-532C-92820DE2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CB1708-32E2-C4A1-1A56-C8E2EDE0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42A7-1D9E-CE4A-9F63-5EFF5212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61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ECF517F-C0E3-732D-394A-0A8AE75B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7715A5-D02D-D2D7-FB12-C3FDFE1A0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CF9851-BB8C-E3DE-6D10-D5F830260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AF82B-7FB6-A44F-9005-61221CE359CB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0EF8BC-7850-DE04-48E3-D18210ACF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A1E08D-F290-3A61-C967-73735717D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42A7-1D9E-CE4A-9F63-5EFF5212F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06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jpeg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5DD5D43A-ABA4-B654-659A-ABB347196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503716" cy="3338629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99C503E6-4450-7B22-4F18-D3A37FAF7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48" y="-1"/>
            <a:ext cx="2503715" cy="3338628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160DDD9C-23CD-4C7A-08FB-A3B26713B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296" y="0"/>
            <a:ext cx="2503716" cy="3338629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A202B59F-6C70-0485-2BB6-8A2F62C294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84" y="0"/>
            <a:ext cx="2503716" cy="3338630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6987AC85-4280-3044-7DD2-2B5BE44EFC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9373"/>
            <a:ext cx="2503716" cy="333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3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264C0B54748244BA8506C38D1BD51A7" ma:contentTypeVersion="12" ma:contentTypeDescription="Crie um novo documento." ma:contentTypeScope="" ma:versionID="62510cc95d3e7fdbd48740b4ec7e9c87">
  <xsd:schema xmlns:xsd="http://www.w3.org/2001/XMLSchema" xmlns:xs="http://www.w3.org/2001/XMLSchema" xmlns:p="http://schemas.microsoft.com/office/2006/metadata/properties" xmlns:ns2="1ba28193-7e09-4d0a-9a28-2375b9d7da40" xmlns:ns3="292518d5-5be3-4e47-a7a5-bd650e8326a1" targetNamespace="http://schemas.microsoft.com/office/2006/metadata/properties" ma:root="true" ma:fieldsID="9872207b6c47812c8d15a4a08e36c557" ns2:_="" ns3:_="">
    <xsd:import namespace="1ba28193-7e09-4d0a-9a28-2375b9d7da40"/>
    <xsd:import namespace="292518d5-5be3-4e47-a7a5-bd650e8326a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28193-7e09-4d0a-9a28-2375b9d7da4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2518d5-5be3-4e47-a7a5-bd650e8326a1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6251861c-2315-4b94-84da-35caae2280f1}" ma:internalName="TaxCatchAll" ma:showField="CatchAllData" ma:web="292518d5-5be3-4e47-a7a5-bd650e8326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ba28193-7e09-4d0a-9a28-2375b9d7da40">
      <Terms xmlns="http://schemas.microsoft.com/office/infopath/2007/PartnerControls"/>
    </lcf76f155ced4ddcb4097134ff3c332f>
    <ReferenceId xmlns="1ba28193-7e09-4d0a-9a28-2375b9d7da40" xsi:nil="true"/>
    <TaxCatchAll xmlns="292518d5-5be3-4e47-a7a5-bd650e8326a1" xsi:nil="true"/>
  </documentManagement>
</p:properties>
</file>

<file path=customXml/itemProps1.xml><?xml version="1.0" encoding="utf-8"?>
<ds:datastoreItem xmlns:ds="http://schemas.openxmlformats.org/officeDocument/2006/customXml" ds:itemID="{9CC1296E-3BF0-4705-A4D5-5BBC9A808942}"/>
</file>

<file path=customXml/itemProps2.xml><?xml version="1.0" encoding="utf-8"?>
<ds:datastoreItem xmlns:ds="http://schemas.openxmlformats.org/officeDocument/2006/customXml" ds:itemID="{DDAD7696-B16C-49BA-998B-BD8245550707}"/>
</file>

<file path=customXml/itemProps3.xml><?xml version="1.0" encoding="utf-8"?>
<ds:datastoreItem xmlns:ds="http://schemas.openxmlformats.org/officeDocument/2006/customXml" ds:itemID="{5D4992A9-8C4F-4B41-8BD2-95745EF0FF81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GABRIELLY FERREIRA</dc:creator>
  <cp:lastModifiedBy>GABRIELLY FERREIRA</cp:lastModifiedBy>
  <cp:revision>1</cp:revision>
  <dcterms:created xsi:type="dcterms:W3CDTF">2023-03-17T22:03:40Z</dcterms:created>
  <dcterms:modified xsi:type="dcterms:W3CDTF">2023-03-17T22:12:05Z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0x010100E264C0B54748244BA8506C38D1BD51A7</vt:lpwstr>
  </property>
</Properties>
</file>