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60353-2B13-990E-417F-93607BC9B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07B79F-7B15-F5E7-9835-01296B3EF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05DB6C-8CB3-221C-D9EC-CD2FBC07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098B-8099-49B8-AF2D-24ADD1514773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C0D22F-774B-3EBF-5ADA-A654A624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861C66-86EC-DC8E-94F9-B71A2420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FFF-BA29-4993-9C21-B3705BC2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6CB87-398C-26E6-39FC-47906FD0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BD44FC-4A84-FBE4-18C2-213CD7E0E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01ED19-6997-DBE8-C28A-C677D301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098B-8099-49B8-AF2D-24ADD1514773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AB5078-0F34-ABF8-8223-ECBD18EC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F54568-9EA9-E52B-6341-BA528660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FFF-BA29-4993-9C21-B3705BC2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07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B12B5B-1D53-5FA1-41B5-EB2887358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635803-D3BE-A675-7D6A-924E8DA44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2201B1-BF5A-288A-E0C3-C4659820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098B-8099-49B8-AF2D-24ADD1514773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F203A-0F5B-1CAF-B30D-54C4E57E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0BF7C3-ACB3-1D10-B8D8-4036770D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FFF-BA29-4993-9C21-B3705BC2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12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FBB5E-ECB8-7B37-2199-B9954453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D3DA20-220B-6584-211B-9E6A8C123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15C279-EC6D-703E-9352-0444F751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098B-8099-49B8-AF2D-24ADD1514773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13517E-F43F-F89A-CE4C-F33BA5CA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528998-B199-5619-601E-AC93B524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FFF-BA29-4993-9C21-B3705BC2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3F2E4-6B34-5483-B57E-4BE873D9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402CEB-E28C-304C-FACA-BA44070F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C2C974-7881-0E63-FFCA-69D37FBF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098B-8099-49B8-AF2D-24ADD1514773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949C6F-3479-86AD-DEBA-FEC5B75F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168D3B-46E1-C6FA-EA51-AA0EE7EE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FFF-BA29-4993-9C21-B3705BC2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6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31021-C1C5-62DB-1F0D-90240F09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8CC144-111A-96D6-4C65-E5321CB3A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4E1A08-2031-847D-4242-2865A8C82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1D7D90-A950-F522-CCB2-C6234B08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098B-8099-49B8-AF2D-24ADD1514773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BEB22C-F26C-0F6C-E9C5-BB86DC12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93B4AD-656E-715D-4C53-2A86940C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FFF-BA29-4993-9C21-B3705BC2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98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AAB88-069A-496B-4B1C-31B0959C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41B50B-7143-0A25-B7EB-2C5A7E3B5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13A03A-9553-6C48-4F91-02CBEF85C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377267-6B8B-C34C-F51F-F67E88704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D7C829-3AEA-9DB4-36ED-FD4CF0BF7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8B2136-F4E6-B312-981C-B15EFD1B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098B-8099-49B8-AF2D-24ADD1514773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4B1C94-032E-A97C-0910-0C7686A0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863FD8-2916-9A9D-B3C6-3C0FBE8A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FFF-BA29-4993-9C21-B3705BC2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18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EC48A-6B6D-3446-D110-F8DA0ED7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532DD7-026E-DA82-A964-C80F1634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098B-8099-49B8-AF2D-24ADD1514773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C5A5D8-BF0D-DDC0-FF93-87F47677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D5C5C9-77F2-CEF4-C605-57243E52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FFF-BA29-4993-9C21-B3705BC2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95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C29385-0A7C-3F6E-5E8B-52DDF9EE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098B-8099-49B8-AF2D-24ADD1514773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8FA863-99EC-C874-1B34-F47E1F19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27B3FC-87A2-8C4B-18CC-5B015C32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FFF-BA29-4993-9C21-B3705BC2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1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C9916-7524-ADB7-7179-89169915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540421-FF18-84DD-3AA6-5CF2E2232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7B8EAC-397A-D933-1A2C-BA4AE1513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CC7D29-3F17-6328-2D4D-6AEE64FC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098B-8099-49B8-AF2D-24ADD1514773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863000-ED7F-CF95-AFFB-8381A752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641C5-CE88-518F-6E07-E50FB663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FFF-BA29-4993-9C21-B3705BC2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04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00AF7-C7F0-840B-4CE9-9A925D40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840B19-2772-4C93-FF12-622A8CDDF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D917AA-6C56-BBA4-4106-C10E49DF8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BFE07F-FF92-A4A7-F6F8-838A0C16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098B-8099-49B8-AF2D-24ADD1514773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3ABE58-DE9E-9208-C9C7-EC595DCA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27FC64-0AB1-989C-61A0-2054B7CC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FFF-BA29-4993-9C21-B3705BC2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27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1C9416-0EE7-FA04-9CA2-E1EA3D33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13B140-FD0A-3A45-0C02-F6AC5537A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B83A00-79FE-FD73-CADC-D626C79AF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B098B-8099-49B8-AF2D-24ADD1514773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D11E6D-0B38-6B1C-A5F6-F9548ADDD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C3134E-D6C7-C03D-6026-E429426FD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90FFF-BA29-4993-9C21-B3705BC2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64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1317F-679A-A5F1-2206-05D3B7492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Multiprogramação e dispositivos IoT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CC3AF4-6AD0-B8CA-FC50-9C00D6CD9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025" y="4412743"/>
            <a:ext cx="9144000" cy="1655762"/>
          </a:xfrm>
        </p:spPr>
        <p:txBody>
          <a:bodyPr/>
          <a:lstStyle/>
          <a:p>
            <a:r>
              <a:rPr lang="pt-BR" dirty="0"/>
              <a:t>Prof. Me. Welington </a:t>
            </a:r>
            <a:r>
              <a:rPr lang="pt-BR" dirty="0" err="1"/>
              <a:t>Luis</a:t>
            </a:r>
            <a:r>
              <a:rPr lang="pt-BR" dirty="0"/>
              <a:t> </a:t>
            </a:r>
            <a:r>
              <a:rPr lang="pt-BR" dirty="0" err="1"/>
              <a:t>Codinhoto</a:t>
            </a:r>
            <a:r>
              <a:rPr lang="pt-BR" dirty="0"/>
              <a:t> Garcia</a:t>
            </a:r>
          </a:p>
        </p:txBody>
      </p:sp>
    </p:spTree>
    <p:extLst>
      <p:ext uri="{BB962C8B-B14F-4D97-AF65-F5344CB8AC3E}">
        <p14:creationId xmlns:p14="http://schemas.microsoft.com/office/powerpoint/2010/main" val="90661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D0EC0-63DE-51C1-AC11-59C5B4E7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Estudos de caso – Caso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808586-D4E0-176F-522E-F315A4E3B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Benefícios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Experiência do Usuário Melhorada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 capacidade de executar múltiplas aplicações sem interrupções ou atrasos perceptíveis melhora significativamente a experiência do usuário, tornando os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wearables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verdadeiros companheiros multifuncionais.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Funcionalidade Aprimorada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Com multiprogramação, os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wearables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podem oferecer uma gama mais ampla de serviços de forma mais eficiente, como responder a comandos de voz enquanto rastreia o exercício físico.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126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2ED2C-A178-B705-59FB-4246CEFB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Características dos Dispositivos IoT</a:t>
            </a:r>
            <a:b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0B772-E5EC-18C2-E55B-1B63A04E8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00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b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Características dos Dispositivos IoT</a:t>
            </a:r>
          </a:p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Descrição Geral de Dispositivos IoT</a:t>
            </a:r>
          </a:p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Tipos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Dispositivos IoT variam amplamente em função e complexidade, abrangendo desde simples sensores e atuadores até dispositivos mais sofisticados como câmeras inteligentes e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wearables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Alguns exemplos comuns incluem: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Sensores Ambientais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Medem parâmetros como temperatura, umidade, qualidade do 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Dispositivos de Automatização Residencial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Lâmpadas inteligentes, termostatos, fechaduras de portas.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Wearables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Relógios inteligentes, monitores de fitness.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Dispositivos de Saúde Conectados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Dispositivos de monitoramento remoto para pacientes.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Sistemas de Transporte Inteligentes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Componentes de veículos conectados e sistemas de monitoramento.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661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A9A15-A9B7-BBD3-3744-A871B1C2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Características dos Dispositivos IoT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4B399A-F128-4AB7-DC82-E59E91406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Funcionalidades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 funcionalidade dos dispositivos IoT é projetada para coletar dados, processá-los e realizar ações específicas baseadas nestes dados, muitas vezes em tempo real e com capacidade de comunicação entre dispositivos e plataformas de análise em nuvem.</a:t>
            </a:r>
          </a:p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Limitações de Hardware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Dispositivos IoT geralmente possuem: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Processadores de baixa potência.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Memória limitada (RAM e armazenamento).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Capacidades limitadas de energia e banda larga.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Interfaces de usuário simplificadas ou inexistentes.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494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2EA68-0E71-84D5-5734-8D70D615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Diferenças entre Multiprogramação em PCs/Servidores e Dispositivos IoT</a:t>
            </a:r>
            <a:b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F50ED0-6814-D991-A51E-364D337F0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Recursos de Hardware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Ao contrário de PCs e servidores, que têm recursos abundantes (alta CPU, grande memória), dispositivos IoT operam com restrições significativas de hardware e energia, o que implica uma abordagem diferente na gestão de tarefas múltiplas.</a:t>
            </a:r>
          </a:p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Contexto de Uso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 multiprogramação em dispositivos IoT não é apenas sobre maximizar a utilização da CPU, mas também sobre gerenciar eficientemente a energia e garantir a operação contínua em ambientes potencialmente hostis ou isolados.</a:t>
            </a:r>
          </a:p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Requisitos de Tempo Real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Muitos dispositivos IoT operam em contextos de tempo real, onde a latência na execução das tarefas pode ser crítica, diferentemente de muitos sistemas de computação tradicionais que podem tolerar algum atraso.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46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E1715-620B-E164-CDB0-17EC2EC5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B4C834-85A7-30F7-BADC-337FF037D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Gerenciamento de Recursos Limitados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Memória e Processamento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 execução eficiente em dispositivos com memória limitada e capacidades de processamento exige sistemas operacionais e aplicações altamente otimizados.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Energia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 gestão de energia é crucial, especialmente em dispositivos alimentados por bateria ou métodos alternativos de energia.</a:t>
            </a:r>
          </a:p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Garantia de Segurança e Isolamento entre Processos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Segurança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 natureza conectada dos dispositivos IoT os torna vulneráveis a ataques cibernéticos, tornando essencial a implementação de robustas medidas de segurança.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Isolamento de Processos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É importante garantir que falhas em um processo não afetem outros, especialmente em sistemas que controlam funcionalidades críticas.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18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CA570-8F22-F2F7-6121-A758341C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e 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F133F0-3329-3BD3-EC6C-24E6FD3E5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Sistemas Operacionais para IoT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FreeRTOS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Um sistema operacional em tempo real popular para microcontroladores, conhecido por sua leveza e capacidade de suportar multiprogramação por meio de multitarefa.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Zephyr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Um pequeno sistema operacional em tempo real que suporta múltiplas arquiteturas de hardware e é escalável para dispositivos de menor a maior complexidade.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RIOT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Destina-se a operações em IoT e redes de sensores, oferecendo suporte a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multithreading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 compatibilidade com uma variedade de hardware.</a:t>
            </a:r>
          </a:p>
          <a:p>
            <a:pPr marL="0" indent="0" algn="just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Estratégias para Otimização de Processos e Alocação de Recursos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Algoritmos de Escalonamento de Tarefas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Otimização para alternar tarefas de forma eficiente e garantir que as operações críticas tenham prioridade adequada.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Uso Eficiente da Memória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Técnicas como a compactação de dados e algoritmos de gerenciamento de memória adaptativos são cruciais para maximizar o desempenho em hardware limitado.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Monitoramento e Gestão de Energia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Algoritmos que adaptam o desempenho do dispositivo ao nível da bateria ou condições de alimentação para prolongar a vida útil do dispositivo.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642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8C2F0-3A67-98B7-ACF6-5F9F8C77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Estudos de caso – Caso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C0C59C-A217-088A-EF41-90A4A0E5D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Caso 1: </a:t>
            </a:r>
            <a:r>
              <a:rPr lang="pt-BR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Smart</a:t>
            </a: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Home Devices (Dispositivos de Automação Residencial)</a:t>
            </a:r>
          </a:p>
          <a:p>
            <a:pPr algn="l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Contexto</a:t>
            </a:r>
          </a:p>
          <a:p>
            <a:pPr algn="l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Os dispositivos de automação residencial, como termostatos inteligentes, fechaduras, câmeras de segurança e sistemas de iluminação, são projetados para aumentar o conforto, a eficiência energética e a segurança das residências. Esses dispositivos frequentemente precisam executar múltiplas tarefas simultaneamente, como monitorar condições ambientais, receber comandos de usuários e responder a eventos em tempo real.</a:t>
            </a:r>
          </a:p>
          <a:p>
            <a:pPr algn="l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Implementação de Multiprogramação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Termostatos Inteligentes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Um termostato inteligente, como o Nest ou o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Ecobee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utiliza multiprogramação para controlar a temperatura, monitorar a umidade e a qualidade do ar, além de comunicar-se com smartphones e outros dispositivos IoT na casa. Enquanto um processo ajusta a temperatura com base nas preferências do usuário, outro pode estar coletando dados ambientais para otimizar o conforto e a eficiência energética.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Sistemas de Segurança Inteligentes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Estes sistemas integram câmeras, sensores de movimento e alarmes. Multiprogramação permite que um dispositivo execute simultaneamente processos de captura e análise de vídeo, detecção de movimento, e comunicação com centrais de segurança ou smartphones dos proprietários.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936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BC515-0FCB-A7FA-E54D-748EE1F6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Estudos de caso – Caso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1BDC21-486D-C8E2-28DA-B3BF146B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Benefícios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Eficiência Operacional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 capacidade de gerenciar várias tarefas simultaneamente sem degradação do desempenho é crucial em ambientes domésticos, onde o tempo de resposta pode ser um fator crítico (por exemplo, em sistemas de segurança).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Economia de Energia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Algoritmos inteligentes podem otimizar o uso de energia, ajustando automaticamente a iluminação e o aquecimento com base nos padrões de uso do usuário e nos dados sensoriais.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55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DEC58-90E5-2A20-6F5F-0F1F2C16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Estudos de caso – Caso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C9147-D408-3414-18B9-A97DEC95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Wearables</a:t>
            </a: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(Dispositivos Vestíveis como </a:t>
            </a:r>
            <a:r>
              <a:rPr lang="pt-BR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Smartwatches</a:t>
            </a: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</a:p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Contexto</a:t>
            </a:r>
          </a:p>
          <a:p>
            <a:pPr algn="just"/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Wearables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especialmente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smartwatches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como o Apple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Watch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ou o Samsung Galaxy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Watch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são dispositivos altamente pessoais que realizam uma variedade de funções, desde rastreamento de fitness até notificações de mídia social e navegação GPS.</a:t>
            </a:r>
          </a:p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Implementação de Multiprogramação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Monitoramento de Saúde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Um smartwatch pode monitorar continuamente os sinais vitais do usuário, como frequência cardíaca e oxigênio no sangue, enquanto simultaneamente rastreia sua localização via GPS para mapeamento de atividades físicas e até mesmo verifica mensagens recebidas ou lembretes de calendário.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Aplicações Multifuncionais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Através da multiprogramação, esses dispositivos podem oferecer alertas de notificação, música streaming, e assistentes de voz operando em paralelo com aplicações de saúde e fitness.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236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5A3E183F426245BD4BCEA26DADDB88" ma:contentTypeVersion="4" ma:contentTypeDescription="Crie um novo documento." ma:contentTypeScope="" ma:versionID="9f07314afa7844127443708a92f778b7">
  <xsd:schema xmlns:xsd="http://www.w3.org/2001/XMLSchema" xmlns:xs="http://www.w3.org/2001/XMLSchema" xmlns:p="http://schemas.microsoft.com/office/2006/metadata/properties" xmlns:ns2="4d2dcd21-a1b4-4d7b-8bd7-c3177f8a47d4" targetNamespace="http://schemas.microsoft.com/office/2006/metadata/properties" ma:root="true" ma:fieldsID="b0eee3f3d1255830630e744ef2af22a8" ns2:_="">
    <xsd:import namespace="4d2dcd21-a1b4-4d7b-8bd7-c3177f8a47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dcd21-a1b4-4d7b-8bd7-c3177f8a47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64BBAE-21BC-448E-8C32-D7367215336A}"/>
</file>

<file path=customXml/itemProps2.xml><?xml version="1.0" encoding="utf-8"?>
<ds:datastoreItem xmlns:ds="http://schemas.openxmlformats.org/officeDocument/2006/customXml" ds:itemID="{D674A92C-65FC-49E5-86F6-984BAFAAC59E}"/>
</file>

<file path=customXml/itemProps3.xml><?xml version="1.0" encoding="utf-8"?>
<ds:datastoreItem xmlns:ds="http://schemas.openxmlformats.org/officeDocument/2006/customXml" ds:itemID="{4ADF22E3-F799-47CB-979C-A2477DBBD955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1096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Tema do Office</vt:lpstr>
      <vt:lpstr>Multiprogramação e dispositivos IoT</vt:lpstr>
      <vt:lpstr>Características dos Dispositivos IoT </vt:lpstr>
      <vt:lpstr>Características dos Dispositivos IoT</vt:lpstr>
      <vt:lpstr>Diferenças entre Multiprogramação em PCs/Servidores e Dispositivos IoT </vt:lpstr>
      <vt:lpstr>Desafios</vt:lpstr>
      <vt:lpstr>Técnicas e Ferramentas</vt:lpstr>
      <vt:lpstr>Estudos de caso – Caso 1</vt:lpstr>
      <vt:lpstr>Estudos de caso – Caso 1</vt:lpstr>
      <vt:lpstr>Estudos de caso – Caso 2</vt:lpstr>
      <vt:lpstr>Estudos de caso – Caso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Multiprogramação e dispositivos IoT</dc:title>
  <dc:creator>WELINGTON LUIS CODINHOTO GARCIA</dc:creator>
  <cp:lastModifiedBy>WELINGTON LUIS CODINHOTO GARCIA</cp:lastModifiedBy>
  <cp:revision>2</cp:revision>
  <dcterms:created xsi:type="dcterms:W3CDTF">2024-04-19T19:48:02Z</dcterms:created>
  <dcterms:modified xsi:type="dcterms:W3CDTF">2024-04-19T19:54:59Z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0x0101004E5A3E183F426245BD4BCEA26DADDB88</vt:lpwstr>
  </property>
</Properties>
</file>