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30831-5402-218F-93E3-75B3BB96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52C208-B669-EA95-389B-1C617D75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203C2F-9CD0-BB68-4AA1-779B2DFA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799-7A12-42BD-9FEA-4A6D1FB074A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6D317B-2BD9-6812-FFBB-44FD0627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F04463-05B4-A129-C892-111C3FCD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7E4E-3377-4490-8143-2532AAB0A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33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7131F-CB82-068A-9844-C7E3AF81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115766-62C9-2FA4-B718-1CA9D6828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46710B-77C5-41A2-895C-CBD3FEF9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799-7A12-42BD-9FEA-4A6D1FB074A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E70621-CF0C-7068-13A1-94B2D8F2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4AD9F-BE80-F76E-DAED-2D65B5A6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7E4E-3377-4490-8143-2532AAB0A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8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AD1095-E5BE-9BDB-A4F9-F9E772CA5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04C9F6-D721-3584-309A-9233D9BC4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4F9C0-A46C-E094-B8B6-9E80D80B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799-7A12-42BD-9FEA-4A6D1FB074A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0BC4A0-6D5F-82D9-3398-0E712598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CB43-9B03-5252-21DB-87006BFD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7E4E-3377-4490-8143-2532AAB0A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6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677D8-6DCB-8C15-E747-151BAB4B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73497-8D8E-F2FD-55FB-85CC1259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99A50-0974-5DC2-69E6-E714724C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799-7A12-42BD-9FEA-4A6D1FB074A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AD99DF-F2BF-B014-A85A-EE5BA66D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6470C-13FA-6918-3040-DBC8880C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7E4E-3377-4490-8143-2532AAB0A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1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3186A-82C9-0CB3-0AD5-29523094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055EAA-5DEE-9535-346B-7A91BB600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F5B9B7-BA12-B307-D5A5-FABCFFA7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799-7A12-42BD-9FEA-4A6D1FB074A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E16A69-AF32-85BF-2573-E01A19DE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6A528-6A07-5FE9-5FAC-02C9BB3E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7E4E-3377-4490-8143-2532AAB0A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39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741C2-846C-5B41-CB36-C8E60D8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F6B9F-A969-56CF-32E4-10552FC2E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38B229-008A-DBF9-FF38-A8F9D863E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FE79F0-0EAD-0EE3-D83C-1E37B6E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799-7A12-42BD-9FEA-4A6D1FB074A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6ADD8D-DE68-A2D5-362A-702AC64F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B5B40-6FB4-B418-65C2-42B21A8E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7E4E-3377-4490-8143-2532AAB0A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6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97D4F-9E1E-9AE2-4CD5-6CE1C869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B0F3AE-7077-A329-3875-A913539D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012521-26DE-44D8-3FED-010A56B5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B508D0-CA04-146F-9975-3A2582AEA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0E56E7-E8A5-BC63-FC19-1796FE43F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20CB11-9F5A-19AD-DE3C-1A8B8E95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799-7A12-42BD-9FEA-4A6D1FB074A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78FD86-9B0A-3F54-B194-9CF2C494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6F4BE3-B8FE-C0C4-9643-2144CDA8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7E4E-3377-4490-8143-2532AAB0A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59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EA4BF-F3A4-7C74-5480-6A6E51F8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689AC6-47D9-0531-0BA3-FB352634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799-7A12-42BD-9FEA-4A6D1FB074A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C99F44-257D-6D82-9729-F9FA055C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EEFF90-77FB-2037-9B52-D5ABAB79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7E4E-3377-4490-8143-2532AAB0A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6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F8BCE3-E53F-2082-B801-4BDF9ED9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799-7A12-42BD-9FEA-4A6D1FB074A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7A157C-C897-FFAB-0651-338F477F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954F83-1CCE-F9BE-BE0F-CADFC5C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7E4E-3377-4490-8143-2532AAB0A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46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F20A-E008-7D65-6F6A-6C4D16A3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8055A-6148-70F2-BEDF-460A2626A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0DED87-47CD-3AAA-C78E-EB5CB75FC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EA3961-D4FC-EC86-10FF-78933159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799-7A12-42BD-9FEA-4A6D1FB074A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BB3EB4-6208-5B67-7C5A-9E7C955E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5D3EB9-825F-B47C-DA63-E68444EB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7E4E-3377-4490-8143-2532AAB0A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6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4AEF1-C378-5AF9-EB49-748A2CEA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AD5B04-011B-2B28-A1F8-9CF9F17B0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1067F2-69FA-1FDE-2B47-208AB0E08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F0AEA9-864D-0FE7-792F-BAD39211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799-7A12-42BD-9FEA-4A6D1FB074A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96C484-3276-291B-C469-17B57000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3F87AB-9423-6223-39B0-8200FC50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7E4E-3377-4490-8143-2532AAB0A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25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B2A6E-63EC-B78A-BCDA-6DB90B94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169EFA-F58E-5788-77E1-216339FA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0936B4-B3C1-7877-CCB6-C3B67ADF6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F799-7A12-42BD-9FEA-4A6D1FB074A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5644A-02C9-0A72-2967-5F8A83D4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CE4CE-5E96-CDF8-E2CE-7D2D3BDE2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7E4E-3377-4490-8143-2532AAB0A7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91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3D572-78AA-A33A-1B59-0B7B821F6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Concorrência em sistemas distribuídos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F2AD7-7E07-2470-3FBC-F9673CCC9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341"/>
            <a:ext cx="9144000" cy="1655762"/>
          </a:xfrm>
        </p:spPr>
        <p:txBody>
          <a:bodyPr/>
          <a:lstStyle/>
          <a:p>
            <a:r>
              <a:rPr lang="pt-BR" dirty="0"/>
              <a:t>Prof. Me. Welington </a:t>
            </a:r>
            <a:r>
              <a:rPr lang="pt-BR" dirty="0" err="1"/>
              <a:t>Luis</a:t>
            </a:r>
            <a:r>
              <a:rPr lang="pt-BR" dirty="0"/>
              <a:t> </a:t>
            </a:r>
            <a:r>
              <a:rPr lang="pt-BR" dirty="0" err="1"/>
              <a:t>Codinhoto</a:t>
            </a:r>
            <a:r>
              <a:rPr lang="pt-BR" dirty="0"/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137193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49AF-C08E-67B6-018A-BA2286F2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5BA6D-9D00-3198-5FA3-9D0D4BF0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Resultados Esperados: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Espera-se que este trabalho forneça insights valiosos sobre a gestão de concorrência em sistemas distribuídos, contribuindo para uma melhor compreensão dos desafios, estratégias e aplicações práticas nesta área. Os resultados obtidos poderão ser úteis para profissionais e pesquisadores no desenvolvimento e operação de sistemas distribuídos em ambientes complexos e dinâmicos.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07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B6573-06C4-B6C9-25A5-E9D2C278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C727F4-EC04-5B4A-9D1B-7CD34B60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Em sistemas distribuídos, a concorrência refere-se à capacidade de várias partes do sistema trabalharem simultaneamente, compartilhando recursos e processando tarefas de forma concorrente. Essa concorrência pode ocorrer entre diferentes processos executados em diferentes nós da rede, ou entre threads dentro de um único processo distribuído. A concorrência é uma característica fundamental em sistemas distribuídos, pois permite melhorar o desempenho, a escalabilidade e a utilização eficiente dos recursos disponíveis.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32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BB106-F4DD-913A-D276-D3C4B871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latin typeface="Söhne"/>
              </a:rPr>
              <a:t>Principais Aspectos da Concorrência em Sistemas Distribuídos: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50036-62D3-29EF-B0AE-F7047E96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Compartilhamento de Recursos: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Em sistemas distribuídos, várias entidades podem compartilhar recursos, como memória, armazenamento e conexões de rede. O gerenciamento adequado desses recursos é essencial para garantir um comportamento concorrente eficiente e sem conflitos.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Sincronização: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A sincronização é crucial para garantir a consistência dos dados e evitar condições de corrida. Mecanismos de sincronização, como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locks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semáforos, e barreiras, são utilizados para coordenar o acesso concorrente aos recursos compartilhados.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Coordenação de Tarefas: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Em sistemas distribuídos, várias tarefas podem ser executadas concorrentemente em diferentes nós. A coordenação eficiente dessas tarefas é importante para garantir a consistência global do sistema e evitar problemas como deadlock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starvation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757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429A-6D85-C266-83E0-2B5CCC91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latin typeface="Söhne"/>
              </a:rPr>
              <a:t>Principais Aspectos da Concorrência em Sistemas Distribuídos: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A0FDC-EC7F-230C-7DC1-64CD74F2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Transações Distribuídas: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Em muitos casos, operações distribuídas precisam ser realizadas atomicamente, ou seja, ou todas as operações são concluídas com sucesso, ou nenhuma é realizada. Mecanismos de controle de transações, como ACID (Atomicidade, Consistência, Isolamento e Durabilidade), são usados para garantir a integridade dos dados em ambientes distribuídos.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Concorrência e Tolerância a Falhas: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A concorrência pode aumentar a complexidade da detecção e recuperação de falhas em sistemas distribuídos. Estratégias de tolerância a falhas, como replicação de dados e processos, são utilizadas para garantir a disponibilidade e a confiabilidade do sistema, mesmo na presença de falhas.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66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8D3DE-6C36-D09B-AE97-041C9C64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latin typeface="Söhne"/>
              </a:rPr>
              <a:t>Desafios da Concorrência em Sistemas Distribuídos: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2AD3B-0A77-2ACF-D6A1-BC6EFE86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Consistência: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Garantir a consistência dos dados em um ambiente distribuído é um dos maiores desafios da concorrência. É necessário equilibrar a consistência dos dados com o desempenho e a escalabilidade do sistema.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Latência e Overhead: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A coordenação de tarefas concorrentes em sistemas distribuídos pode introduzir latência e overhead significativos, especialmente em operações que envolvem comunicação entre diferentes nós da rede.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Concorrência Assíncrona: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A concorrência assíncrona, onde diferentes partes do sistema operam de forma independente e assíncrona, pode levar a problemas de sincronização e coordenação mais complexos.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Escalabilidade: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Garantir uma escalabilidade eficiente em sistemas distribuídos concorrentes é um desafio, especialmente em sistemas com um grande número de nós e recursos compartilhados.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24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1CEC6-B264-5BC6-5874-BCFFC020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latin typeface="Söhne"/>
              </a:rPr>
              <a:t>Técnicas para Gerenciar a Concorrência em Sistemas Distribuídos: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4DE54-27B0-EAE4-6487-050B8844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Locks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Distribuídos: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Mecanismos de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lock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distribuídos são utilizados para garantir a exclusão mútua e evitar condições de corrida em sistemas distribuídos.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Algoritmos de Coordenação: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Algoritmos de coordenação, como eleição de líder, ordenação total e distribuição de tokens, são usados para coordenar as atividades concorrentes em sistemas distribuídos.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Protocolos de Consenso: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Protocolos de consenso, como o algoritmo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Paxos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 o algoritmo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Raft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são utilizados para garantir que todos os nós em um sistema distribuído concordem sobre um determinado valor, mesmo na presença de falhas.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37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D88A5-AF0A-C677-ABC5-52D45BC0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latin typeface="Söhne"/>
              </a:rPr>
              <a:t>Técnicas para Gerenciar a Concorrência em Sistemas Distribuídos: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0E91E-6747-1EB7-1FC2-26DAD9CD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Modelos de Programação Assíncrona: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Modelos de programação assíncrona, como o modelo de atores, são utilizados para lidar com a concorrência em sistemas distribuídos de forma mais eficiente, permitindo que diferentes partes do sistema operem de forma independente e assíncrona.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Transações Distribuídas: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Mecanismos de controle de transações distribuídas, como o protocolo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Two-Phase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Commit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(2PC) e o protocolo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Three-Phase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Commit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(3PC), são utilizados para garantir a atomicidade e a consistência das operações distribuídas em sistemas distribuídos.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69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71863-3458-1AA3-1C11-62DCFFEA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3F7BB-A39C-EBB4-9626-FF001513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Em resumo, a concorrência é uma característica fundamental em sistemas distribuídos, mas também apresenta desafios significativos em termos de sincronização, coordenação e garantia de consistência dos dados. O gerenciamento eficiente da concorrência é essencial para garantir o desempenho, a escalabilidade e a confiabilidade dos sistemas distribuídos em ambientes complexos e dinâmicos.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85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13BD8-0BED-F5D9-BA8F-01EBAFAD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B5E11-0DD8-0D1E-307B-DC7245FB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Realize um trabalho de pesquisa em sala:</a:t>
            </a:r>
          </a:p>
          <a:p>
            <a:pPr marL="0" indent="0" algn="l">
              <a:buNone/>
            </a:pPr>
            <a:endParaRPr lang="pt-BR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Objetivos: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Analisar os principais desafios enfrentados na gestão de concorrência em sistemas distribuídos.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Investigar as estratégias e mecanismos utilizados para gerenciar a concorrência em ambientes distribuídos.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Explorar as aplicações práticas da gestão de concorrência em diferentes domínios, como sistemas de bancos de dados distribuídos, sistemas de computação em nuvem e redes de sensores sem fio.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Avaliar o impacto da gestão eficiente de concorrência na eficiência, escalabilidade e confiabilidade dos sistemas distribuídos.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Propor diretrizes e recomendações para o desenvolvimento e implementação de técnicas de gestão de concorrência em sistemas distribuídos.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05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5A3E183F426245BD4BCEA26DADDB88" ma:contentTypeVersion="4" ma:contentTypeDescription="Crie um novo documento." ma:contentTypeScope="" ma:versionID="9f07314afa7844127443708a92f778b7">
  <xsd:schema xmlns:xsd="http://www.w3.org/2001/XMLSchema" xmlns:xs="http://www.w3.org/2001/XMLSchema" xmlns:p="http://schemas.microsoft.com/office/2006/metadata/properties" xmlns:ns2="4d2dcd21-a1b4-4d7b-8bd7-c3177f8a47d4" targetNamespace="http://schemas.microsoft.com/office/2006/metadata/properties" ma:root="true" ma:fieldsID="b0eee3f3d1255830630e744ef2af22a8" ns2:_="">
    <xsd:import namespace="4d2dcd21-a1b4-4d7b-8bd7-c3177f8a47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cd21-a1b4-4d7b-8bd7-c3177f8a4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78BCFA-69F2-4145-8309-8EE58933AE1A}"/>
</file>

<file path=customXml/itemProps2.xml><?xml version="1.0" encoding="utf-8"?>
<ds:datastoreItem xmlns:ds="http://schemas.openxmlformats.org/officeDocument/2006/customXml" ds:itemID="{050E4F02-BB75-4415-B0A6-795E51C885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75974A-3A4D-44C9-BDE1-42B75ED238F2}">
  <ds:schemaRefs>
    <ds:schemaRef ds:uri="http://schemas.microsoft.com/office/2006/documentManagement/types"/>
    <ds:schemaRef ds:uri="c200ada5-68df-466a-b432-a750ecdff4d7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63152479-6257-492f-a0b2-4bc90465691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Tema do Office</vt:lpstr>
      <vt:lpstr>Concorrência em sistemas distribuídos</vt:lpstr>
      <vt:lpstr>Introdução</vt:lpstr>
      <vt:lpstr>Principais Aspectos da Concorrência em Sistemas Distribuídos:</vt:lpstr>
      <vt:lpstr>Principais Aspectos da Concorrência em Sistemas Distribuídos:</vt:lpstr>
      <vt:lpstr>Desafios da Concorrência em Sistemas Distribuídos:</vt:lpstr>
      <vt:lpstr>Técnicas para Gerenciar a Concorrência em Sistemas Distribuídos:</vt:lpstr>
      <vt:lpstr>Técnicas para Gerenciar a Concorrência em Sistemas Distribuídos:</vt:lpstr>
      <vt:lpstr>Concluindo</vt:lpstr>
      <vt:lpstr>Trabalho </vt:lpstr>
      <vt:lpstr>Trabalho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Concorrência em sistemas distribuídos</dc:title>
  <dc:creator>WELINGTON LUIS CODINHOTO GARCIA</dc:creator>
  <cp:lastModifiedBy>WELINGTON LUIS CODINHOTO GARCIA</cp:lastModifiedBy>
  <cp:revision>1</cp:revision>
  <dcterms:created xsi:type="dcterms:W3CDTF">2024-04-03T16:04:45Z</dcterms:created>
  <dcterms:modified xsi:type="dcterms:W3CDTF">2024-04-03T16:05:06Z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0x0101004E5A3E183F426245BD4BCEA26DADDB88</vt:lpwstr>
  </property>
</Properties>
</file>