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A146F4-F1A1-4EB9-AB2F-35D36682B79A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12F370-BE91-42AF-9DEC-45BD5508D39B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5009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46F4-F1A1-4EB9-AB2F-35D36682B79A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F370-BE91-42AF-9DEC-45BD5508D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05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46F4-F1A1-4EB9-AB2F-35D36682B79A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F370-BE91-42AF-9DEC-45BD5508D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46F4-F1A1-4EB9-AB2F-35D36682B79A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F370-BE91-42AF-9DEC-45BD5508D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8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A146F4-F1A1-4EB9-AB2F-35D36682B79A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12F370-BE91-42AF-9DEC-45BD5508D39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7306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46F4-F1A1-4EB9-AB2F-35D36682B79A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F370-BE91-42AF-9DEC-45BD5508D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2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46F4-F1A1-4EB9-AB2F-35D36682B79A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F370-BE91-42AF-9DEC-45BD5508D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56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46F4-F1A1-4EB9-AB2F-35D36682B79A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F370-BE91-42AF-9DEC-45BD5508D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15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46F4-F1A1-4EB9-AB2F-35D36682B79A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F370-BE91-42AF-9DEC-45BD5508D3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57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A146F4-F1A1-4EB9-AB2F-35D36682B79A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12F370-BE91-42AF-9DEC-45BD5508D39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95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A146F4-F1A1-4EB9-AB2F-35D36682B79A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12F370-BE91-42AF-9DEC-45BD5508D39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8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BA146F4-F1A1-4EB9-AB2F-35D36682B79A}" type="datetimeFigureOut">
              <a:rPr lang="pt-BR" smtClean="0"/>
              <a:t>14/02/2024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612F370-BE91-42AF-9DEC-45BD5508D39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21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32C75-ECBC-EE12-21C8-A548392D1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4853" y="2140073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Multiplataforma</a:t>
            </a:r>
            <a:br>
              <a:rPr lang="pt-BR" dirty="0"/>
            </a:br>
            <a:br>
              <a:rPr lang="pt-BR" sz="4900" dirty="0"/>
            </a:br>
            <a:r>
              <a:rPr lang="pt-BR" sz="4900" dirty="0"/>
              <a:t>Aula 01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F75E5-E651-7C96-9F79-96D3B6DA2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8631" y="4448990"/>
            <a:ext cx="9144000" cy="1655762"/>
          </a:xfrm>
        </p:spPr>
        <p:txBody>
          <a:bodyPr/>
          <a:lstStyle/>
          <a:p>
            <a:r>
              <a:rPr lang="pt-BR" dirty="0"/>
              <a:t>Prof. Me. Welington </a:t>
            </a:r>
            <a:r>
              <a:rPr lang="pt-BR" dirty="0" err="1"/>
              <a:t>Luis</a:t>
            </a:r>
            <a:r>
              <a:rPr lang="pt-BR" dirty="0"/>
              <a:t> </a:t>
            </a:r>
            <a:r>
              <a:rPr lang="pt-BR" dirty="0" err="1"/>
              <a:t>Codinhoto</a:t>
            </a:r>
            <a:r>
              <a:rPr lang="pt-BR" dirty="0"/>
              <a:t> Garcia</a:t>
            </a:r>
          </a:p>
        </p:txBody>
      </p:sp>
    </p:spTree>
    <p:extLst>
      <p:ext uri="{BB962C8B-B14F-4D97-AF65-F5344CB8AC3E}">
        <p14:creationId xmlns:p14="http://schemas.microsoft.com/office/powerpoint/2010/main" val="373804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807BD-BFAE-3A1F-C0C3-FBEA57CB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0F53C-129C-C2D4-BFF4-673F9019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err="1"/>
              <a:t>Alibaba</a:t>
            </a:r>
            <a:r>
              <a:rPr lang="pt-BR" b="1" dirty="0"/>
              <a:t>: Utilizando </a:t>
            </a:r>
            <a:r>
              <a:rPr lang="pt-BR" b="1" dirty="0" err="1"/>
              <a:t>Flutter</a:t>
            </a:r>
            <a:endParaRPr lang="pt-BR" b="1" dirty="0"/>
          </a:p>
          <a:p>
            <a:r>
              <a:rPr lang="pt-BR" dirty="0" err="1"/>
              <a:t>Alibaba</a:t>
            </a:r>
            <a:r>
              <a:rPr lang="pt-BR" dirty="0"/>
              <a:t> é um dos maiores conglomerados de comércio eletrônico e tecnologia do mundo, com uma presença significativa em diversos setores.</a:t>
            </a:r>
          </a:p>
          <a:p>
            <a:r>
              <a:rPr lang="pt-BR" dirty="0"/>
              <a:t>O </a:t>
            </a:r>
            <a:r>
              <a:rPr lang="pt-BR" dirty="0" err="1"/>
              <a:t>Alibaba</a:t>
            </a:r>
            <a:r>
              <a:rPr lang="pt-BR" dirty="0"/>
              <a:t> adotou o </a:t>
            </a:r>
            <a:r>
              <a:rPr lang="pt-BR" dirty="0" err="1"/>
              <a:t>Flutter</a:t>
            </a:r>
            <a:r>
              <a:rPr lang="pt-BR" dirty="0"/>
              <a:t>, um framework de desenvolvimento multiplataforma desenvolvido pelo Google, para criar seus aplicativos.</a:t>
            </a:r>
          </a:p>
          <a:p>
            <a:r>
              <a:rPr lang="pt-BR" dirty="0" err="1"/>
              <a:t>Flutter</a:t>
            </a:r>
            <a:r>
              <a:rPr lang="pt-BR" dirty="0"/>
              <a:t> permite o desenvolvimento de aplicativos nativos para Android, iOS, Web e Desktop a partir de um único código base escrito em Dart.</a:t>
            </a:r>
          </a:p>
          <a:p>
            <a:r>
              <a:rPr lang="pt-BR" dirty="0"/>
              <a:t>Ao escolher o </a:t>
            </a:r>
            <a:r>
              <a:rPr lang="pt-BR" dirty="0" err="1"/>
              <a:t>Flutter</a:t>
            </a:r>
            <a:r>
              <a:rPr lang="pt-BR" dirty="0"/>
              <a:t>, o </a:t>
            </a:r>
            <a:r>
              <a:rPr lang="pt-BR" dirty="0" err="1"/>
              <a:t>Alibaba</a:t>
            </a:r>
            <a:r>
              <a:rPr lang="pt-BR" dirty="0"/>
              <a:t> foi capaz de criar aplicativos visualmente impressionantes e altamente funcionais que funcionam perfeitamente em uma variedade de plataformas.</a:t>
            </a:r>
          </a:p>
          <a:p>
            <a:r>
              <a:rPr lang="pt-BR" dirty="0"/>
              <a:t>Além disso, </a:t>
            </a:r>
            <a:r>
              <a:rPr lang="pt-BR" dirty="0" err="1"/>
              <a:t>Flutter</a:t>
            </a:r>
            <a:r>
              <a:rPr lang="pt-BR" dirty="0"/>
              <a:t> oferece um desempenho excepcional e uma ampla gama de widgets personalizáveis, o que permitiu ao </a:t>
            </a:r>
            <a:r>
              <a:rPr lang="pt-BR" dirty="0" err="1"/>
              <a:t>Alibaba</a:t>
            </a:r>
            <a:r>
              <a:rPr lang="pt-BR" dirty="0"/>
              <a:t> criar uma experiência de usuário única e coesa em todos os seus aplicativos, independentemente da plataforma.</a:t>
            </a:r>
          </a:p>
        </p:txBody>
      </p:sp>
    </p:spTree>
    <p:extLst>
      <p:ext uri="{BB962C8B-B14F-4D97-AF65-F5344CB8AC3E}">
        <p14:creationId xmlns:p14="http://schemas.microsoft.com/office/powerpoint/2010/main" val="313356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099CA-13F5-8D14-D6E2-9B747AAA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 - 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9C871-8B44-0851-6D44-09C87FCC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Ambos os estudos de caso ilustram como as empresas podem se beneficiar do desenvolvimento multiplataforma ao adotar tecnologias modernas e eficientes, como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e o </a:t>
            </a:r>
            <a:r>
              <a:rPr lang="pt-BR" dirty="0" err="1"/>
              <a:t>Flutter</a:t>
            </a:r>
            <a:r>
              <a:rPr lang="pt-BR" dirty="0"/>
              <a:t>. Essas abordagens permitem que as empresas alcancem um público mais amplo, reduzindo o tempo de desenvolvimento e garantindo uma experiência de usuário consistente em diferentes plataformas.</a:t>
            </a:r>
          </a:p>
        </p:txBody>
      </p:sp>
    </p:spTree>
    <p:extLst>
      <p:ext uri="{BB962C8B-B14F-4D97-AF65-F5344CB8AC3E}">
        <p14:creationId xmlns:p14="http://schemas.microsoft.com/office/powerpoint/2010/main" val="51069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C6E8E-C1C0-D8BE-B9F4-6D9DA684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4331FC-5EE4-AC81-67AB-FCCC1018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/>
              <a:t>Quais são as vantagens e desvantagens do desenvolvimento multiplataforma em comparação com o desenvolvimento nativo?</a:t>
            </a:r>
          </a:p>
          <a:p>
            <a:pPr marL="514350" indent="-514350" algn="just">
              <a:buFont typeface="+mj-lt"/>
              <a:buAutoNum type="arabicPeriod"/>
            </a:pPr>
            <a:endParaRPr lang="pt-BR" dirty="0"/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Como você abordaria a adaptação de uma interface de usuário para diferentes plataformas em um projeto multiplataforma?</a:t>
            </a:r>
          </a:p>
          <a:p>
            <a:pPr marL="514350" indent="-514350" algn="just">
              <a:buFont typeface="+mj-lt"/>
              <a:buAutoNum type="arabicPeriod"/>
            </a:pPr>
            <a:endParaRPr lang="pt-BR" dirty="0"/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Quais são os principais fatores a serem considerados ao escolher uma tecnologia ou framework para o desenvolvimento multiplataforma?</a:t>
            </a:r>
          </a:p>
          <a:p>
            <a:pPr marL="514350" indent="-514350" algn="just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4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81695-72A0-D1F5-BBFD-9153BB71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Introdução ao Desenvolvimento Multiplataforma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3D684B-5F09-E869-ABFC-35771397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Definição: </a:t>
            </a:r>
            <a:r>
              <a:rPr lang="pt-BR" dirty="0"/>
              <a:t>Desenvolvimento multiplataforma refere-se à prática de criar software que possa ser executado em diferentes plataformas, como sistemas operacionais, dispositivos móveis e navegadores web, com pouca ou nenhuma modificação.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Necessidade: </a:t>
            </a:r>
            <a:r>
              <a:rPr lang="pt-BR" dirty="0"/>
              <a:t>Com a proliferação de dispositivos e sistemas operacionais, é crucial para os desenvolvedores criar aplicativos que atendam a diversos ambientes sem a necessidade de reescrever o código do zero para cada plataforma.</a:t>
            </a:r>
          </a:p>
        </p:txBody>
      </p:sp>
    </p:spTree>
    <p:extLst>
      <p:ext uri="{BB962C8B-B14F-4D97-AF65-F5344CB8AC3E}">
        <p14:creationId xmlns:p14="http://schemas.microsoft.com/office/powerpoint/2010/main" val="299001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7ADA5-4C0F-364B-577C-1BEEDF32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Abordagens de Desenvolvimento Multiplataforma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45024D-30BA-00AD-F5DB-49086E4A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3200" b="1" dirty="0"/>
              <a:t>Nativo vs. Cross-Platform:</a:t>
            </a:r>
          </a:p>
          <a:p>
            <a:pPr lvl="1" algn="just"/>
            <a:r>
              <a:rPr lang="pt-BR" sz="2800" b="1" dirty="0"/>
              <a:t>Desenvolvimento Nativo: </a:t>
            </a:r>
            <a:r>
              <a:rPr lang="pt-BR" sz="2800" dirty="0"/>
              <a:t>Desenvolver aplicativos separadamente para cada plataforma, utilizando as linguagens e ferramentas específicas de cada uma, como Java/</a:t>
            </a:r>
            <a:r>
              <a:rPr lang="pt-BR" sz="2800" dirty="0" err="1"/>
              <a:t>Kotlin</a:t>
            </a:r>
            <a:r>
              <a:rPr lang="pt-BR" sz="2800" dirty="0"/>
              <a:t> para Android e Swift/</a:t>
            </a:r>
            <a:r>
              <a:rPr lang="pt-BR" sz="2800" dirty="0" err="1"/>
              <a:t>Objective</a:t>
            </a:r>
            <a:r>
              <a:rPr lang="pt-BR" sz="2800" dirty="0"/>
              <a:t>-C para iOS.</a:t>
            </a:r>
          </a:p>
          <a:p>
            <a:pPr lvl="1" algn="just"/>
            <a:endParaRPr lang="pt-BR" sz="2800" dirty="0"/>
          </a:p>
          <a:p>
            <a:pPr lvl="1" algn="just"/>
            <a:r>
              <a:rPr lang="pt-BR" sz="2800" b="1" dirty="0"/>
              <a:t>Cross-Platform: </a:t>
            </a:r>
            <a:r>
              <a:rPr lang="pt-BR" sz="2800" dirty="0"/>
              <a:t>Utilização de tecnologias que permitem escrever código uma vez e executá-lo em várias plataformas, como </a:t>
            </a:r>
            <a:r>
              <a:rPr lang="pt-BR" sz="2800" dirty="0" err="1"/>
              <a:t>React</a:t>
            </a:r>
            <a:r>
              <a:rPr lang="pt-BR" sz="2800" dirty="0"/>
              <a:t> </a:t>
            </a:r>
            <a:r>
              <a:rPr lang="pt-BR" sz="2800" dirty="0" err="1"/>
              <a:t>Native</a:t>
            </a:r>
            <a:r>
              <a:rPr lang="pt-BR" sz="2800" dirty="0"/>
              <a:t>, </a:t>
            </a:r>
            <a:r>
              <a:rPr lang="pt-BR" sz="2800" dirty="0" err="1"/>
              <a:t>Flutter</a:t>
            </a:r>
            <a:r>
              <a:rPr lang="pt-BR" sz="2800" dirty="0"/>
              <a:t> e </a:t>
            </a:r>
            <a:r>
              <a:rPr lang="pt-BR" sz="2800" dirty="0" err="1"/>
              <a:t>Xamarin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62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3A409-CD60-A425-062E-64F3084D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Tecnologias e Frameworks Multiplataforma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1F2B03-9028-213E-847F-58991B71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b="1" dirty="0" err="1"/>
              <a:t>React</a:t>
            </a:r>
            <a:r>
              <a:rPr lang="pt-BR" b="1" dirty="0"/>
              <a:t> </a:t>
            </a:r>
            <a:r>
              <a:rPr lang="pt-BR" b="1" dirty="0" err="1"/>
              <a:t>Native</a:t>
            </a:r>
            <a:r>
              <a:rPr lang="pt-BR" b="1" dirty="0"/>
              <a:t>: </a:t>
            </a:r>
          </a:p>
          <a:p>
            <a:pPr lvl="1" algn="just"/>
            <a:r>
              <a:rPr lang="pt-BR" dirty="0"/>
              <a:t>Baseado no </a:t>
            </a:r>
            <a:r>
              <a:rPr lang="pt-BR" dirty="0" err="1"/>
              <a:t>React</a:t>
            </a:r>
            <a:r>
              <a:rPr lang="pt-BR" dirty="0"/>
              <a:t>, permite o desenvolvimento de aplicativos móveis para Android e iOS utilizando </a:t>
            </a:r>
            <a:r>
              <a:rPr lang="pt-BR" dirty="0" err="1"/>
              <a:t>JavaScript</a:t>
            </a:r>
            <a:r>
              <a:rPr lang="pt-BR" dirty="0"/>
              <a:t> e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  <a:p>
            <a:pPr lvl="1" algn="just"/>
            <a:r>
              <a:rPr lang="pt-BR" dirty="0"/>
              <a:t>Oferece acesso a APIs nativas através de módulos e plugins.</a:t>
            </a:r>
          </a:p>
          <a:p>
            <a:pPr algn="just"/>
            <a:r>
              <a:rPr lang="pt-BR" b="1" dirty="0" err="1"/>
              <a:t>Flutter</a:t>
            </a:r>
            <a:r>
              <a:rPr lang="pt-BR" b="1" dirty="0"/>
              <a:t>: </a:t>
            </a:r>
          </a:p>
          <a:p>
            <a:pPr lvl="1" algn="just"/>
            <a:r>
              <a:rPr lang="pt-BR" dirty="0"/>
              <a:t>Framework desenvolvido pelo Google para criação de aplicativos nativos para Android, iOS, Web e Desktop a partir de um único código base escrito em Dart.</a:t>
            </a:r>
          </a:p>
          <a:p>
            <a:pPr lvl="1" algn="just"/>
            <a:r>
              <a:rPr lang="pt-BR" dirty="0"/>
              <a:t>Utiliza widgets personalizados e oferece alto desempenho.</a:t>
            </a:r>
          </a:p>
          <a:p>
            <a:pPr algn="just"/>
            <a:r>
              <a:rPr lang="pt-BR" b="1" dirty="0" err="1"/>
              <a:t>Xamarin</a:t>
            </a:r>
            <a:r>
              <a:rPr lang="pt-BR" b="1" dirty="0"/>
              <a:t>:</a:t>
            </a:r>
          </a:p>
          <a:p>
            <a:pPr lvl="1" algn="just"/>
            <a:r>
              <a:rPr lang="pt-BR" dirty="0"/>
              <a:t>Permite o desenvolvimento de aplicativos móveis nativos para Android, iOS e Windows utilizando C# e .NET.</a:t>
            </a:r>
          </a:p>
          <a:p>
            <a:pPr lvl="1" algn="just"/>
            <a:r>
              <a:rPr lang="pt-BR" dirty="0"/>
              <a:t>Fornece acesso total às APIs nativas de cada plataforma.</a:t>
            </a:r>
          </a:p>
        </p:txBody>
      </p:sp>
    </p:spTree>
    <p:extLst>
      <p:ext uri="{BB962C8B-B14F-4D97-AF65-F5344CB8AC3E}">
        <p14:creationId xmlns:p14="http://schemas.microsoft.com/office/powerpoint/2010/main" val="73788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07BBD-33F5-C44F-F035-2F290CF0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Estratégias de UI/UX para Desenvolvimento Multiplataforma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36D36-01B2-06D6-24A2-ECADA1AC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Design Adaptativo: </a:t>
            </a:r>
            <a:r>
              <a:rPr lang="pt-BR" dirty="0"/>
              <a:t>Criar interfaces de usuário que se ajustam automaticamente a diferentes tamanhos de tela e resoluções.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Padrões de Design Comuns: </a:t>
            </a:r>
            <a:r>
              <a:rPr lang="pt-BR" dirty="0"/>
              <a:t>Utilizar padrões de design que sejam consistentes em todas as plataformas para oferecer uma experiência de usuário uniforme.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Testes de Usabilidade Multiplataforma: </a:t>
            </a:r>
            <a:r>
              <a:rPr lang="pt-BR" dirty="0"/>
              <a:t>Realizar testes em diferentes dispositivos e sistemas operacionais para garantir que a experiência do usuário seja consistente em todas as plataformas.</a:t>
            </a:r>
          </a:p>
        </p:txBody>
      </p:sp>
    </p:spTree>
    <p:extLst>
      <p:ext uri="{BB962C8B-B14F-4D97-AF65-F5344CB8AC3E}">
        <p14:creationId xmlns:p14="http://schemas.microsoft.com/office/powerpoint/2010/main" val="330922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2BFAF-3FF3-6D39-2DD7-3D74A21A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e Considerações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22F797-D79E-94E6-9473-B6585E38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Desempenho: </a:t>
            </a:r>
            <a:r>
              <a:rPr lang="pt-BR" dirty="0"/>
              <a:t>Alguns frameworks multiplataforma podem ter desempenho inferior em comparação com aplicativos desenvolvidos nativamente.</a:t>
            </a:r>
          </a:p>
          <a:p>
            <a:pPr algn="just"/>
            <a:r>
              <a:rPr lang="pt-BR" b="1" dirty="0"/>
              <a:t>Acesso a Recursos Nativos: </a:t>
            </a:r>
            <a:r>
              <a:rPr lang="pt-BR" dirty="0"/>
              <a:t>Nem sempre é possível acessar todas as funcionalidades nativas de cada plataforma a partir de um código multiplataforma.</a:t>
            </a:r>
          </a:p>
          <a:p>
            <a:pPr algn="just"/>
            <a:r>
              <a:rPr lang="pt-BR" b="1" dirty="0"/>
              <a:t>Manutenção e Atualizações: </a:t>
            </a:r>
            <a:r>
              <a:rPr lang="pt-BR" dirty="0"/>
              <a:t>É importante considerar como as atualizações e correções de bugs serão gerenciadas em um ambiente multiplataforma.</a:t>
            </a:r>
          </a:p>
        </p:txBody>
      </p:sp>
    </p:spTree>
    <p:extLst>
      <p:ext uri="{BB962C8B-B14F-4D97-AF65-F5344CB8AC3E}">
        <p14:creationId xmlns:p14="http://schemas.microsoft.com/office/powerpoint/2010/main" val="367993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B0B55-791D-5AF1-3697-E8C2924E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B4197-1001-8218-98BA-54A029AD2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desenvolvimento multiplataforma oferece vantagens significativas em termos de eficiência e custo, permitindo que os desenvolvedores alcancem um público mais amplo com menos esforço.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entanto, é essencial considerar os compromissos e desafios associados ao desenvolvimento multiplataforma ao decidir a melhor abordagem para um projeto específico.</a:t>
            </a:r>
          </a:p>
        </p:txBody>
      </p:sp>
    </p:spTree>
    <p:extLst>
      <p:ext uri="{BB962C8B-B14F-4D97-AF65-F5344CB8AC3E}">
        <p14:creationId xmlns:p14="http://schemas.microsoft.com/office/powerpoint/2010/main" val="12513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595B5-94E8-5C97-80AC-C8637EEE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BB61D1-A78D-E1B1-0A12-D3E242933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WhatsApp: </a:t>
            </a:r>
            <a:r>
              <a:rPr lang="pt-BR" dirty="0"/>
              <a:t>Utiliza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para oferecer uma experiência consistente em Android e iOS.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b="1" dirty="0" err="1"/>
              <a:t>Alibaba</a:t>
            </a:r>
            <a:r>
              <a:rPr lang="pt-BR" b="1" dirty="0"/>
              <a:t>: </a:t>
            </a:r>
            <a:r>
              <a:rPr lang="pt-BR" dirty="0"/>
              <a:t>Utiliza o </a:t>
            </a:r>
            <a:r>
              <a:rPr lang="pt-BR" dirty="0" err="1"/>
              <a:t>Flutter</a:t>
            </a:r>
            <a:r>
              <a:rPr lang="pt-BR" dirty="0"/>
              <a:t> para desenvolver aplicativos que funcionam em diferentes plataformas.</a:t>
            </a:r>
          </a:p>
        </p:txBody>
      </p:sp>
    </p:spTree>
    <p:extLst>
      <p:ext uri="{BB962C8B-B14F-4D97-AF65-F5344CB8AC3E}">
        <p14:creationId xmlns:p14="http://schemas.microsoft.com/office/powerpoint/2010/main" val="54251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74494-5A29-A7FF-5D3E-D3A42CBF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C05D1-72FC-7646-F2F0-316F12EC0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b="1" dirty="0"/>
              <a:t>WhatsApp: Utilizando </a:t>
            </a:r>
            <a:r>
              <a:rPr lang="pt-BR" b="1" dirty="0" err="1"/>
              <a:t>React</a:t>
            </a:r>
            <a:r>
              <a:rPr lang="pt-BR" b="1" dirty="0"/>
              <a:t> </a:t>
            </a:r>
            <a:r>
              <a:rPr lang="pt-BR" b="1" dirty="0" err="1"/>
              <a:t>Native</a:t>
            </a:r>
            <a:endParaRPr lang="pt-BR" b="1" dirty="0"/>
          </a:p>
          <a:p>
            <a:pPr algn="just"/>
            <a:endParaRPr lang="pt-BR" b="1" dirty="0"/>
          </a:p>
          <a:p>
            <a:pPr algn="just"/>
            <a:r>
              <a:rPr lang="pt-BR" dirty="0"/>
              <a:t>O WhatsApp é um dos aplicativos de mensagens instantâneas mais populares do mundo, utilizado por milhões de pessoas em todo o globo.</a:t>
            </a:r>
          </a:p>
          <a:p>
            <a:pPr algn="just"/>
            <a:r>
              <a:rPr lang="pt-BR" dirty="0"/>
              <a:t>Uma das estratégias-chave por trás do sucesso do WhatsApp é sua abordagem de desenvolvimento multiplataforma utilizando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é uma estrutura de desenvolvimento móvel criada pelo Facebook que permite escrever código em </a:t>
            </a:r>
            <a:r>
              <a:rPr lang="pt-BR" dirty="0" err="1"/>
              <a:t>JavaScript</a:t>
            </a:r>
            <a:r>
              <a:rPr lang="pt-BR" dirty="0"/>
              <a:t> e </a:t>
            </a:r>
            <a:r>
              <a:rPr lang="pt-BR" dirty="0" err="1"/>
              <a:t>React</a:t>
            </a:r>
            <a:r>
              <a:rPr lang="pt-BR" dirty="0"/>
              <a:t> para criar aplicativos nativos para Android e iOS.</a:t>
            </a:r>
          </a:p>
          <a:p>
            <a:pPr algn="just"/>
            <a:r>
              <a:rPr lang="pt-BR" dirty="0"/>
              <a:t>Ao optar pelo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, o WhatsApp foi capaz de economizar tempo e recursos, desenvolvendo e mantendo uma única base de código para ambas as plataformas.</a:t>
            </a:r>
          </a:p>
          <a:p>
            <a:pPr algn="just"/>
            <a:r>
              <a:rPr lang="pt-BR" dirty="0"/>
              <a:t>Isso permitiu ao WhatsApp lançar atualizações de forma mais rápida e consistente em ambas as plataformas, garantindo uma experiência de usuário uniforme para todos os usuários, independentemente do dispositivo que estão utilizando.</a:t>
            </a:r>
          </a:p>
        </p:txBody>
      </p:sp>
    </p:spTree>
    <p:extLst>
      <p:ext uri="{BB962C8B-B14F-4D97-AF65-F5344CB8AC3E}">
        <p14:creationId xmlns:p14="http://schemas.microsoft.com/office/powerpoint/2010/main" val="39006221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5A3E183F426245BD4BCEA26DADDB88" ma:contentTypeVersion="0" ma:contentTypeDescription="Crie um novo documento." ma:contentTypeScope="" ma:versionID="84702b021f651a4b6e99531e3e10be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5753f1e9f30959d8bba6a6a0fd990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77E1FD-FB6F-441F-83D5-F221C50B6D5C}"/>
</file>

<file path=customXml/itemProps2.xml><?xml version="1.0" encoding="utf-8"?>
<ds:datastoreItem xmlns:ds="http://schemas.openxmlformats.org/officeDocument/2006/customXml" ds:itemID="{9902791C-EB14-442F-863B-74CDC2166118}"/>
</file>

<file path=customXml/itemProps3.xml><?xml version="1.0" encoding="utf-8"?>
<ds:datastoreItem xmlns:ds="http://schemas.openxmlformats.org/officeDocument/2006/customXml" ds:itemID="{DF77A042-A7D0-4D94-A740-126095ECD9E5}"/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2</TotalTime>
  <Words>890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Franklin Gothic Book</vt:lpstr>
      <vt:lpstr>Cortar</vt:lpstr>
      <vt:lpstr>Programação Multiplataforma  Aula 01</vt:lpstr>
      <vt:lpstr>Introdução ao Desenvolvimento Multiplataforma</vt:lpstr>
      <vt:lpstr>Abordagens de Desenvolvimento Multiplataforma</vt:lpstr>
      <vt:lpstr>Tecnologias e Frameworks Multiplataforma</vt:lpstr>
      <vt:lpstr>Estratégias de UI/UX para Desenvolvimento Multiplataforma</vt:lpstr>
      <vt:lpstr>Desafios e Considerações</vt:lpstr>
      <vt:lpstr>Conclusão</vt:lpstr>
      <vt:lpstr>Estudo de caso</vt:lpstr>
      <vt:lpstr>Estudo de caso</vt:lpstr>
      <vt:lpstr>Estudo de caso</vt:lpstr>
      <vt:lpstr>Estudo de caso  - Conclusão</vt:lpstr>
      <vt:lpstr>Perguntas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Multiplataforma  Aula 01</dc:title>
  <dc:creator>WELINGTON LUIS CODINHOTO GARCIA</dc:creator>
  <cp:lastModifiedBy>WELINGTON LUIS CODINHOTO GARCIA</cp:lastModifiedBy>
  <cp:revision>2</cp:revision>
  <dcterms:created xsi:type="dcterms:W3CDTF">2024-02-14T23:36:20Z</dcterms:created>
  <dcterms:modified xsi:type="dcterms:W3CDTF">2024-02-14T23:38:26Z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0x0101004E5A3E183F426245BD4BCEA26DADDB88</vt:lpwstr>
  </property>
</Properties>
</file>