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88F52-3295-A76F-E532-88FB131C0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21845-C808-4251-5656-E8BC0C8BF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BF11E-31B2-D4F8-EC19-561E9F69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224F5-EC10-1C3D-FF95-3FD5F13A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2824B-5EB8-B3AD-37B3-5EA1D505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080EA-1287-BD4D-AFE3-9ED1A10B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DEB12D-403D-F134-7E50-F8AE29AF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CCEC9-E8D6-4E9F-553F-6AC029D3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2FB6CC-8F2C-0ED6-8A59-4D72FE68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3BA8F-2700-AAF5-8A6E-21E4570D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76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28C9FB-293D-E32A-E65B-F7829F81D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DA6DC0-3634-76AB-56C1-5488537B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DF88A-6C20-135D-6AEE-C292AEED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72BE1-61F5-0C2E-181D-DE6ACB5C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F8D2E-4613-6DF8-B602-5D63CD46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1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4C9DF-A4A0-50A7-BF1B-5326D829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C6F80-EC65-FE60-E65E-F9807D1E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6717D-9A35-86DF-602D-DBD0246C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4DB4C-74C4-70F1-8963-DA2DE0E1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94E30-EB90-929D-342C-6B0C0012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9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1F104-3E23-DA9F-9817-449ABCB5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9A25BA-5AF3-683E-9896-DDFAECB6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9D8A9-C251-DBA6-7CC0-3FF6953F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B6AB4A-8DC1-12AF-8598-65D3C75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BE2A9E-C20B-4E0C-7A02-1E30B7A0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9A028-DBEA-8A65-5DB2-37E6FB67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854D0-52B3-CFC0-A787-35B82D299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4CD981-A290-AB39-D5A2-7055B2C82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0E65B1-FA7F-500B-6B86-01543A88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6EA27F-B028-8F1F-7C5B-04AC617C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6C3B8-90FB-4C50-ABEC-0080EB45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C4079-B172-20F2-EE29-AB91981E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1A212A-AF7F-911C-E013-CA82C752B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BC24D1-EF9A-AB98-F801-5FD3EC8AF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FF7555-A173-63A1-C21C-10F19DDFE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A33AF7-4C2E-6857-D835-65A155D78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FBBB28-2F9A-3A3F-DF3F-7B1CBC8F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DBA0B4-8050-B98E-E5E5-6066D49D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75A05E-69C2-58A3-A9D3-546A3AC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18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34FC4-1AE7-BF47-3386-E2F7B1A3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50012-EFDF-05D3-8B77-B8F2DD99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655F2C-9933-70E2-8DDD-A249A9EC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B3580D-ECC6-0675-AB93-C9FD25CC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535AAF-6C9F-4161-E308-26BD84AC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12746C-AE9D-13EB-3D87-AD63FDF2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FB1A9F-C33D-3F54-E9D9-BAD33DA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69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572F2-B7CC-C4D9-B5EA-12F3FAB1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7909A7-59A8-BF5B-BDAC-77B8745B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DC8868-FF56-9F12-19DA-2D7378DFB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1DEDD6-DB94-8910-4983-7BB9AA63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D12C9F-A791-DAE1-7746-42C33E9B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928197-8FC1-BAEC-74A2-26144F05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1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97525-AAC9-6946-2887-A21C7E55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DDF7D8-0972-C27C-3676-35E26E6C9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BC6655-B721-1655-3BE7-3F9AEDE89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1F20A3-949B-4BC4-1BBD-F0C18C18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1206B3-2582-556C-171F-98B7CA95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596BE5-D53A-886F-5227-40BC37AD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94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5F2752-F913-EC91-AAD7-7F5A0409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42BB5-3F18-76AE-86E9-890194965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F431C-063C-B19E-E7A4-EA54E2AB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061F-2596-4AD8-A206-DB077CDE8753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0AB2FA-EAA7-E30E-903E-5EB0A3C15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6746E0-DA29-BABF-A3DD-986DC6D62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776B-C95D-4C36-8164-7D66DF53C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9086B-24F3-1480-5525-FBCB61ACC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Multiplataforma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DFCF-B920-F680-AFE5-B0F726B49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279" y="4222823"/>
            <a:ext cx="9144000" cy="1655762"/>
          </a:xfrm>
        </p:spPr>
        <p:txBody>
          <a:bodyPr/>
          <a:lstStyle/>
          <a:p>
            <a:r>
              <a:rPr lang="pt-BR" dirty="0"/>
              <a:t>Prof. Me. Welington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Codinhoto</a:t>
            </a:r>
            <a:r>
              <a:rPr lang="pt-BR" dirty="0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429307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9F60D-20F7-22F6-BA9C-A83EEA17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EA91F-5C5B-A601-1C52-51126D97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os principais recursos desejados nos seguintes sistemas:</a:t>
            </a:r>
          </a:p>
          <a:p>
            <a:pPr lvl="1"/>
            <a:r>
              <a:rPr lang="pt-BR" dirty="0"/>
              <a:t>Recursos em Sistemas Web</a:t>
            </a:r>
          </a:p>
          <a:p>
            <a:pPr lvl="1"/>
            <a:r>
              <a:rPr lang="pt-BR" dirty="0"/>
              <a:t>Recursos em Sistemas Desktop</a:t>
            </a:r>
          </a:p>
          <a:p>
            <a:pPr lvl="1"/>
            <a:r>
              <a:rPr lang="pt-BR" dirty="0"/>
              <a:t>Recursos </a:t>
            </a:r>
            <a:r>
              <a:rPr lang="pt-BR"/>
              <a:t>para Sistemas IoT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Descreva exemplos de sistemas operacionais, principais linguagens de programação e principais plataformas</a:t>
            </a:r>
          </a:p>
        </p:txBody>
      </p:sp>
    </p:spTree>
    <p:extLst>
      <p:ext uri="{BB962C8B-B14F-4D97-AF65-F5344CB8AC3E}">
        <p14:creationId xmlns:p14="http://schemas.microsoft.com/office/powerpoint/2010/main" val="334196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4137B-1019-7BFE-83C0-13D7F50C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em Sistemas Mobile, Web e Desktop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EF1E0-BF98-3BB0-7D9C-E0F32ECB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Recursos em Sistemas Mobile</a:t>
            </a:r>
          </a:p>
          <a:p>
            <a:pPr algn="just"/>
            <a:r>
              <a:rPr lang="pt-BR" dirty="0"/>
              <a:t>Introdução aos Sistemas Mobile:</a:t>
            </a:r>
          </a:p>
          <a:p>
            <a:pPr lvl="1" algn="just"/>
            <a:r>
              <a:rPr lang="pt-BR" dirty="0"/>
              <a:t>Explicação sobre o crescimento da computação móvel.</a:t>
            </a:r>
          </a:p>
          <a:p>
            <a:pPr lvl="2" algn="just"/>
            <a:r>
              <a:rPr lang="pt-BR" dirty="0"/>
              <a:t> A computação móvel experimentou um crescimento extraordinário nas últimas décadas, transformando radicalmente a forma como interagimos com a tecnologia. Aqui estão alguns pontos importantes que explicam esse crescimento:</a:t>
            </a:r>
          </a:p>
          <a:p>
            <a:pPr lvl="2" algn="just"/>
            <a:endParaRPr lang="pt-BR" dirty="0"/>
          </a:p>
          <a:p>
            <a:pPr lvl="2" algn="just"/>
            <a:r>
              <a:rPr lang="pt-BR" b="1" dirty="0"/>
              <a:t>Avanços Tecnológicos: </a:t>
            </a:r>
            <a:r>
              <a:rPr lang="pt-BR" dirty="0"/>
              <a:t>O desenvolvimento de tecnologias como processadores móveis mais poderosos, baterias de maior duração, telas de alta resolução e sensores avançados impulsionou a evolução dos dispositivos móveis. Isso permitiu que os smartphones se tornassem centros de comunicação, entretenimento, produtividade e muito mais.</a:t>
            </a:r>
          </a:p>
          <a:p>
            <a:pPr lvl="2" algn="just"/>
            <a:endParaRPr lang="pt-BR" dirty="0"/>
          </a:p>
          <a:p>
            <a:pPr lvl="2" algn="just"/>
            <a:r>
              <a:rPr lang="pt-BR" b="1" dirty="0"/>
              <a:t>Acessibilidade e Preço: </a:t>
            </a:r>
            <a:r>
              <a:rPr lang="pt-BR" dirty="0"/>
              <a:t>Com o passar dos anos, os dispositivos móveis se tornaram mais acessíveis, com uma variedade de opções disponíveis em diferentes faixas de preço. Isso permitiu que pessoas de diversas camadas sociais e regiões do mundo tivessem acesso a essas tecnologias.</a:t>
            </a:r>
          </a:p>
          <a:p>
            <a:pPr lvl="2" algn="just"/>
            <a:endParaRPr lang="pt-BR" dirty="0"/>
          </a:p>
          <a:p>
            <a:pPr lvl="2" algn="just"/>
            <a:r>
              <a:rPr lang="pt-BR" b="1" dirty="0"/>
              <a:t>Conectividade Ubíqua: </a:t>
            </a:r>
            <a:r>
              <a:rPr lang="pt-BR" dirty="0"/>
              <a:t>O advento da tecnologia 3G, 4G e agora 5G possibilitou uma conectividade rápida e estável em praticamente qualquer lugar. Isso permitiu que os usuários acessassem a internet, redes sociais, serviços de streaming e outras aplicações onde quer que estivessem, aumentando a utilidade dos dispositivos móveis.</a:t>
            </a:r>
          </a:p>
          <a:p>
            <a:pPr lvl="2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35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0255E-3310-5B87-A1ED-2C80AEB8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Explicação sobre o crescimento da computação móvel.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0837E-AA13-A76B-8FD8-742268CF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b="1" dirty="0"/>
              <a:t>Evolução do Ecossistema de Aplicativos: </a:t>
            </a:r>
            <a:r>
              <a:rPr lang="pt-BR" dirty="0"/>
              <a:t>Com o surgimento das lojas de aplicativos, como a App Store da Apple e o Google Play Store, os usuários passaram a ter acesso a uma vasta gama de aplicativos desenvolvidos por terceiros. Isso criou um ecossistema rico e diversificado, permitindo que os usuários personalizassem seus dispositivos de acordo com suas necessidades e preferências.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Mudança nos Comportamentos de Consumo: </a:t>
            </a:r>
            <a:r>
              <a:rPr lang="pt-BR" dirty="0"/>
              <a:t>As pessoas estão cada vez mais dependentes de seus dispositivos móveis para realizar tarefas do dia a dia, como comunicação, compras online, acesso a informações e entretenimento. Isso levou a uma demanda crescente por dispositivos móveis e serviços relacionados.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Inovações em Experiência do Usuário: </a:t>
            </a:r>
            <a:r>
              <a:rPr lang="pt-BR" dirty="0"/>
              <a:t>As empresas têm investido significativamente em melhorias na experiência do usuário em dispositivos móveis, desenvolvendo interfaces intuitivas, designs atraentes e funcionalidades inovadoras. Isso tem contribuído para a popularidade contínua dos smartphones e tablets como principais dispositivos de computação.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23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DB3A9-1491-FEBB-9F59-7D52079C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sobre o crescimento da computação móvel.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812E6-0DEB-195A-94FE-5938F0B0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No geral, o crescimento da computação móvel tem sido impulsionado por uma combinação de avanços tecnológicos, acessibilidade, conectividade, ecossistema de aplicativos e mudanças nos comportamentos de consumo. Essa tendência é susceptível de continuar no futuro, com o surgimento de novas tecnologias, como a Internet das Coisas (IoT) e a Realidade Aumentada (AR), prometendo expandir ainda mais as possibilidades dos dispositivos móveis.</a:t>
            </a:r>
          </a:p>
        </p:txBody>
      </p:sp>
    </p:spTree>
    <p:extLst>
      <p:ext uri="{BB962C8B-B14F-4D97-AF65-F5344CB8AC3E}">
        <p14:creationId xmlns:p14="http://schemas.microsoft.com/office/powerpoint/2010/main" val="9350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63331-9C7C-3CF3-8EA0-6EA7C5FB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Destaque para a diversidade de dispositivos e sistemas operacionais (iOS, Android, etc.).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266A8-16CC-60CA-F03B-B9FA68BF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A diversidade de dispositivos e sistemas operacionais é um aspecto fundamental no cenário da computação móvel. Vamos destacar algumas das principais características dessa diversidade:</a:t>
            </a:r>
          </a:p>
          <a:p>
            <a:pPr algn="just"/>
            <a:r>
              <a:rPr lang="pt-BR" b="1" dirty="0"/>
              <a:t>Sistemas Operacionais:</a:t>
            </a:r>
          </a:p>
          <a:p>
            <a:pPr lvl="1" algn="just"/>
            <a:r>
              <a:rPr lang="pt-BR" b="1" dirty="0"/>
              <a:t>iOS (Apple): </a:t>
            </a:r>
            <a:r>
              <a:rPr lang="pt-BR" dirty="0"/>
              <a:t>Desenvolvido pela Apple exclusivamente para seus dispositivos, como iPhones e </a:t>
            </a:r>
            <a:r>
              <a:rPr lang="pt-BR" dirty="0" err="1"/>
              <a:t>iPads</a:t>
            </a:r>
            <a:r>
              <a:rPr lang="pt-BR" dirty="0"/>
              <a:t>. Conhecido por sua interface elegante, integração profunda com outros produtos da Apple e controle estrito sobre o ecossistema de aplicativos.</a:t>
            </a:r>
          </a:p>
          <a:p>
            <a:pPr lvl="1" algn="just"/>
            <a:r>
              <a:rPr lang="pt-BR" b="1" dirty="0"/>
              <a:t>Android (Google): </a:t>
            </a:r>
            <a:r>
              <a:rPr lang="pt-BR" dirty="0"/>
              <a:t>Desenvolvido pela Google e utilizado por uma ampla variedade de fabricantes de dispositivos, como Samsung, Xiaomi, Huawei, entre outros. Conhecido por sua flexibilidade, personalização e ampla variedade de dispositivos disponíveis em diferentes faixas de preço.</a:t>
            </a:r>
          </a:p>
          <a:p>
            <a:pPr lvl="1" algn="just"/>
            <a:r>
              <a:rPr lang="pt-BR" b="1" dirty="0"/>
              <a:t>Windows (Microsoft):</a:t>
            </a:r>
            <a:r>
              <a:rPr lang="pt-BR" dirty="0"/>
              <a:t> Embora tenha perdido parte de sua participação de mercado nos últimos anos, o Windows ainda é utilizado em dispositivos móveis, principalmente em tablets e laptops híbridos. Oferece integração com o ecossistema Windows e compatibilidade com aplicativos de desktop.</a:t>
            </a:r>
          </a:p>
          <a:p>
            <a:pPr lvl="1" algn="just"/>
            <a:r>
              <a:rPr lang="pt-BR" b="1" dirty="0"/>
              <a:t>Outros:</a:t>
            </a:r>
            <a:r>
              <a:rPr lang="pt-BR" dirty="0"/>
              <a:t> Existem também sistemas operacionais menos conhecidos, como o BlackBerry OS e o Ubuntu Touch, que têm presença em nichos específicos do mercado.</a:t>
            </a:r>
          </a:p>
        </p:txBody>
      </p:sp>
    </p:spTree>
    <p:extLst>
      <p:ext uri="{BB962C8B-B14F-4D97-AF65-F5344CB8AC3E}">
        <p14:creationId xmlns:p14="http://schemas.microsoft.com/office/powerpoint/2010/main" val="296836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7FBFD-3125-DD98-DBC5-70D342A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Diversidade de Dispositivos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FBD5C-42DF-AF6D-03C9-3338C324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b="1" dirty="0"/>
              <a:t>Smartphones: </a:t>
            </a:r>
            <a:r>
              <a:rPr lang="pt-BR" dirty="0"/>
              <a:t>Desde modelos básicos até </a:t>
            </a:r>
            <a:r>
              <a:rPr lang="pt-BR" dirty="0" err="1"/>
              <a:t>flagships</a:t>
            </a:r>
            <a:r>
              <a:rPr lang="pt-BR" dirty="0"/>
              <a:t> com hardware de última geração, os smartphones vêm em uma variedade de tamanhos, designs e especificações técnicas para atender às necessidades e preferências dos usuários.</a:t>
            </a:r>
          </a:p>
          <a:p>
            <a:pPr algn="just"/>
            <a:r>
              <a:rPr lang="pt-BR" b="1" dirty="0"/>
              <a:t>Tablets: </a:t>
            </a:r>
            <a:r>
              <a:rPr lang="pt-BR" dirty="0"/>
              <a:t>Oferecem uma experiência de computação móvel mais ampla, com telas maiores e maior potência de processamento, ideais para produtividade, entretenimento e educação.</a:t>
            </a:r>
          </a:p>
          <a:p>
            <a:pPr algn="just"/>
            <a:r>
              <a:rPr lang="pt-BR" b="1" dirty="0" err="1"/>
              <a:t>Wearables</a:t>
            </a:r>
            <a:r>
              <a:rPr lang="pt-BR" b="1" dirty="0"/>
              <a:t>: </a:t>
            </a:r>
            <a:r>
              <a:rPr lang="pt-BR" dirty="0"/>
              <a:t>Dispositivos como </a:t>
            </a:r>
            <a:r>
              <a:rPr lang="pt-BR" dirty="0" err="1"/>
              <a:t>smartwatches</a:t>
            </a:r>
            <a:r>
              <a:rPr lang="pt-BR" dirty="0"/>
              <a:t> e dispositivos de realidade virtual (VR) e realidade aumentada (AR) estão se tornando cada vez mais populares, oferecendo novas formas de interação e experiências imersivas.</a:t>
            </a:r>
          </a:p>
          <a:p>
            <a:pPr algn="just"/>
            <a:r>
              <a:rPr lang="pt-BR" b="1" dirty="0"/>
              <a:t>Dispositivos IoT: </a:t>
            </a:r>
            <a:r>
              <a:rPr lang="pt-BR" dirty="0"/>
              <a:t>Além disso, a computação móvel se estende a uma variedade de dispositivos conectados à Internet das Coisas (IoT), como carros inteligentes, eletrodomésticos inteligentes e dispositivos médicos.</a:t>
            </a:r>
          </a:p>
        </p:txBody>
      </p:sp>
    </p:spTree>
    <p:extLst>
      <p:ext uri="{BB962C8B-B14F-4D97-AF65-F5344CB8AC3E}">
        <p14:creationId xmlns:p14="http://schemas.microsoft.com/office/powerpoint/2010/main" val="127610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BCD9F-E155-31F2-E335-B600EBF4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Impacto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DFA96-04A8-99C3-FB8D-EE35C327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Devido à diversidade de sistemas operacionais e dispositivos, os desenvolvedores de aplicativos precisam considerar diferentes plataformas, tamanhos de tela, resoluções e capacidades de hardware ao criar aplicativos móveis.</a:t>
            </a:r>
          </a:p>
          <a:p>
            <a:pPr algn="just"/>
            <a:r>
              <a:rPr lang="pt-BR" dirty="0"/>
              <a:t>Isso pode levar ao desenvolvimento de aplicativos nativos para cada plataforma (iOS, Android, etc.), aplicativos multiplataforma usando tecnologias como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ou </a:t>
            </a:r>
            <a:r>
              <a:rPr lang="pt-BR" dirty="0" err="1"/>
              <a:t>Flutter</a:t>
            </a:r>
            <a:r>
              <a:rPr lang="pt-BR" dirty="0"/>
              <a:t>, ou aplicativos baseados na web que são acessíveis em vários dispositivos.</a:t>
            </a:r>
          </a:p>
          <a:p>
            <a:pPr algn="just"/>
            <a:r>
              <a:rPr lang="pt-BR" dirty="0"/>
              <a:t>A diversidade de dispositivos e sistemas operacionais na computação móvel oferece aos usuários uma variedade de escolhas e opções para atender às suas necessidades específicas, ao mesmo tempo em que apresenta desafios interessantes para desenvolvedores e designers na criação de experiências digitais consistentes e de alta qualidade.</a:t>
            </a:r>
          </a:p>
        </p:txBody>
      </p:sp>
    </p:spTree>
    <p:extLst>
      <p:ext uri="{BB962C8B-B14F-4D97-AF65-F5344CB8AC3E}">
        <p14:creationId xmlns:p14="http://schemas.microsoft.com/office/powerpoint/2010/main" val="243918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D63A2-A6A1-4D94-365C-35408D13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Essenciais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2CEB5-9814-96CC-6A2F-F18FD8BD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Tela Touch: Explique como a interação é feita por toque e gestos.</a:t>
            </a:r>
          </a:p>
          <a:p>
            <a:pPr algn="just"/>
            <a:r>
              <a:rPr lang="pt-BR" dirty="0"/>
              <a:t>GPS: Utilizado para localização e serviços baseados em localização.</a:t>
            </a:r>
          </a:p>
          <a:p>
            <a:pPr algn="just"/>
            <a:r>
              <a:rPr lang="pt-BR" dirty="0"/>
              <a:t>Câmera: Importante para aplicativos de fotos, vídeos e realidade aumentada.</a:t>
            </a:r>
          </a:p>
          <a:p>
            <a:pPr algn="just"/>
            <a:r>
              <a:rPr lang="pt-BR" dirty="0"/>
              <a:t>Acelerômetro: Detecta movimentos e orientação do dispositivo.</a:t>
            </a:r>
          </a:p>
          <a:p>
            <a:pPr algn="just"/>
            <a:r>
              <a:rPr lang="pt-BR" dirty="0"/>
              <a:t>Notificações </a:t>
            </a:r>
            <a:r>
              <a:rPr lang="pt-BR" dirty="0" err="1"/>
              <a:t>Push</a:t>
            </a:r>
            <a:r>
              <a:rPr lang="pt-BR" dirty="0"/>
              <a:t>: Mantém os usuários atualizados mesmo quando o aplicativo está em segundo plano.</a:t>
            </a:r>
          </a:p>
        </p:txBody>
      </p:sp>
    </p:spTree>
    <p:extLst>
      <p:ext uri="{BB962C8B-B14F-4D97-AF65-F5344CB8AC3E}">
        <p14:creationId xmlns:p14="http://schemas.microsoft.com/office/powerpoint/2010/main" val="383833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36A1F-618C-CD23-0024-00177C31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5E489-3AB4-0554-10E5-551568DB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Apresentação de aplicativos populares que fazem uso intensivo desses recursos, como Uber (GPS), Instagram (Câmera) e Pokémon GO (Realidade Aumentada).</a:t>
            </a:r>
          </a:p>
        </p:txBody>
      </p:sp>
    </p:spTree>
    <p:extLst>
      <p:ext uri="{BB962C8B-B14F-4D97-AF65-F5344CB8AC3E}">
        <p14:creationId xmlns:p14="http://schemas.microsoft.com/office/powerpoint/2010/main" val="3000607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5A3E183F426245BD4BCEA26DADDB88" ma:contentTypeVersion="4" ma:contentTypeDescription="Crie um novo documento." ma:contentTypeScope="" ma:versionID="9f07314afa7844127443708a92f778b7">
  <xsd:schema xmlns:xsd="http://www.w3.org/2001/XMLSchema" xmlns:xs="http://www.w3.org/2001/XMLSchema" xmlns:p="http://schemas.microsoft.com/office/2006/metadata/properties" xmlns:ns2="4d2dcd21-a1b4-4d7b-8bd7-c3177f8a47d4" targetNamespace="http://schemas.microsoft.com/office/2006/metadata/properties" ma:root="true" ma:fieldsID="b0eee3f3d1255830630e744ef2af22a8" ns2:_="">
    <xsd:import namespace="4d2dcd21-a1b4-4d7b-8bd7-c3177f8a47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cd21-a1b4-4d7b-8bd7-c3177f8a4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E97A4B-F9BF-4E01-9B1A-3CF4748D4929}"/>
</file>

<file path=customXml/itemProps2.xml><?xml version="1.0" encoding="utf-8"?>
<ds:datastoreItem xmlns:ds="http://schemas.openxmlformats.org/officeDocument/2006/customXml" ds:itemID="{FF5013D3-2C9E-4289-B3B2-BABFC1A87A23}"/>
</file>

<file path=customXml/itemProps3.xml><?xml version="1.0" encoding="utf-8"?>
<ds:datastoreItem xmlns:ds="http://schemas.openxmlformats.org/officeDocument/2006/customXml" ds:itemID="{82A92EFD-D5B2-4247-B8AF-BC4B10A3A20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Programação Multiplataforma</vt:lpstr>
      <vt:lpstr>Recursos em Sistemas Mobile, Web e Desktop</vt:lpstr>
      <vt:lpstr>Explicação sobre o crescimento da computação móvel.</vt:lpstr>
      <vt:lpstr>Explicação sobre o crescimento da computação móvel.</vt:lpstr>
      <vt:lpstr>Destaque para a diversidade de dispositivos e sistemas operacionais (iOS, Android, etc.).</vt:lpstr>
      <vt:lpstr>Diversidade de Dispositivos</vt:lpstr>
      <vt:lpstr>Impacto no Desenvolvimento de Aplicativos</vt:lpstr>
      <vt:lpstr>Recursos Essenciais</vt:lpstr>
      <vt:lpstr>Exemplos de Aplicação:</vt:lpstr>
      <vt:lpstr>Trabalho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Multiplataforma</dc:title>
  <dc:creator>WELINGTON LUIS CODINHOTO GARCIA</dc:creator>
  <cp:lastModifiedBy>WELINGTON LUIS CODINHOTO GARCIA</cp:lastModifiedBy>
  <cp:revision>1</cp:revision>
  <dcterms:created xsi:type="dcterms:W3CDTF">2024-02-19T18:25:28Z</dcterms:created>
  <dcterms:modified xsi:type="dcterms:W3CDTF">2024-02-19T18:25:28Z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0x0101004E5A3E183F426245BD4BCEA26DADDB88</vt:lpwstr>
  </property>
</Properties>
</file>