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DE081-EA5A-4A36-9521-89F538673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B03E65-03A8-4DB6-FA7C-7CF166C68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C73D9A-2046-F1A6-6BFA-665A1B2B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9D-C299-4359-B2A9-481C4A383C38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022AB-9BBF-FA60-A90A-33E437C2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09789C-A606-5FE1-81D3-18869695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9C35-D1A8-45C7-9E21-6A6A79400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51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94E8D-FD90-B150-94A3-7ABC640F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D91C81-87B6-E5A1-BD29-A32B1683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8A2F66-78CF-85F4-6FBF-58AD1FD1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9D-C299-4359-B2A9-481C4A383C38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BC48F1-2E8A-0AB3-9655-F4CB35F2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A44224-9610-A3A7-4B25-FEB975DF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9C35-D1A8-45C7-9E21-6A6A79400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6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3B28A3-B8B2-ABE8-420D-85750C82E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E52718-54C7-5E78-E3C4-4BC94DB78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B644D5-6ABE-64E8-AD2B-DA9E3592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9D-C299-4359-B2A9-481C4A383C38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33D4E-1E04-63DE-71AD-BFA58760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66AF0-8D9A-1617-2473-DE492804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9C35-D1A8-45C7-9E21-6A6A79400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1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7EFAD-7E31-0D01-C24B-B1686F75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317E86-2681-8C95-982B-EBB4248F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9B53CC-65B3-9759-71D1-F94E0EEF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9D-C299-4359-B2A9-481C4A383C38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22045A-E231-C481-392A-9BA04FC1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3887EF-58F7-05CF-708D-DFC87C9C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9C35-D1A8-45C7-9E21-6A6A79400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35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64997-02F5-1705-F0E9-99761E9E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14511C-0F0D-B0EB-EF77-229DFB715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3CBF13-0540-8F3F-EAAC-A3AC3C47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9D-C299-4359-B2A9-481C4A383C38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03619-7DFA-C133-E06A-651B5615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8654BF-23D8-2BA7-8786-30F1D35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9C35-D1A8-45C7-9E21-6A6A79400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17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E00A7-7836-D2B1-5C1B-B761CB5D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EE0FDB-5DD0-FC59-5BF3-9585F117F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5346B6-8C0D-D69A-BAC0-C9297338E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42E1A1-D5E7-2FE3-EED0-9FC1B652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9D-C299-4359-B2A9-481C4A383C38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752289-98D6-3538-CE88-2BC2A01E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360D6-DA50-44A8-C0DD-860B52FE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9C35-D1A8-45C7-9E21-6A6A79400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2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141D0-80B7-963E-7109-E100A9B6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F4CB4A-95A4-6EAE-B66E-6F59BC75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8F0F1B-6109-0643-40AE-08042F51E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F0A5DD-E9D7-8719-66E4-42BEFF8F6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C2A2F8-B748-48F6-A66B-C6C9A9512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5041E0-D5BA-035B-0885-B73AD1A8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9D-C299-4359-B2A9-481C4A383C38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D6C3B2-FEFD-654B-C110-DA8795F7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273C4B-F79C-BF2A-0CAF-E4D1E390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9C35-D1A8-45C7-9E21-6A6A79400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06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A9F5-200E-90CE-EB73-C3E564B6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9615E6-3270-6B29-A680-5216274C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9D-C299-4359-B2A9-481C4A383C38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4ED8FF-AFD8-B0DE-965A-10E37580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6A866A-CC90-C68A-E107-383E4E2D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9C35-D1A8-45C7-9E21-6A6A79400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9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CD86820-267B-EFC7-E8F1-AC888CDA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9D-C299-4359-B2A9-481C4A383C38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4F45BB-A861-15EF-41F1-20B42DB4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2A5EDE-45B7-7CE8-8596-C7B01A2D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9C35-D1A8-45C7-9E21-6A6A79400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93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D9729-94A0-CDA8-6DE7-07219405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9AB18B-1E23-1EB8-C1BC-DC5E25434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F01EB6-8A3A-5EA4-0225-6E119824D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004706-E3EF-0EF0-CF4D-5AEBBC95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9D-C299-4359-B2A9-481C4A383C38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F3511A-91DD-FC5C-61A3-9B966AFF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5D8D19-5DF2-9E9C-D075-C5D06D1C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9C35-D1A8-45C7-9E21-6A6A79400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94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9F69A-0B56-5D6C-5392-18926E8A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AE781C-44C8-858A-2E23-D5786EEAF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68DD24-3FEF-DEA8-4E79-9F8C39D7F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431992-B000-01B3-32A5-18E3407B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9D-C299-4359-B2A9-481C4A383C38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E2DB6E-F8D9-5E65-80E7-60A6B738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5B0851-A606-9CBF-3031-85899B36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9C35-D1A8-45C7-9E21-6A6A79400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08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A85116-B71E-CFC6-F758-F076E9EB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9C567B-DBA2-5D98-EF69-01146E11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949F65-BD97-35CA-8CBB-99A161D3A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D09D-C299-4359-B2A9-481C4A383C38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7C1014-C967-DFB3-8B52-ADAFB925D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B1F4-4EE8-ED88-3E4D-FD22560CB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9C35-D1A8-45C7-9E21-6A6A79400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74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EEBFF-52B6-05C7-C71B-6F54B154A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Técnicas de mineração de dados em tempo real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0A11DB-8984-877D-5FBB-A2F770A0E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927"/>
            <a:ext cx="9144000" cy="1655762"/>
          </a:xfrm>
        </p:spPr>
        <p:txBody>
          <a:bodyPr/>
          <a:lstStyle/>
          <a:p>
            <a:r>
              <a:rPr lang="pt-BR" dirty="0"/>
              <a:t>Prof. Me. Welington </a:t>
            </a:r>
            <a:r>
              <a:rPr lang="pt-BR" dirty="0" err="1"/>
              <a:t>Luis</a:t>
            </a:r>
            <a:r>
              <a:rPr lang="pt-BR" dirty="0"/>
              <a:t> </a:t>
            </a:r>
            <a:r>
              <a:rPr lang="pt-BR" dirty="0" err="1"/>
              <a:t>Codinhoto</a:t>
            </a:r>
            <a:r>
              <a:rPr lang="pt-BR" dirty="0"/>
              <a:t> Garcia</a:t>
            </a:r>
          </a:p>
        </p:txBody>
      </p:sp>
    </p:spTree>
    <p:extLst>
      <p:ext uri="{BB962C8B-B14F-4D97-AF65-F5344CB8AC3E}">
        <p14:creationId xmlns:p14="http://schemas.microsoft.com/office/powerpoint/2010/main" val="373724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35C39-A312-C394-8347-594FD4A4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Importância da Mineração de Dados em Tempo Real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7DE3B-8494-1E29-5151-854E9827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Aplicações em Diferentes Setores:</a:t>
            </a: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Finanças: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Na indústria financeira, a mineração de dados em tempo real é fundamental para detectar fraudes em transações financeiras, prever flutuações de mercado, realizar análise de risco em tempo real e personalizar ofertas de produtos financeiros para clientes.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Saúde: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No setor de saúde, a mineração de dados em tempo real pode ser usada para monitorar pacientes em tempo real, identificar padrões que indiquem condições médicas emergentes, prever surtos de doenças, otimizar a logística de serviços de saúde e melhorar a prestação de cuidados de saúde personalizados.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Varejo: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No varejo, a mineração de dados em tempo real é essencial para entender o comportamento do cliente em tempo real, otimizar a gestão de estoques, realizar recomendações personalizadas de produtos, detectar padrões sazonais de compra e antecipar tendências de mercado.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Logística e Transporte: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No setor de logística e transporte, a mineração de dados em tempo real pode ser usada para otimizar rotas de entrega, monitorar o desempenho de veículos em tempo real, prever a demanda de transporte e identificar potenciais problemas de logística antes que ocorram.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84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03503-DB92-0655-06DB-78B9E587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Técnicas de Mineração de Dados em Tempo Real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DEB224-38CD-6BE7-A660-88455E2A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Processamento de </a:t>
            </a:r>
            <a:r>
              <a:rPr lang="pt-BR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Stream</a:t>
            </a: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Dados:</a:t>
            </a: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 processamento de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stream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dados é uma técnica que permite analisar e extrair informações de fluxos contínuos de dados em tempo real.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Os dados são processados conforme são gerados, sem a necessidade de armazenamento em um banco de dados tradicional.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Ferramentas como Apache Kafka, Apache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Flink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 Apache Storm são comumente utilizadas para processamento de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stream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dados.</a:t>
            </a:r>
          </a:p>
          <a:p>
            <a:pPr marL="0" indent="0" algn="just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Aprendizado Incremental:</a:t>
            </a: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 aprendizado incremental é uma técnica de aprendizado de máquina que atualiza e ajusta um modelo de forma contínua à medida que novos dados são recebidos.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Isso permite que o modelo se adapte a mudanças nos dados e mantenha sua relevância ao longo do tempo.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Algoritmos como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perceptron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gradient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descent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online e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stochastic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gradient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descent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são exemplos de algoritmos de aprendizado incremental.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599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8FFF0-EA65-B822-41FE-080D1A53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Técnicas de Mineração de Dados em Tempo Real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032908-2670-4F18-7079-825D95B7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Algoritmos de Aprendizado Online:</a:t>
            </a: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Os algoritmos de aprendizado online são projetados para lidar com grandes volumes de dados e aprender com eles de maneira eficiente e rápida.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Eles atualizam o modelo com cada nova observação de dados, sem a necessidade de revisitar todo o conjunto de dados.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Exemplos de algoritmos de aprendizado online incluem o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perceptron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k-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nearest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neighbors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online, e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perceptron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multi-camada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online.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85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2AC37-7908-898C-5C71-1C940644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Técnicas de Mineração de Dados em Tempo Real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699FCF-6355-6948-B1CF-62EE45DB3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Detecção de Anomalias em Tempo Real:</a:t>
            </a: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detecção de anomalias em tempo real é uma técnica que identifica padrões incomuns ou suspeitos nos dados em tempo real.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Isso pode ajudar a detectar fraudes, falhas em sistemas, comportamento anormal de usuários, entre outros.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Métodos como detecção de desvio estatístico, detecção de outliers e detecção de mudanças de comportamento são utilizados para detectar anomalias em tempo real.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13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BF7C4-75B4-700E-966E-93245B60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Técnicas de Mineração de Dados em Tempo Real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DCE837-DAFC-B70D-EB3F-21AF9EB8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Agrupamento em Fluxos de Dados:</a:t>
            </a: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 agrupamento em fluxos de dados é uma técnica que segmenta os dados em grupos ou clusters com base em características similares.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Isso pode ser usado para identificar padrões emergentes nos dados em tempo real e organizar os dados em grupos significativos.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Algoritmos como k-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means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online,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clustering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baseado em densidade e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clustering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hierárquico podem ser adaptados para operar em fluxos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407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75721-348D-11A6-B023-4C8ECBAE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Técnicas de Mineração de Dados em Tempo Real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93F91-25E1-1278-884E-554B94947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Classificação em Fluxos de Dados:</a:t>
            </a: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classificação em fluxos de dados é uma técnica que atribui rótulos ou categorias aos dados em tempo real com base em suas características.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Isso pode ser usado para fazer previsões, identificar padrões de comportamento e tomar decisões automáticas em tempo real.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Algoritmos como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Naive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Bayes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online, árvores de decisão online e redes neurais adaptativas são utilizados para classificação em fluxos de dados.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675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B35EE-E772-3506-AB2B-4123977B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Técnicas de Mineração de Dados em Tempo Real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BD18F-43F8-B473-1D56-A0AA5065D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Regressão em Fluxos de Dados:</a:t>
            </a: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regressão em fluxos de dados é uma técnica que modela a relação entre variáveis independentes e dependentes em tempo real.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Isso pode ser usado para fazer previsões de valores contínuos com base nos dados observados.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Algoritmos como regressão linear online, regressão de Ridge online e regressão de Lasso online são utilizados para regressão em fluxos de dados.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40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5D94D-22C4-56D8-0F5C-46BC60FD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Ferramentas e Tecnologias para Mineração de Dados em Tempo Real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7ECF6D-6805-821B-9D95-5EBDEC3EE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Apache Kafka.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Apache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Flink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Apache Spark Streaming.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IBM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Streams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Microsoft Azure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Stream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Analytics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Google Cloud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Dataflow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466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071A7-8157-9EB4-A577-87F91131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Aplicações Práticas:</a:t>
            </a:r>
            <a:b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DE8D45-FB81-5A0B-F6C3-4B20B1E4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Detecção de fraudes em transações financeiras.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Monitoramento de redes para segurança cibernética.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Análise de sentimentos em mídias sociais.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Previsão de demanda em tempo real para varejo.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Monitoramento de pacientes em hospitais para detecção precoce de problemas de saúde.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7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C025B-2202-5EC3-058B-2979B10D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Desafios e Considerações</a:t>
            </a:r>
            <a:br>
              <a:rPr lang="pt-B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3DC5EB-31E9-1FCA-4195-C037CF720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Escalabilidade e desempenho.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Gerenciamento de grandes volumes de dados.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Garantia da qualidade dos dados.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Privacidade e segurança.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22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49883-E1AE-51F3-EBD7-C5A8145A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1A364E-7278-97C5-F6EA-B4F89926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mineração de dados em tempo real é uma abordagem de análise de dados que permite a extração de informações valiosas e relevantes a partir de fluxos contínuos de dados em tempo real. Neste contexto, os dados são processados conforme são gerados, sem a necessidade de armazenamento em bancos de dados tradicionais. A principal característica da mineração de dados em tempo real é a capacidade de tomar decisões imediatas com base nas informações extraídas, o que é essencial em cenários onde a velocidade de resposta é crítica.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711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B8FEE-AB11-74AB-3367-A67C4A2A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Mineração de dados tradicional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442D80-A9FE-03AB-15D7-21C1C596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mineração de dados tradicional refere-se à abordagem de análise de dados que lida com conjuntos de dados estáticos e históricos, geralmente armazenados em bancos de dados ou data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warehouses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Esta abordagem envolve a aplicação de algoritmos de mineração de dados para descobrir padrões, tendências e insights em dados que foram coletados ao longo do tempo.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369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29E28-A173-71E2-0312-A67F1347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Diferenças entre Mineração de Dados em Tempo Real e Mineração de Dados Tradicional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3950B6-734B-7DAE-F0C4-7F1FCDCAA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Dados Estruturados:</a:t>
            </a: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Na mineração de dados tradicional, os dados geralmente são estruturados e organizados em tabelas ou bancos de dados relacionais.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Esses dados podem incluir informações transacionais, registros históricos, dados demográficos, entre outros.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Ferramentas e Algoritmos:</a:t>
            </a: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Uma variedade de ferramentas e técnicas são utilizadas na mineração de dados tradicional, incluindo algoritmos de aprendizado de máquina, análise estatística, processamento de linguagem natural, entre outros.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Algoritmos como árvores de decisão, k-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means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regressão linear, redes neurais, entre outros, são comumente empregados para extrair informações valiosas dos dados.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174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25D75-4463-D581-C8C1-F9B6180A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Diferenças entre Mineração de Dados em Tempo Real e Mineração de Dados Tradicional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D7FF4-01EC-54E3-9FC9-082ACE0F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Objetivos da Mineração de Dados:</a:t>
            </a: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Os objetivos da mineração de dados tradicional incluem a identificação de padrões ocultos nos dados, a previsão de tendências futuras, a segmentação de clientes, a detecção de anomalias e a otimização de processos.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Esses insights podem ser usados para tomar decisões estratégicas, melhorar a eficiência operacional, aumentar a satisfação do cliente e obter vantagem competitiva.</a:t>
            </a:r>
          </a:p>
          <a:p>
            <a:pPr marL="0" indent="0" algn="just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Processo de Mineração de Dados:</a:t>
            </a: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 processo de mineração de dados tradicional geralmente segue uma série de etapas, incluindo compreensão do problema, seleção e pré-processamento de dados, escolha e aplicação de algoritmos de mineração de dados, interpretação dos resultados e avaliação do modelo.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Este processo é iterativo e requer uma compreensão profunda dos dados e do domínio do problema.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141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92174-8904-CC2C-80E6-7B93422A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Diferenças entre Mineração de Dados em Tempo Real e Mineração de Dados Tradicional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FC078-E962-7A0E-1824-971A3183F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Aplicações:</a:t>
            </a: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mineração de dados tradicional tem uma ampla gama de aplicações em diversas áreas, incluindo finanças, marketing, saúde, ciência de dados, engenharia, entre outros.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Exemplos de aplicações incluem previsão de vendas, análise de risco de crédito, diagnóstico médico, detecção de fraudes, personalização de conteúdo, entre outros.</a:t>
            </a:r>
          </a:p>
          <a:p>
            <a:pPr marL="0" indent="0" algn="just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Desafios:</a:t>
            </a: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mineração de dados tradicional enfrenta desafios como a complexidade e o volume crescente de dados, a qualidade dos dados, a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interpretabilidade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dos modelos, a privacidade e a segurança dos dados, entre outros.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Superar esses desafios requer técnicas avançadas de análise de dados, infraestrutura de TI robusta e expertise em domínio.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13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88195-54D5-3F26-99F5-8A1C6DA1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Diferenças entre Mineração de Dados em Tempo Real e Mineração de Dados Tradicional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8344DB-0E78-5728-A47E-54708705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mineração de dados tradicional continua sendo uma abordagem essencial para descobrir insights valiosos em grandes conjuntos de dados históricos. Com o avanço da tecnologia e o surgimento de novas técnicas de análise de dados, a mineração de dados tradicional continua a evoluir e a desempenhar um papel crucial na tomada de decisões e no avanço das organizações.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652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70110-F920-11D7-9843-7D84154F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Importância da Mineração de Dados em Tempo Real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014C3-5EC7-E59D-0FFE-ACEF13B62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 Crescimento dos Dados em Tempo Real: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Nos últimos anos, temos testemunhado um crescimento exponencial na geração de dados em tempo real. Com o avanço da tecnologia e a proliferação de dispositivos conectados à internet, como sensores, dispositivos IoT (Internet das Coisas), redes sociais e transações online, uma quantidade massiva de dados é gerada a cada segundo. Esses dados incluem informações transacionais, registros de eventos,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streams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mídia, atualizações de redes sociais, entre outros. A capacidade de capturar, processar e analisar esses dados em tempo real tornou-se fundamental para empresas que desejam obter insights valiosos e tomar decisões informadas em um mundo cada vez mais orientado por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41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45B54-CE7A-F739-FED6-BA72DFF5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Importância da Mineração de Dados em Tempo Real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5D031D-3DA2-16FE-4247-D8362717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Necessidade de Insights Rápidos e Precisos: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Com a enorme quantidade de dados gerados em tempo real, as organizações enfrentam o desafio de extrair insights significativos de maneira rápida e precisa. Em muitos casos, a velocidade de resposta é crucial para identificar oportunidades de negócios, detectar problemas e tomar decisões estratégicas. A mineração de dados em tempo real permite que as organizações processem e analisem dados conforme são gerados, possibilitando insights instantâneos que podem ser usados para otimizar processos, melhorar a eficiência operacional e obter vantagem competitiva no mercado.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5165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5A3E183F426245BD4BCEA26DADDB88" ma:contentTypeVersion="4" ma:contentTypeDescription="Crie um novo documento." ma:contentTypeScope="" ma:versionID="9f07314afa7844127443708a92f778b7">
  <xsd:schema xmlns:xsd="http://www.w3.org/2001/XMLSchema" xmlns:xs="http://www.w3.org/2001/XMLSchema" xmlns:p="http://schemas.microsoft.com/office/2006/metadata/properties" xmlns:ns2="4d2dcd21-a1b4-4d7b-8bd7-c3177f8a47d4" targetNamespace="http://schemas.microsoft.com/office/2006/metadata/properties" ma:root="true" ma:fieldsID="b0eee3f3d1255830630e744ef2af22a8" ns2:_="">
    <xsd:import namespace="4d2dcd21-a1b4-4d7b-8bd7-c3177f8a47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dcd21-a1b4-4d7b-8bd7-c3177f8a47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AC2748-D9B3-4C12-AD8F-DEA8926315F5}"/>
</file>

<file path=customXml/itemProps2.xml><?xml version="1.0" encoding="utf-8"?>
<ds:datastoreItem xmlns:ds="http://schemas.openxmlformats.org/officeDocument/2006/customXml" ds:itemID="{6FC9B9CF-7087-4AE9-BF76-EAF047DAF083}"/>
</file>

<file path=customXml/itemProps3.xml><?xml version="1.0" encoding="utf-8"?>
<ds:datastoreItem xmlns:ds="http://schemas.openxmlformats.org/officeDocument/2006/customXml" ds:itemID="{7236A925-30E6-4834-BE53-88FEB2EF4EC6}"/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1739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Tema do Office</vt:lpstr>
      <vt:lpstr>Técnicas de mineração de dados em tempo real</vt:lpstr>
      <vt:lpstr>Introdução</vt:lpstr>
      <vt:lpstr>Mineração de dados tradicional</vt:lpstr>
      <vt:lpstr>Diferenças entre Mineração de Dados em Tempo Real e Mineração de Dados Tradicional</vt:lpstr>
      <vt:lpstr>Diferenças entre Mineração de Dados em Tempo Real e Mineração de Dados Tradicional</vt:lpstr>
      <vt:lpstr>Diferenças entre Mineração de Dados em Tempo Real e Mineração de Dados Tradicional</vt:lpstr>
      <vt:lpstr>Diferenças entre Mineração de Dados em Tempo Real e Mineração de Dados Tradicional</vt:lpstr>
      <vt:lpstr>Importância da Mineração de Dados em Tempo Real</vt:lpstr>
      <vt:lpstr>Importância da Mineração de Dados em Tempo Real</vt:lpstr>
      <vt:lpstr>Importância da Mineração de Dados em Tempo Real</vt:lpstr>
      <vt:lpstr>Técnicas de Mineração de Dados em Tempo Real</vt:lpstr>
      <vt:lpstr>Técnicas de Mineração de Dados em Tempo Real</vt:lpstr>
      <vt:lpstr>Técnicas de Mineração de Dados em Tempo Real</vt:lpstr>
      <vt:lpstr>Técnicas de Mineração de Dados em Tempo Real</vt:lpstr>
      <vt:lpstr>Técnicas de Mineração de Dados em Tempo Real</vt:lpstr>
      <vt:lpstr>Técnicas de Mineração de Dados em Tempo Real</vt:lpstr>
      <vt:lpstr>Ferramentas e Tecnologias para Mineração de Dados em Tempo Real</vt:lpstr>
      <vt:lpstr>Aplicações Práticas: </vt:lpstr>
      <vt:lpstr>Desafios e Considerações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mineração de dados em tempo real</dc:title>
  <dc:creator>WELINGTON LUIS CODINHOTO GARCIA</dc:creator>
  <cp:lastModifiedBy>WELINGTON LUIS CODINHOTO GARCIA</cp:lastModifiedBy>
  <cp:revision>1</cp:revision>
  <dcterms:created xsi:type="dcterms:W3CDTF">2024-04-10T15:55:49Z</dcterms:created>
  <dcterms:modified xsi:type="dcterms:W3CDTF">2024-04-10T16:06:53Z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0x0101004E5A3E183F426245BD4BCEA26DADDB88</vt:lpwstr>
  </property>
</Properties>
</file>