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CF2AF-4639-73AC-7ECC-41F4F3692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958454-8774-282D-7E72-DE54A72B5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CE167-D878-7054-2AAE-5479F7E9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CE5E2F-BFDC-9EC8-BA23-2FB2DA6F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7BA83-F729-3903-6DA7-5C062D42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26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3784-7787-20E1-49A0-DFB968AC0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3BD99C-AB72-FC1D-1DD1-7513FB925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36E1D-06CC-C874-9403-675D74F80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E9426E-FB05-249C-FE28-F29C0CF80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3ED58-95E7-4BD9-62F5-490C8782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90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14A225-B8BF-8B58-007B-6634741AE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D92C22-75AE-8C3B-F6E5-21B76F3FC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8D2D35-3644-86A7-A5CE-1D70CA39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674FF-37A4-A0AF-87A0-77D93804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E34DF-A077-C08C-6893-246A4678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16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D6ECC-D853-CD09-4956-7F3B03AC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EE9A1-3ED9-BFF7-10A2-1FEC802EF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BBA1EF-098D-ADF1-C576-E21FE535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BB204D-8BA3-64CB-E74B-192260D4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6911F9-C8FF-4C4F-418E-CE2ED560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4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02B76-9CF6-AD9D-0E38-408CB2C6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822C2-D9B1-B180-7FC1-7F855291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2A0237-598C-9318-3BCF-C4656F57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0266E5-10E1-B78D-5D96-CCD54E6F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DC122-099C-EDDE-F7A6-1840AF96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1E492-815D-C1FA-FC0C-8556EF3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1D0DD-187B-66BF-17B7-9A0E0CDA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935CA7-2DEC-4EE1-5A7A-8301A5CCE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25C2A7-E896-4BB5-F77B-743018B9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442947-1A25-5F3E-27F5-5C0AA4CE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F89D9-B247-AC40-3D66-5C5D1BE3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2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39C3F-373D-F438-4FF6-8A214CE9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515F52-0D73-DCE1-3095-0BFE7A5D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7EEBF6-8CE5-6F36-AAA6-FA895E3F3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C1B43B-B0BA-17A5-82A1-78D90DBD8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44F467-CCEB-B7E2-6A87-74013FA4D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93C4C7-A1E3-3626-C39F-3F9C5F3A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D5B3A2-6CA3-853B-84EB-573FB666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E3B94B-BD90-AE87-48DC-9178AC6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97075-37F4-C16F-4EFE-0D2E9A4F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6D90C0-FCC4-6290-DF9E-C4DD7F9A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7A6513-B120-7F1B-33E7-32DDEE4D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F46E40D-9587-1460-064C-4D550C97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48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42C449-A480-3713-8FD2-6DCB2250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826A02-41FA-5D32-FCE5-0B7C8775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BD6903-FBE1-58C1-22AC-1E6A3EAC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89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530D5-5DB2-437B-B537-EBAFA106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1999E-7DA1-F4E7-5828-1DB5882A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7646FD-DE0B-63C1-D367-28B188D9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576E13-5020-D42F-C42F-D7F55F69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E112E0-E14E-3C29-906E-5250E957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687603-7769-8893-ED5F-F156C1A4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4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87AA9-E112-73A6-E76B-A38B6429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8E0977-F014-FAD3-B9B0-64F8EE959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577C4-7838-6469-52A1-DE4EFD70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A84E87-D6B3-A111-F0A3-5642C68D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5176E-628D-EF92-E2AA-9D8263FC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B423EF-3994-873E-55E4-18863980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7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234E369-DF63-500B-D9CA-21523911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72863-3891-ABDD-D596-BCC240A1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9A8E1C-25A2-2BBB-2F05-4EFD17761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B1B07-A2A8-44C4-903E-9565EC4FA359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783FB2-68B8-8DAA-A178-EA596030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BCA03-D03A-ADD9-FB48-6F2FEEEDA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D1E4-AA9F-4CD8-AE35-D26A7DA004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AECED-ED14-ED2C-3B63-0B986DBA7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Transparência de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0666CB-BCD9-09C5-3659-792E9AA70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2487"/>
            <a:ext cx="9144000" cy="1655762"/>
          </a:xfrm>
        </p:spPr>
        <p:txBody>
          <a:bodyPr/>
          <a:lstStyle/>
          <a:p>
            <a:r>
              <a:rPr lang="pt-BR" dirty="0"/>
              <a:t>Prof. Welington </a:t>
            </a:r>
            <a:r>
              <a:rPr lang="pt-BR" dirty="0" err="1"/>
              <a:t>Luis</a:t>
            </a:r>
            <a:r>
              <a:rPr lang="pt-BR" dirty="0"/>
              <a:t> </a:t>
            </a:r>
            <a:r>
              <a:rPr lang="pt-BR" dirty="0" err="1"/>
              <a:t>Codinhoto</a:t>
            </a:r>
            <a:r>
              <a:rPr lang="pt-BR" dirty="0"/>
              <a:t> Garcia</a:t>
            </a:r>
          </a:p>
        </p:txBody>
      </p:sp>
    </p:spTree>
    <p:extLst>
      <p:ext uri="{BB962C8B-B14F-4D97-AF65-F5344CB8AC3E}">
        <p14:creationId xmlns:p14="http://schemas.microsoft.com/office/powerpoint/2010/main" val="225914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329EE-C869-12DF-2C86-68C2009A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 de Replicação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0192-45EB-11D1-A686-42818A65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Similarmente, a transparência de replicação envolve gerenciar cópias de dados ou recursos de forma que o usuário não precise estar ciente da existência de múltiplas réplicas. Essas réplicas podem ajudar a melhorar a disponibilidade e o desempenho, distribuindo a carga e reduzindo a distância de acesso aos dados. A gestão dessas réplicas, incluindo a consistência e a atualização entre elas, é feita pelo sistema de forma que o processo seja invisível para 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163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6A9B3-AF47-1B2E-DF9B-DFB8A10C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B0A72A-2834-CE88-F9F5-28524040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transparência de aplicação em sistemas distribuídos é um aspecto fundamental que desempenha um papel crucial na eficiência e usabilidade de modernos sistemas de TI. Ao ocultar a complexidade inerente aos sistemas distribuídos, a transparência permite que os usuários e desenvolvedores interajam com estes sistemas como se fossem uma única entidade unificada, sem necessidade de entender ou gerenciar a complexidade dos processos internos. Isso não só melhora a experiência do usuário, como também simplifica o desenvolvimento e a manutenção de aplicações.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92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7800D-BC97-BEB6-3181-7F602811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8016E-687A-9C4B-B6E5-C38558E4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Os diferentes tipos de transparência, como de acesso, localização, concorrência, falhas e replicação, abordam diversos desafios que surgem em ambientes distribuídos. Cada tipo de transparência tem como objetivo minimizar ou eliminar barreiras que poderiam complicar tanto a operação quanto o uso do sistema, permitindo que os usuários aproveitem serviços eficientes e contínuos, mesmo em face de falhas ou alterações na distribuição dos recursos.</a:t>
            </a:r>
          </a:p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 entanto, a implementação de transparência em sistemas distribuídos não é isenta de desafios. Ela requer um design cuidadoso e muitas vezes introduz complexidade adicional no desenvolvimento e manutenção de sistemas. Além disso, pode haver trade-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offs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significativos, como impactos no desempenho e na consistência, que precisam ser gerenciados.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003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53BC7-38FC-CBF9-4906-BDE57127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E74A22-C729-5E1C-AC31-82B9E4B0E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Apesar desses desafios, a transparência de aplicação é essencial para a escalabilidade, robustez e flexibilidade dos sistemas distribuídos modernos. Ela não só facilita a interação do usuário com o sistema, mas também suporta a expansão contínua e a evolução das infraestruturas de TI, tornando-a um pilar crucial para o desenvolvimento de soluções tecnológicas avançadas e acessíveis.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285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713A-F226-43A3-1584-1C3FE3A5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1A36B-AE74-196C-0F34-C06DE6AA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 sistemas distribuídos, a transparência refere-se à habilidade de ocultar a complexidade e a distribuição dos componentes do sistema para os usuários e outras aplicações. Isso significa que os detalhes sobre como os componentes estão interconectados e como interagem entre si são mantidos fora do alcance dos usuários. O objetivo é fornecer uma experiência de usuário suave e contínua, independentemente de onde e como os dados estão sendo processados.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79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E833C-7E2A-D78D-78B1-9153B2CC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E17FA-78D4-B591-53EC-D8581FD9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Existem vários tipos de transparência em sistemas distribuídos, incluindo: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Transparência de acesso: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Os usuários acessam os recursos da mesma forma, independentemente de sua localização.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Transparência de localização: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Oculta onde um recurso está localizado dentro da rede.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Transparência de replicação: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Oculta que um recurso pode ser replicado em múltiplos locais.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Transparência de falhas: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Oculta as falhas de componentes individuais para que o sistema possa continuar operando.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47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A0E24-BA3D-7DC1-5709-C831107A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99E41C-8476-D3C5-A9BE-8F398E19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transparência de aplicação é vital por várias razões: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Melhoria na Usabilidade: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Os usuários podem interagir com o sistema sem precisar entender a complexidade por trás dele.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Escalabilidade: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 a escalabilidade dos sistemas distribuídos, pois as mudanças na quantidade ou localização dos recursos são transparentes para o usuário.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Manutenção: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Simplifica a manutenção e atualização do sistema, uma vez que as mudanças internas não afetam a interface com 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322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D6BD6-BAAC-F14F-2B07-936D91D6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da transparência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8A83E-2AAC-1A2A-E669-A3017526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Apesar de seus benefícios, alcançar a transparência total em sistemas distribuídos apresenta desafios significativos: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Complexidade de Implementação: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Manter a transparência pode requerer complexidade adicional no design e na implementação do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Desempenho: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 introdução de mecanismos para manter a transparência pode afetar o desempenho, pois pode haver sobrecarga adicional.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Compromissos de Design: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Às vezes, é necessário fazer compromissos entre transparência e outros requisitos, como consistência e latência.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1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44265-E02D-1231-1EFD-0ABA136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940D60-7EAB-0DB7-5096-9C7F16F7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transparência de acesso é fundamental em sistemas distribuídos porque permite que os usuários interajam com os recursos de maneira uniforme, sem se preocuparem com a forma ou o local onde os dados estão armazenados ou como as operações são realizadas. Por exemplo, um arquivo pode estar armazenado em um servidor em outra cidade, mas o usuário o acessa como se estivesse armazenado localmente em seu próprio computador. Essa transparência é alcançada através da implementação de sistemas de arquivos distribuídos e protocolos de comunicação que abstraem a localização e a forma dos dados.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81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F5EA1-52C4-EFC3-5049-C18D5906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 de localização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F3D86C-BDC7-FEFF-1806-87BDEE0B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transparência de localização oculta a localização física dos recursos dentro de uma rede. Os usuários e aplicações não precisam saber onde os dados ou recursos estão fisicamente armazenados para acessá-los. Isso é particularmente útil em ambientes de computação em nuvem, onde os recursos podem migrar entre data centers sem qualquer interação do usuário. Métodos como o uso de nomes simbólicos em vez de endereços IP físicos são comuns para alcançar essa transparência.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820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0EBF-E90D-1801-068D-A9930210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 de 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5EBDCE-404B-9348-2ACE-F86D43AA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 sistemas onde múltiplos usuários ou processos podem tentar acessar o mesmo recurso ao mesmo tempo, a transparência de concorrência é crucial. Ela oculta os complexos mecanismos de bloqueio e sincronização que garantem que as operações concorrentes não interfiram umas com as outras, mantendo a integridade e a consistência dos dados. Por exemplo, em um sistema bancário online, a transparência de concorrência permite que várias transações ocorram simultaneamente sem erros ou conflitos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2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02807-43D3-BB9D-1109-E02595B7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Transparência de falhas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8B5C6-D6EE-1E5D-2917-F8D6F890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 transparência de falhas permite que um sistema continue funcionando sem interrupção aparente na presença de falhas de componentes individuais. Isso é realizado através de técnicas como redundância, onde múltiplas cópias de um componente são mantidas para que, se uma falhar, outra possa assumir imediatamente sem perda de serviço. O objetivo é criar sistemas que sejam resilientes a falhas e que possam </a:t>
            </a:r>
            <a:r>
              <a:rPr lang="pt-B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auto-recuperar-se</a:t>
            </a:r>
            <a:r>
              <a:rPr lang="pt-B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sem intervenção do usuário.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491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5A3E183F426245BD4BCEA26DADDB88" ma:contentTypeVersion="4" ma:contentTypeDescription="Crie um novo documento." ma:contentTypeScope="" ma:versionID="9f07314afa7844127443708a92f778b7">
  <xsd:schema xmlns:xsd="http://www.w3.org/2001/XMLSchema" xmlns:xs="http://www.w3.org/2001/XMLSchema" xmlns:p="http://schemas.microsoft.com/office/2006/metadata/properties" xmlns:ns2="4d2dcd21-a1b4-4d7b-8bd7-c3177f8a47d4" targetNamespace="http://schemas.microsoft.com/office/2006/metadata/properties" ma:root="true" ma:fieldsID="b0eee3f3d1255830630e744ef2af22a8" ns2:_="">
    <xsd:import namespace="4d2dcd21-a1b4-4d7b-8bd7-c3177f8a47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dcd21-a1b4-4d7b-8bd7-c3177f8a4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4D9DDA-12F0-4C14-B236-A190A7B71437}"/>
</file>

<file path=customXml/itemProps2.xml><?xml version="1.0" encoding="utf-8"?>
<ds:datastoreItem xmlns:ds="http://schemas.openxmlformats.org/officeDocument/2006/customXml" ds:itemID="{D9A52D45-02D1-4A6D-A55E-7EF7B3ECC024}"/>
</file>

<file path=customXml/itemProps3.xml><?xml version="1.0" encoding="utf-8"?>
<ds:datastoreItem xmlns:ds="http://schemas.openxmlformats.org/officeDocument/2006/customXml" ds:itemID="{EC7828CB-3D75-4BDA-8A8F-F2AD198E7D9C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1031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Söhne</vt:lpstr>
      <vt:lpstr>Tema do Office</vt:lpstr>
      <vt:lpstr>Transparência de aplicação</vt:lpstr>
      <vt:lpstr>Introdução</vt:lpstr>
      <vt:lpstr>Tipos de transparência</vt:lpstr>
      <vt:lpstr>Importância da transparência</vt:lpstr>
      <vt:lpstr>Problemas da transparência</vt:lpstr>
      <vt:lpstr>Transparência de acesso</vt:lpstr>
      <vt:lpstr>Transparência de localização</vt:lpstr>
      <vt:lpstr>Transparência de concorrência</vt:lpstr>
      <vt:lpstr>Transparência de falhas</vt:lpstr>
      <vt:lpstr>Transparência de Replicação</vt:lpstr>
      <vt:lpstr>Concluindo</vt:lpstr>
      <vt:lpstr>Concluindo</vt:lpstr>
      <vt:lpstr>Concluindo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Transparência de aplicação</dc:title>
  <dc:creator>WELINGTON LUIS CODINHOTO GARCIA</dc:creator>
  <cp:lastModifiedBy>WELINGTON LUIS CODINHOTO GARCIA</cp:lastModifiedBy>
  <cp:revision>1</cp:revision>
  <dcterms:created xsi:type="dcterms:W3CDTF">2024-04-26T19:33:30Z</dcterms:created>
  <dcterms:modified xsi:type="dcterms:W3CDTF">2024-04-26T19:43:22Z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0x0101004E5A3E183F426245BD4BCEA26DADDB88</vt:lpwstr>
  </property>
</Properties>
</file>