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AAC04-EE51-4E2E-AB0E-78550599E203}" v="7" dt="2023-03-29T18:05:17.031"/>
    <p1510:client id="{7B6F3227-2C0C-4E7A-808D-0B7BDC424A13}" v="6" dt="2023-03-29T17:42:52.152"/>
    <p1510:client id="{A124033C-9CCF-4B49-AF42-2CE57EF7A229}" v="13" dt="2023-03-29T18:05:02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HUGO FRANCISCO DO NASCIMENTO" userId="S::victor.nascimento20@fatec.sp.gov.br::4b62775a-1e73-479a-b462-5be7cd2f534f" providerId="AD" clId="Web-{A124033C-9CCF-4B49-AF42-2CE57EF7A229}"/>
    <pc:docChg chg="addSld delSld modSld">
      <pc:chgData name="VICTOR HUGO FRANCISCO DO NASCIMENTO" userId="S::victor.nascimento20@fatec.sp.gov.br::4b62775a-1e73-479a-b462-5be7cd2f534f" providerId="AD" clId="Web-{A124033C-9CCF-4B49-AF42-2CE57EF7A229}" dt="2023-03-29T18:05:01.997" v="8"/>
      <pc:docMkLst>
        <pc:docMk/>
      </pc:docMkLst>
      <pc:sldChg chg="add del">
        <pc:chgData name="VICTOR HUGO FRANCISCO DO NASCIMENTO" userId="S::victor.nascimento20@fatec.sp.gov.br::4b62775a-1e73-479a-b462-5be7cd2f534f" providerId="AD" clId="Web-{A124033C-9CCF-4B49-AF42-2CE57EF7A229}" dt="2023-03-29T18:05:01.997" v="8"/>
        <pc:sldMkLst>
          <pc:docMk/>
          <pc:sldMk cId="2106215420" sldId="265"/>
        </pc:sldMkLst>
      </pc:sldChg>
      <pc:sldChg chg="modSp add del">
        <pc:chgData name="VICTOR HUGO FRANCISCO DO NASCIMENTO" userId="S::victor.nascimento20@fatec.sp.gov.br::4b62775a-1e73-479a-b462-5be7cd2f534f" providerId="AD" clId="Web-{A124033C-9CCF-4B49-AF42-2CE57EF7A229}" dt="2023-03-29T18:04:51.060" v="6"/>
        <pc:sldMkLst>
          <pc:docMk/>
          <pc:sldMk cId="1290337781" sldId="266"/>
        </pc:sldMkLst>
        <pc:spChg chg="mod">
          <ac:chgData name="VICTOR HUGO FRANCISCO DO NASCIMENTO" userId="S::victor.nascimento20@fatec.sp.gov.br::4b62775a-1e73-479a-b462-5be7cd2f534f" providerId="AD" clId="Web-{A124033C-9CCF-4B49-AF42-2CE57EF7A229}" dt="2023-03-29T18:03:41.667" v="2" actId="20577"/>
          <ac:spMkLst>
            <pc:docMk/>
            <pc:sldMk cId="1290337781" sldId="266"/>
            <ac:spMk id="3" creationId="{00000000-0000-0000-0000-000000000000}"/>
          </ac:spMkLst>
        </pc:spChg>
      </pc:sldChg>
    </pc:docChg>
  </pc:docChgLst>
  <pc:docChgLst>
    <pc:chgData name="GUILHERME CARVALHO SIQUEIRA SANTOS" userId="S::guilherme.santos350@fatec.sp.gov.br::d4d1eee8-a15f-461c-9e37-69007acce47b" providerId="AD" clId="Web-{1EEAAC04-EE51-4E2E-AB0E-78550599E203}"/>
    <pc:docChg chg="addSld delSld">
      <pc:chgData name="GUILHERME CARVALHO SIQUEIRA SANTOS" userId="S::guilherme.santos350@fatec.sp.gov.br::d4d1eee8-a15f-461c-9e37-69007acce47b" providerId="AD" clId="Web-{1EEAAC04-EE51-4E2E-AB0E-78550599E203}" dt="2023-03-29T18:05:16.578" v="3"/>
      <pc:docMkLst>
        <pc:docMk/>
      </pc:docMkLst>
      <pc:sldChg chg="add del">
        <pc:chgData name="GUILHERME CARVALHO SIQUEIRA SANTOS" userId="S::guilherme.santos350@fatec.sp.gov.br::d4d1eee8-a15f-461c-9e37-69007acce47b" providerId="AD" clId="Web-{1EEAAC04-EE51-4E2E-AB0E-78550599E203}" dt="2023-03-29T18:05:15.312" v="2"/>
        <pc:sldMkLst>
          <pc:docMk/>
          <pc:sldMk cId="2106215420" sldId="265"/>
        </pc:sldMkLst>
      </pc:sldChg>
      <pc:sldChg chg="add del">
        <pc:chgData name="GUILHERME CARVALHO SIQUEIRA SANTOS" userId="S::guilherme.santos350@fatec.sp.gov.br::d4d1eee8-a15f-461c-9e37-69007acce47b" providerId="AD" clId="Web-{1EEAAC04-EE51-4E2E-AB0E-78550599E203}" dt="2023-03-29T18:05:16.578" v="3"/>
        <pc:sldMkLst>
          <pc:docMk/>
          <pc:sldMk cId="367601614" sldId="268"/>
        </pc:sldMkLst>
      </pc:sldChg>
    </pc:docChg>
  </pc:docChgLst>
  <pc:docChgLst>
    <pc:chgData name="VICTOR HUGO FRANCISCO DO NASCIMENTO" userId="S::victor.nascimento20@fatec.sp.gov.br::4b62775a-1e73-479a-b462-5be7cd2f534f" providerId="AD" clId="Web-{7B6F3227-2C0C-4E7A-808D-0B7BDC424A13}"/>
    <pc:docChg chg="modSld">
      <pc:chgData name="VICTOR HUGO FRANCISCO DO NASCIMENTO" userId="S::victor.nascimento20@fatec.sp.gov.br::4b62775a-1e73-479a-b462-5be7cd2f534f" providerId="AD" clId="Web-{7B6F3227-2C0C-4E7A-808D-0B7BDC424A13}" dt="2023-03-29T17:42:52.152" v="5" actId="20577"/>
      <pc:docMkLst>
        <pc:docMk/>
      </pc:docMkLst>
      <pc:sldChg chg="modSp">
        <pc:chgData name="VICTOR HUGO FRANCISCO DO NASCIMENTO" userId="S::victor.nascimento20@fatec.sp.gov.br::4b62775a-1e73-479a-b462-5be7cd2f534f" providerId="AD" clId="Web-{7B6F3227-2C0C-4E7A-808D-0B7BDC424A13}" dt="2023-03-29T17:41:52.619" v="1" actId="1076"/>
        <pc:sldMkLst>
          <pc:docMk/>
          <pc:sldMk cId="1835660259" sldId="257"/>
        </pc:sldMkLst>
        <pc:spChg chg="mod">
          <ac:chgData name="VICTOR HUGO FRANCISCO DO NASCIMENTO" userId="S::victor.nascimento20@fatec.sp.gov.br::4b62775a-1e73-479a-b462-5be7cd2f534f" providerId="AD" clId="Web-{7B6F3227-2C0C-4E7A-808D-0B7BDC424A13}" dt="2023-03-29T17:41:52.619" v="1" actId="1076"/>
          <ac:spMkLst>
            <pc:docMk/>
            <pc:sldMk cId="1835660259" sldId="257"/>
            <ac:spMk id="2" creationId="{00000000-0000-0000-0000-000000000000}"/>
          </ac:spMkLst>
        </pc:spChg>
      </pc:sldChg>
      <pc:sldChg chg="modSp">
        <pc:chgData name="VICTOR HUGO FRANCISCO DO NASCIMENTO" userId="S::victor.nascimento20@fatec.sp.gov.br::4b62775a-1e73-479a-b462-5be7cd2f534f" providerId="AD" clId="Web-{7B6F3227-2C0C-4E7A-808D-0B7BDC424A13}" dt="2023-03-29T17:42:52.152" v="5" actId="20577"/>
        <pc:sldMkLst>
          <pc:docMk/>
          <pc:sldMk cId="1290337781" sldId="266"/>
        </pc:sldMkLst>
        <pc:spChg chg="mod">
          <ac:chgData name="VICTOR HUGO FRANCISCO DO NASCIMENTO" userId="S::victor.nascimento20@fatec.sp.gov.br::4b62775a-1e73-479a-b462-5be7cd2f534f" providerId="AD" clId="Web-{7B6F3227-2C0C-4E7A-808D-0B7BDC424A13}" dt="2023-03-29T17:42:52.152" v="5" actId="20577"/>
          <ac:spMkLst>
            <pc:docMk/>
            <pc:sldMk cId="1290337781" sldId="266"/>
            <ac:spMk id="2" creationId="{00000000-0000-0000-0000-000000000000}"/>
          </ac:spMkLst>
        </pc:spChg>
        <pc:spChg chg="mod">
          <ac:chgData name="VICTOR HUGO FRANCISCO DO NASCIMENTO" userId="S::victor.nascimento20@fatec.sp.gov.br::4b62775a-1e73-479a-b462-5be7cd2f534f" providerId="AD" clId="Web-{7B6F3227-2C0C-4E7A-808D-0B7BDC424A13}" dt="2023-03-29T17:42:18.541" v="2" actId="20577"/>
          <ac:spMkLst>
            <pc:docMk/>
            <pc:sldMk cId="1290337781" sldId="266"/>
            <ac:spMk id="3" creationId="{00000000-0000-0000-0000-000000000000}"/>
          </ac:spMkLst>
        </pc:spChg>
      </pc:sldChg>
      <pc:sldChg chg="modSp">
        <pc:chgData name="VICTOR HUGO FRANCISCO DO NASCIMENTO" userId="S::victor.nascimento20@fatec.sp.gov.br::4b62775a-1e73-479a-b462-5be7cd2f534f" providerId="AD" clId="Web-{7B6F3227-2C0C-4E7A-808D-0B7BDC424A13}" dt="2023-03-29T17:42:45.152" v="4" actId="20577"/>
        <pc:sldMkLst>
          <pc:docMk/>
          <pc:sldMk cId="1351772403" sldId="269"/>
        </pc:sldMkLst>
        <pc:spChg chg="mod">
          <ac:chgData name="VICTOR HUGO FRANCISCO DO NASCIMENTO" userId="S::victor.nascimento20@fatec.sp.gov.br::4b62775a-1e73-479a-b462-5be7cd2f534f" providerId="AD" clId="Web-{7B6F3227-2C0C-4E7A-808D-0B7BDC424A13}" dt="2023-03-29T17:42:45.152" v="4" actId="20577"/>
          <ac:spMkLst>
            <pc:docMk/>
            <pc:sldMk cId="1351772403" sldId="269"/>
            <ac:spMk id="2" creationId="{00000000-0000-0000-0000-000000000000}"/>
          </ac:spMkLst>
        </pc:spChg>
        <pc:spChg chg="mod">
          <ac:chgData name="VICTOR HUGO FRANCISCO DO NASCIMENTO" userId="S::victor.nascimento20@fatec.sp.gov.br::4b62775a-1e73-479a-b462-5be7cd2f534f" providerId="AD" clId="Web-{7B6F3227-2C0C-4E7A-808D-0B7BDC424A13}" dt="2023-03-29T17:42:34.401" v="3" actId="20577"/>
          <ac:spMkLst>
            <pc:docMk/>
            <pc:sldMk cId="1351772403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10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48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4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9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7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3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36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5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1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12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97E1-36DC-40A9-B2C2-D7293FA7CF0E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6E08-EF12-45C7-8AB6-D22C112FC0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1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Noções básicas de 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Welington </a:t>
            </a:r>
            <a:r>
              <a:rPr lang="pt-BR" err="1"/>
              <a:t>Luis</a:t>
            </a:r>
            <a:r>
              <a:rPr lang="pt-BR"/>
              <a:t> </a:t>
            </a:r>
            <a:r>
              <a:rPr lang="pt-BR" err="1"/>
              <a:t>Codinhoto</a:t>
            </a:r>
            <a:r>
              <a:rPr lang="pt-BR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200532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1" y="1308597"/>
            <a:ext cx="7039957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08" y="0"/>
            <a:ext cx="7125694" cy="68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1)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05" y="1825625"/>
            <a:ext cx="9202189" cy="47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1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1">
                    <a:lumMod val="50000"/>
                  </a:schemeClr>
                </a:solidFill>
              </a:rPr>
              <a:t>Exercícios</a:t>
            </a:r>
            <a:r>
              <a:rPr lang="pt-BR"/>
              <a:t>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>
                <a:solidFill>
                  <a:schemeClr val="bg1">
                    <a:lumMod val="50000"/>
                  </a:schemeClr>
                </a:solidFill>
              </a:rPr>
              <a:t>2) Faça um programa para ler 20 números e ao fim informar o menor valor, o maior valor e a média dos valores informados.</a:t>
            </a:r>
            <a:endParaRPr lang="pt-BR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bg1">
                    <a:lumMod val="50000"/>
                  </a:schemeClr>
                </a:solidFill>
              </a:rPr>
              <a:t>3) Elaborar um programa que leia três valores para os lados de um triângulo, considerando lados como A, B e C. Verificar se os lados fornecidos formam um triângulo, e se for esta condição verdadeira, deve ser indicado o tipo de triângulo formado: isósceles, escaleno ou equilátero.</a:t>
            </a:r>
            <a:endParaRPr lang="pt-BR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bg1">
                    <a:lumMod val="50000"/>
                  </a:schemeClr>
                </a:solidFill>
              </a:rPr>
              <a:t>4) Faça um algoritmo para ler 20 números e armazenar em um vetor. Após a leitura total dos 20 números, o algoritmo deve escrever esses 20 números lidos na ordem inversa. </a:t>
            </a:r>
            <a:endParaRPr lang="pt-BR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bg1">
                    <a:lumMod val="50000"/>
                  </a:schemeClr>
                </a:solidFill>
              </a:rPr>
              <a:t>5) Faça um algoritmo para ler 10 números e armazenar em um vetor. Após a leitura informar quais os valores pares e impares do vetor.</a:t>
            </a:r>
            <a:endParaRPr lang="pt-BR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3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1">
                    <a:lumMod val="50000"/>
                  </a:schemeClr>
                </a:solidFill>
              </a:rPr>
              <a:t>Exercícios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bg1">
                    <a:lumMod val="50000"/>
                  </a:schemeClr>
                </a:solidFill>
              </a:rPr>
              <a:t>Leia uma matriz 5x5 e informe a soma dos elementos da diagonal principal.</a:t>
            </a:r>
            <a:endParaRPr lang="pt-BR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bg1">
                    <a:lumMod val="50000"/>
                  </a:schemeClr>
                </a:solidFill>
              </a:rPr>
              <a:t>Leia uma matriz 5x5 e informe a média dos elementos da diagonal secundaria.</a:t>
            </a:r>
            <a:endParaRPr lang="pt-BR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bg1">
                    <a:lumMod val="50000"/>
                  </a:schemeClr>
                </a:solidFill>
              </a:rPr>
              <a:t>Leia uma matriz 5x5 e informe os elementos acima da diagonal principal e abaixo da diagonal principal.</a:t>
            </a:r>
            <a:endParaRPr lang="pt-BR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pt-BR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7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o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O C# é uma linguagem de programação moderna, orientada a objeto e fortemente </a:t>
            </a:r>
            <a:r>
              <a:rPr lang="pt-BR" err="1"/>
              <a:t>tipada</a:t>
            </a:r>
            <a:r>
              <a:rPr lang="pt-BR"/>
              <a:t>. O C# permite que os desenvolvedores criem muitos tipos de aplicativos seguros e robustos que são executados no .NET. O C# tem suas raízes na família de linguagens C e os programadores em C, C++, Java e </a:t>
            </a:r>
            <a:r>
              <a:rPr lang="pt-BR" err="1"/>
              <a:t>JavaScript</a:t>
            </a:r>
            <a:r>
              <a:rPr lang="pt-BR"/>
              <a:t> a reconhecerão imediatamente. </a:t>
            </a:r>
          </a:p>
          <a:p>
            <a:pPr algn="just"/>
            <a:r>
              <a:rPr lang="pt-BR"/>
              <a:t>Tem suporte a múltiplas plataformas (web, desktop, mobile, etc...)</a:t>
            </a:r>
          </a:p>
        </p:txBody>
      </p:sp>
    </p:spTree>
    <p:extLst>
      <p:ext uri="{BB962C8B-B14F-4D97-AF65-F5344CB8AC3E}">
        <p14:creationId xmlns:p14="http://schemas.microsoft.com/office/powerpoint/2010/main" val="183566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 programa console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34" y="1493663"/>
            <a:ext cx="8254539" cy="51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Trabalhando com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54" y="1937280"/>
            <a:ext cx="9004751" cy="38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0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Trabalhando com variáveis e condições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1" y="1690688"/>
            <a:ext cx="7398478" cy="46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0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Trabalhando com variáveis e condições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062"/>
            <a:ext cx="7668534" cy="524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5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Conversões de valores em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8" y="634628"/>
            <a:ext cx="7497221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6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Laços de Repetição (for)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45478"/>
            <a:ext cx="7641546" cy="51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Laços de Repetição (</a:t>
            </a:r>
            <a:r>
              <a:rPr lang="pt-BR" err="1"/>
              <a:t>while</a:t>
            </a:r>
            <a:r>
              <a:rPr lang="pt-BR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1812"/>
            <a:ext cx="6803329" cy="51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24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56E3299D73347888A7565A6C82389" ma:contentTypeVersion="10" ma:contentTypeDescription="Create a new document." ma:contentTypeScope="" ma:versionID="149e80d605d996e6704db9ea6b22baa1">
  <xsd:schema xmlns:xsd="http://www.w3.org/2001/XMLSchema" xmlns:xs="http://www.w3.org/2001/XMLSchema" xmlns:p="http://schemas.microsoft.com/office/2006/metadata/properties" xmlns:ns2="ebb8cafa-0ad2-44c0-932e-6e9aa7914060" xmlns:ns3="443a2bd5-9022-46d0-88e4-ada9c5e62be5" targetNamespace="http://schemas.microsoft.com/office/2006/metadata/properties" ma:root="true" ma:fieldsID="bf53546bd60ce09ef5cd3bb1b7d62a34" ns2:_="" ns3:_="">
    <xsd:import namespace="ebb8cafa-0ad2-44c0-932e-6e9aa7914060"/>
    <xsd:import namespace="443a2bd5-9022-46d0-88e4-ada9c5e62b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8cafa-0ad2-44c0-932e-6e9aa7914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a2bd5-9022-46d0-88e4-ada9c5e62be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16609cf-d7ee-4e89-a15f-d037ef59f8ff}" ma:internalName="TaxCatchAll" ma:showField="CatchAllData" ma:web="443a2bd5-9022-46d0-88e4-ada9c5e62b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b8cafa-0ad2-44c0-932e-6e9aa7914060">
      <Terms xmlns="http://schemas.microsoft.com/office/infopath/2007/PartnerControls"/>
    </lcf76f155ced4ddcb4097134ff3c332f>
    <TaxCatchAll xmlns="443a2bd5-9022-46d0-88e4-ada9c5e62b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98B10D-6809-4007-A06A-AF8DFDD5C02F}"/>
</file>

<file path=customXml/itemProps2.xml><?xml version="1.0" encoding="utf-8"?>
<ds:datastoreItem xmlns:ds="http://schemas.openxmlformats.org/officeDocument/2006/customXml" ds:itemID="{DE5B4C59-0128-48C3-8736-A1C355919A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2811B0-DC2E-4F5B-9E84-4A646B0793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Noções básicas de C#</vt:lpstr>
      <vt:lpstr>O que é o C#</vt:lpstr>
      <vt:lpstr>Primeiro programa console</vt:lpstr>
      <vt:lpstr>Trabalhando com variáveis</vt:lpstr>
      <vt:lpstr>Trabalhando com variáveis e condições</vt:lpstr>
      <vt:lpstr>Trabalhando com variáveis e condições</vt:lpstr>
      <vt:lpstr>Conversões de valores em C#</vt:lpstr>
      <vt:lpstr>Laços de Repetição (for)</vt:lpstr>
      <vt:lpstr>Laços de Repetição (while)</vt:lpstr>
      <vt:lpstr>Vetores</vt:lpstr>
      <vt:lpstr>Matrizes</vt:lpstr>
      <vt:lpstr>Exercícios </vt:lpstr>
      <vt:lpstr>Exercícios </vt:lpstr>
      <vt:lpstr>Exercícios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Noções básicas de C#</dc:title>
  <dc:creator>Welington Garcia</dc:creator>
  <cp:revision>1</cp:revision>
  <dcterms:created xsi:type="dcterms:W3CDTF">2023-03-09T12:40:25Z</dcterms:created>
  <dcterms:modified xsi:type="dcterms:W3CDTF">2023-03-29T18:05:46Z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0x010100ED356E3299D73347888A7565A6C82389</vt:lpwstr>
  </property>
</Properties>
</file>