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  <p:sldId id="264" r:id="rId9"/>
    <p:sldId id="258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D79D-B098-E42E-2AE9-2BF66911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FD2085-7D2F-2E1E-50D1-6B1764B1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F60A7E-6F1E-9F68-1AE9-DB928403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4D5E1C-25CE-09BF-BC7D-9C7FEE5E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7A570-2F07-0676-C7A0-4304CDE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87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7CAB4-C267-0E78-AF1E-4E5F9FC1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A419C-939E-8B71-93D4-C5CF747A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35161-2AF3-4FA4-BA1C-C8278D56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BEB73-816D-7A0B-F6D1-CD8A48D8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D2F8C-EF74-299E-0DAD-2C0EC2AB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1C933C-09A6-D087-0F69-256707673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87773-A57C-C1E0-BF5D-A2810AC7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5AD04-40D6-E27E-DBFF-F4A6A2FF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6CACDA-215C-3B0C-7835-46BA59EC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6A875-0F19-A459-3D8B-A5ECDB53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9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8DA3-686C-D596-3970-B2F7A961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84237-7B3C-0242-7C7B-79EE7C3F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7CB48-13F5-C23F-58C8-37278F9F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DEE9A4-0109-AE25-BC89-44691404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9FA23-4FF4-604F-D225-0AB7E981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CDD02-9712-F246-65C2-64D8FAC5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90DEA3-CB9A-025B-A7F6-74ADAA1F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45C25-5BA8-D6F4-F27B-2093AAF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B2C8A-FE53-9F5F-0ACB-CA512874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67845-78FD-3462-F2D5-AA444AC1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6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B2A2F-3707-70A0-821B-00C05B8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D44F4-7DE4-105F-E427-0771ABE27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1480F-77BF-4842-AFB4-37B10AF4B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32745-9924-F54A-833D-3F1955FD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775CCA-E8F1-D965-8751-78830701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64D397-80B3-6C0E-2BAF-FEA6496B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71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4D887-3BEE-C9C1-C575-BEFC8FB2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CCD9-6FD2-9833-0CC6-9A9A216C0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376ACB-4755-CAAF-8BFF-B4EADD167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1AD350-A905-A999-D80A-CFFBD3FA8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773917-C3F3-6329-292E-5F072E995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EC9C8B-8ECB-1A3A-99FD-89024C2D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BD7C86-372C-C633-3571-892924EE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148069-AECF-5327-6693-6BC07A38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7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0E027-FA4B-4925-0891-57365046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30FEB6-B782-20B3-66F0-AB77330D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305F4F-AF30-0605-5FA0-4A732D27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D594ED-223C-CC71-7E54-F65A3D02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992DA1-FCA2-B0E9-0240-AE096FE2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104F1E-6725-2C80-C269-EFDB01F5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25CF7-3A5B-FCBC-6C0C-A59CDD58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7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458B2-E7A5-302F-71BC-5BCA2699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84FEA-E5B6-469E-4986-2D6DF73A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591E12-0618-3D2F-29AF-49DB7268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1E050C-F0D9-23F3-346D-EC9CF782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0D5EE1-245C-996F-9559-D8440A4A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040BA-2FB2-22D6-B838-1A72F96A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6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0F05B-2DA5-44B5-9C9E-985685C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D058BD-31FC-6AAE-AFC9-6A1E855B7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5E5E3C-B088-F8BF-5FAB-FE1BBA4D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427BC-D723-F79B-13FC-62F701D0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5A4F9-3D74-36E2-384C-1F648404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DF80C-BE4F-5D2D-842B-FB3BEB50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A658F9-5BFF-74C7-A183-D1C22A98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1C5B3-952C-505E-0602-44AD1E29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EA7B04-6C76-57E1-75C1-EEC3E7BD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D45F-5137-4223-A0D4-EAC14636C16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7EC1A-C798-7829-DC9A-204978B66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11394-3259-B14B-F721-24478D54A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6A3C-D999-4424-BDAD-E6053B8E6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95DAA-ADD9-0361-0613-669380CF6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AEA56-8C37-6945-BAE0-C18E632E3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C57757-8CEE-7035-A2FD-F3F7F1AB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6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01B7-A0D2-79A8-5502-A5F42EAD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E96F8-EDA7-062D-6BE2-C437BD35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A1BCBE-8C63-C1A5-9944-6515FC32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01B7-A0D2-79A8-5502-A5F42EAD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BF60EB-63FD-35CD-7BAE-DA93310A3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6280"/>
          </a:xfrm>
        </p:spPr>
      </p:pic>
    </p:spTree>
    <p:extLst>
      <p:ext uri="{BB962C8B-B14F-4D97-AF65-F5344CB8AC3E}">
        <p14:creationId xmlns:p14="http://schemas.microsoft.com/office/powerpoint/2010/main" val="385311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01B7-A0D2-79A8-5502-A5F42EAD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E96F8-EDA7-062D-6BE2-C437BD35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07CC81-0935-5B06-C536-B0609380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7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F2605-5AA7-349D-0C37-27BB878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2BA381-6770-9633-7EF6-3EF9554A5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3594"/>
          </a:xfrm>
        </p:spPr>
      </p:pic>
    </p:spTree>
    <p:extLst>
      <p:ext uri="{BB962C8B-B14F-4D97-AF65-F5344CB8AC3E}">
        <p14:creationId xmlns:p14="http://schemas.microsoft.com/office/powerpoint/2010/main" val="322872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DB4FF-FFC2-9B44-C25E-E837EEB6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165C1-A907-9FD5-EB82-A211198C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2F5FB6-A755-425D-E963-AEF51A86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8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DB4FF-FFC2-9B44-C25E-E837EEB6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F2C795-CA6C-A155-9E6B-68326652F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9771"/>
          </a:xfrm>
        </p:spPr>
      </p:pic>
    </p:spTree>
    <p:extLst>
      <p:ext uri="{BB962C8B-B14F-4D97-AF65-F5344CB8AC3E}">
        <p14:creationId xmlns:p14="http://schemas.microsoft.com/office/powerpoint/2010/main" val="12117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DB4FF-FFC2-9B44-C25E-E837EEB6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8346CBC-9C57-EA18-099D-44AF9BD53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5775"/>
          </a:xfrm>
        </p:spPr>
      </p:pic>
    </p:spTree>
    <p:extLst>
      <p:ext uri="{BB962C8B-B14F-4D97-AF65-F5344CB8AC3E}">
        <p14:creationId xmlns:p14="http://schemas.microsoft.com/office/powerpoint/2010/main" val="387911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DB4FF-FFC2-9B44-C25E-E837EEB6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C0E8E82-2879-BA26-61B2-53FA4AB69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9241"/>
          </a:xfrm>
        </p:spPr>
      </p:pic>
    </p:spTree>
    <p:extLst>
      <p:ext uri="{BB962C8B-B14F-4D97-AF65-F5344CB8AC3E}">
        <p14:creationId xmlns:p14="http://schemas.microsoft.com/office/powerpoint/2010/main" val="71873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E42D-0521-95A8-EB22-A0E17D8F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A6443-BE75-30CE-E813-0F547996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80CC32-62B6-6296-CB9D-D1F9F1F7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6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E42D-0521-95A8-EB22-A0E17D8F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A6443-BE75-30CE-E813-0F547996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6CDFC4-275E-70AC-33B0-88270668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01B7-A0D2-79A8-5502-A5F42EAD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E96F8-EDA7-062D-6BE2-C437BD35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B8C8B8-6D6C-3802-2B5D-126D3D82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81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Freitas</dc:creator>
  <cp:lastModifiedBy>Gabriela Freitas</cp:lastModifiedBy>
  <cp:revision>1</cp:revision>
  <dcterms:created xsi:type="dcterms:W3CDTF">2022-10-16T19:56:13Z</dcterms:created>
  <dcterms:modified xsi:type="dcterms:W3CDTF">2022-10-16T20:07:23Z</dcterms:modified>
</cp:coreProperties>
</file>