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24CFA-A6B6-476B-843C-B4D653FA5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E298B-53B8-4D9C-9A84-1BCD5FE5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AE267-AB31-4129-8257-38F4A06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13E6F-EE1F-4E4F-86C8-E13874E8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5069E-B849-4F50-8314-1A1741E1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0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6C361-AF5C-4EB4-8AAA-0395977D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DD98E7-B9F6-4C57-A5A9-C26C757A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2C51F-D85D-4459-9AFE-97C0B52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EA8EF-47C7-43E1-9D25-4F313A9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B5D04-F9E3-4FDB-9528-5B0C53D0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8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CDFBA-67E4-4D57-953D-2CC79231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97D935-93B4-42E0-947A-18693D0E6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AA063-11F6-4EEC-8015-582B92D3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E084A0-DE97-4700-8703-EDCAD478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A67DC-1FF8-41F2-86C3-CCE3B91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6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66651-4B4A-422A-A4D4-82730B61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1B42-F099-4C0A-8B00-C085918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F6B12-E027-4939-B641-7A72719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F7665-09D1-4231-AE3F-779B9D6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C8E14-ABDD-429A-80F3-D9DB3F0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6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CDCA1-B21F-446C-8A39-DFD5C150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901B8-B0AB-4EB3-AA4D-093E2E94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A88FA-E385-44CE-86DD-C7A8EB95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7587-606E-4686-9021-BEDA0D8E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5AEDA-8B1F-4F54-B872-AFCC5E19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84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76AD8-BCD3-4F5E-BBCE-1C181FB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3EFE3-DE90-45F8-A2AA-A118D4884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CB458-AAAD-4426-8B48-EA5288AE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01A80-4DC4-4761-8B6E-08C9AF0E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4EEEA-3BF9-4636-AFB3-9A81EA4B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8B1AF-9C9C-45EC-9E90-CD8E1E51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10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57B6-B200-43A1-8971-2BC35DE7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2BD18-E5C1-403D-AE5D-368C6696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6A8F0-6146-426C-8F75-0174DB3C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AC044F-5B2C-430C-BA93-D41C9831F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639F6A-797B-4DD6-9F50-BFD87DB33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50340-0490-4CD4-9C9E-5C49B8D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9A1F65-181F-4C9B-AB70-6EDB2DB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E15C83-184D-4105-8BD0-DED64E5D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4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5C9EC-A5EA-4463-A024-23DF7C62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01AB27-EE51-4EB3-8436-E5197A48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05B339-C15E-45DC-BB67-531BA642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869B7E-D61C-4EE0-A5BF-6382A7EF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0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263516-50EC-422B-8475-E28EBB48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6B920C-A94E-44CA-A340-564DBA4D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882C1-719B-4EB5-A264-3B21A5F3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6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9248-AF4D-4548-BAA3-D525FD18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45082-F615-479C-9F8F-A2CA60DD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A82062-3F7F-4C9B-9160-94FF9E14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3B5981-DF19-4D13-97B1-A7D9345B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59553-D25C-43BE-BC0A-BEA9932D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E2F26-2F8A-4567-8C07-0DC68A9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3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BED84-5E76-47A7-AE01-71980A5F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38CF54-36BE-4591-9D58-E0031991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5DDE8-CE90-428E-8D4F-D1B62C4D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09DCA-EF61-4F27-A8C7-A6B93987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97753-7FAF-45F5-9CE1-DF74660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26BA3-0FE9-4A41-BF01-6D082F0E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1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3EBE29-19BC-4230-BE53-A235AF21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EF371E-57F6-430F-9B74-CC5F1E6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F99C-7D70-42F1-AA7F-91AF9E32D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96F7-3438-441A-9859-7C4B333D96A0}" type="datetimeFigureOut">
              <a:rPr lang="es-MX" smtClean="0"/>
              <a:t>21/11/2019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058C9-87D1-491E-BA82-50CD7BBE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BFA03-E681-40B7-A3EE-CB2032CF6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AA67-ACC0-42B5-9A49-BB1073990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2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D46725-5680-43BF-9C06-8C2627444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576"/>
          <a:stretch/>
        </p:blipFill>
        <p:spPr>
          <a:xfrm>
            <a:off x="566530" y="487018"/>
            <a:ext cx="11120688" cy="62101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19A126-4BAE-4D01-81E3-D1B47CD7C53B}"/>
              </a:ext>
            </a:extLst>
          </p:cNvPr>
          <p:cNvSpPr txBox="1"/>
          <p:nvPr/>
        </p:nvSpPr>
        <p:spPr>
          <a:xfrm>
            <a:off x="715617" y="238539"/>
            <a:ext cx="969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 de rutina que corre en </a:t>
            </a:r>
            <a:r>
              <a:rPr lang="es-MX" dirty="0" err="1"/>
              <a:t>Rstudio</a:t>
            </a:r>
            <a:r>
              <a:rPr lang="es-MX" dirty="0"/>
              <a:t>. Ejercicio que considera 2 archivos formato CSV y la función </a:t>
            </a:r>
            <a:r>
              <a:rPr lang="es-MX" dirty="0" err="1"/>
              <a:t>Layout</a:t>
            </a:r>
            <a:r>
              <a:rPr lang="es-MX" dirty="0"/>
              <a:t> para presentar 2 histogramas en una </a:t>
            </a:r>
            <a:r>
              <a:rPr lang="es-MX" dirty="0" err="1"/>
              <a:t>matrix</a:t>
            </a:r>
            <a:r>
              <a:rPr lang="es-MX" dirty="0"/>
              <a:t> de 1 renglón por 2 columnas:</a:t>
            </a:r>
          </a:p>
        </p:txBody>
      </p:sp>
    </p:spTree>
    <p:extLst>
      <p:ext uri="{BB962C8B-B14F-4D97-AF65-F5344CB8AC3E}">
        <p14:creationId xmlns:p14="http://schemas.microsoft.com/office/powerpoint/2010/main" val="18067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1D97E1-C153-4737-B781-FC4CCF859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837"/>
          <a:stretch/>
        </p:blipFill>
        <p:spPr>
          <a:xfrm>
            <a:off x="293804" y="474559"/>
            <a:ext cx="11076232" cy="61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0B4EAF-17E3-4AEF-A47A-F2731F99F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174"/>
          <a:stretch/>
        </p:blipFill>
        <p:spPr>
          <a:xfrm>
            <a:off x="904461" y="516836"/>
            <a:ext cx="10639389" cy="59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ED00FC-9B00-4072-8C1F-40935D16F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1553"/>
          <a:stretch/>
        </p:blipFill>
        <p:spPr>
          <a:xfrm>
            <a:off x="294503" y="387226"/>
            <a:ext cx="11382490" cy="62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5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García Rodríguez</dc:creator>
  <cp:lastModifiedBy>Gabriela García Rodríguez</cp:lastModifiedBy>
  <cp:revision>1</cp:revision>
  <dcterms:created xsi:type="dcterms:W3CDTF">2019-11-21T18:15:03Z</dcterms:created>
  <dcterms:modified xsi:type="dcterms:W3CDTF">2019-11-21T18:24:07Z</dcterms:modified>
</cp:coreProperties>
</file>