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62" r:id="rId5"/>
    <p:sldId id="259" r:id="rId6"/>
    <p:sldId id="260" r:id="rId7"/>
    <p:sldId id="263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A4FFBE-BC1C-4C94-A0BB-519DCE260465}" v="12" dt="2020-11-01T23:26:56.014"/>
    <p1510:client id="{48691831-D280-4143-AB04-B5171D83F5EB}" v="3" dt="2020-11-02T00:46:30.643"/>
    <p1510:client id="{52C18765-9749-4B66-890D-784FE762E000}" v="87" dt="2020-11-01T22:54:49.052"/>
    <p1510:client id="{57F04A84-1E0C-406E-A501-A9CB17996B2F}" v="776" dt="2020-11-01T22:52:33.975"/>
    <p1510:client id="{6FFB343C-39D2-4602-87B5-9260E37750E6}" v="148" dt="2020-11-01T22:47:28.451"/>
    <p1510:client id="{794F04B8-75B7-43C5-B7B3-2C1DFC58147A}" v="23" dt="2020-11-01T23:30:03.018"/>
    <p1510:client id="{87F7A58C-38ED-4EDF-A5BB-00BAADEA1C63}" v="153" dt="2020-11-01T23:28:33.244"/>
    <p1510:client id="{CF89B50E-BD54-47DD-8DEB-699A11D82A78}" v="215" dt="2020-11-01T23:18:48.786"/>
    <p1510:client id="{D3E5CFEC-F6E2-49A6-A678-13B9737F8D20}" v="771" dt="2020-11-02T00:49:04.329"/>
    <p1510:client id="{DB381F2C-2E68-47ED-B589-8A02BE57AA2C}" v="67" dt="2020-11-02T01:02:53.440"/>
    <p1510:client id="{DE5901DA-533C-416A-931B-46D59D432707}" v="537" dt="2020-11-01T23:12:31.680"/>
    <p1510:client id="{F32B53B7-17BB-4687-B737-C8ACF52D7045}" v="96" dt="2020-11-01T22:46:41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jeet Hundal" userId="S::navjeet.hundal@ucalgary.ca::e95f8def-cfe4-4f7b-88f1-ee802436d7c3" providerId="AD" clId="Web-{794F04B8-75B7-43C5-B7B3-2C1DFC58147A}"/>
    <pc:docChg chg="modSld">
      <pc:chgData name="Navjeet Hundal" userId="S::navjeet.hundal@ucalgary.ca::e95f8def-cfe4-4f7b-88f1-ee802436d7c3" providerId="AD" clId="Web-{794F04B8-75B7-43C5-B7B3-2C1DFC58147A}" dt="2020-11-01T23:30:03.018" v="22"/>
      <pc:docMkLst>
        <pc:docMk/>
      </pc:docMkLst>
      <pc:sldChg chg="addSp">
        <pc:chgData name="Navjeet Hundal" userId="S::navjeet.hundal@ucalgary.ca::e95f8def-cfe4-4f7b-88f1-ee802436d7c3" providerId="AD" clId="Web-{794F04B8-75B7-43C5-B7B3-2C1DFC58147A}" dt="2020-11-01T23:23:30.626" v="1"/>
        <pc:sldMkLst>
          <pc:docMk/>
          <pc:sldMk cId="4205490508" sldId="267"/>
        </pc:sldMkLst>
        <pc:inkChg chg="add">
          <ac:chgData name="Navjeet Hundal" userId="S::navjeet.hundal@ucalgary.ca::e95f8def-cfe4-4f7b-88f1-ee802436d7c3" providerId="AD" clId="Web-{794F04B8-75B7-43C5-B7B3-2C1DFC58147A}" dt="2020-11-01T23:23:22.908" v="0"/>
          <ac:inkMkLst>
            <pc:docMk/>
            <pc:sldMk cId="4205490508" sldId="267"/>
            <ac:inkMk id="45" creationId="{557A5C39-8FCE-4EF6-9DC7-C26806C6ECF4}"/>
          </ac:inkMkLst>
        </pc:inkChg>
        <pc:inkChg chg="add">
          <ac:chgData name="Navjeet Hundal" userId="S::navjeet.hundal@ucalgary.ca::e95f8def-cfe4-4f7b-88f1-ee802436d7c3" providerId="AD" clId="Web-{794F04B8-75B7-43C5-B7B3-2C1DFC58147A}" dt="2020-11-01T23:23:30.626" v="1"/>
          <ac:inkMkLst>
            <pc:docMk/>
            <pc:sldMk cId="4205490508" sldId="267"/>
            <ac:inkMk id="46" creationId="{A6F59A4B-7995-4F93-BF42-7F1A43E7921C}"/>
          </ac:inkMkLst>
        </pc:inkChg>
      </pc:sldChg>
      <pc:sldChg chg="addSp">
        <pc:chgData name="Navjeet Hundal" userId="S::navjeet.hundal@ucalgary.ca::e95f8def-cfe4-4f7b-88f1-ee802436d7c3" providerId="AD" clId="Web-{794F04B8-75B7-43C5-B7B3-2C1DFC58147A}" dt="2020-11-01T23:30:03.018" v="22"/>
        <pc:sldMkLst>
          <pc:docMk/>
          <pc:sldMk cId="3835351403" sldId="268"/>
        </pc:sldMkLst>
        <pc:inkChg chg="add">
          <ac:chgData name="Navjeet Hundal" userId="S::navjeet.hundal@ucalgary.ca::e95f8def-cfe4-4f7b-88f1-ee802436d7c3" providerId="AD" clId="Web-{794F04B8-75B7-43C5-B7B3-2C1DFC58147A}" dt="2020-11-01T23:29:02.800" v="2"/>
          <ac:inkMkLst>
            <pc:docMk/>
            <pc:sldMk cId="3835351403" sldId="268"/>
            <ac:inkMk id="4" creationId="{FAC5068B-4541-4CC3-8972-E7774DB2B80B}"/>
          </ac:inkMkLst>
        </pc:inkChg>
        <pc:inkChg chg="add">
          <ac:chgData name="Navjeet Hundal" userId="S::navjeet.hundal@ucalgary.ca::e95f8def-cfe4-4f7b-88f1-ee802436d7c3" providerId="AD" clId="Web-{794F04B8-75B7-43C5-B7B3-2C1DFC58147A}" dt="2020-11-01T23:29:04.924" v="3"/>
          <ac:inkMkLst>
            <pc:docMk/>
            <pc:sldMk cId="3835351403" sldId="268"/>
            <ac:inkMk id="5" creationId="{E12EF6FB-B594-46E6-B360-9BED9A71A4B4}"/>
          </ac:inkMkLst>
        </pc:inkChg>
        <pc:inkChg chg="add">
          <ac:chgData name="Navjeet Hundal" userId="S::navjeet.hundal@ucalgary.ca::e95f8def-cfe4-4f7b-88f1-ee802436d7c3" providerId="AD" clId="Web-{794F04B8-75B7-43C5-B7B3-2C1DFC58147A}" dt="2020-11-01T23:29:07.987" v="4"/>
          <ac:inkMkLst>
            <pc:docMk/>
            <pc:sldMk cId="3835351403" sldId="268"/>
            <ac:inkMk id="6" creationId="{B9449B2B-C851-4843-AAAD-3A77A16A368C}"/>
          </ac:inkMkLst>
        </pc:inkChg>
        <pc:inkChg chg="add">
          <ac:chgData name="Navjeet Hundal" userId="S::navjeet.hundal@ucalgary.ca::e95f8def-cfe4-4f7b-88f1-ee802436d7c3" providerId="AD" clId="Web-{794F04B8-75B7-43C5-B7B3-2C1DFC58147A}" dt="2020-11-01T23:29:10.815" v="5"/>
          <ac:inkMkLst>
            <pc:docMk/>
            <pc:sldMk cId="3835351403" sldId="268"/>
            <ac:inkMk id="7" creationId="{4ABB17A4-8389-4B13-AD32-F0225EEBD0D9}"/>
          </ac:inkMkLst>
        </pc:inkChg>
        <pc:inkChg chg="add">
          <ac:chgData name="Navjeet Hundal" userId="S::navjeet.hundal@ucalgary.ca::e95f8def-cfe4-4f7b-88f1-ee802436d7c3" providerId="AD" clId="Web-{794F04B8-75B7-43C5-B7B3-2C1DFC58147A}" dt="2020-11-01T23:29:15.003" v="6"/>
          <ac:inkMkLst>
            <pc:docMk/>
            <pc:sldMk cId="3835351403" sldId="268"/>
            <ac:inkMk id="8" creationId="{926AF4FF-743D-44F6-85FB-83078669F199}"/>
          </ac:inkMkLst>
        </pc:inkChg>
        <pc:inkChg chg="add">
          <ac:chgData name="Navjeet Hundal" userId="S::navjeet.hundal@ucalgary.ca::e95f8def-cfe4-4f7b-88f1-ee802436d7c3" providerId="AD" clId="Web-{794F04B8-75B7-43C5-B7B3-2C1DFC58147A}" dt="2020-11-01T23:29:17.346" v="7"/>
          <ac:inkMkLst>
            <pc:docMk/>
            <pc:sldMk cId="3835351403" sldId="268"/>
            <ac:inkMk id="9" creationId="{558061BD-1DCC-419D-9F8C-A3F7626CCFE1}"/>
          </ac:inkMkLst>
        </pc:inkChg>
        <pc:inkChg chg="add">
          <ac:chgData name="Navjeet Hundal" userId="S::navjeet.hundal@ucalgary.ca::e95f8def-cfe4-4f7b-88f1-ee802436d7c3" providerId="AD" clId="Web-{794F04B8-75B7-43C5-B7B3-2C1DFC58147A}" dt="2020-11-01T23:29:20.237" v="8"/>
          <ac:inkMkLst>
            <pc:docMk/>
            <pc:sldMk cId="3835351403" sldId="268"/>
            <ac:inkMk id="10" creationId="{B6861097-4EB8-459D-9120-3E6187CA4A3C}"/>
          </ac:inkMkLst>
        </pc:inkChg>
        <pc:inkChg chg="add">
          <ac:chgData name="Navjeet Hundal" userId="S::navjeet.hundal@ucalgary.ca::e95f8def-cfe4-4f7b-88f1-ee802436d7c3" providerId="AD" clId="Web-{794F04B8-75B7-43C5-B7B3-2C1DFC58147A}" dt="2020-11-01T23:29:20.237" v="9"/>
          <ac:inkMkLst>
            <pc:docMk/>
            <pc:sldMk cId="3835351403" sldId="268"/>
            <ac:inkMk id="11" creationId="{5E752903-550C-4EB5-A20A-4AB87FCBB735}"/>
          </ac:inkMkLst>
        </pc:inkChg>
        <pc:inkChg chg="add">
          <ac:chgData name="Navjeet Hundal" userId="S::navjeet.hundal@ucalgary.ca::e95f8def-cfe4-4f7b-88f1-ee802436d7c3" providerId="AD" clId="Web-{794F04B8-75B7-43C5-B7B3-2C1DFC58147A}" dt="2020-11-01T23:29:28.018" v="10"/>
          <ac:inkMkLst>
            <pc:docMk/>
            <pc:sldMk cId="3835351403" sldId="268"/>
            <ac:inkMk id="12" creationId="{48E5D5DD-A801-497B-AE33-421ACEA398D4}"/>
          </ac:inkMkLst>
        </pc:inkChg>
        <pc:inkChg chg="add">
          <ac:chgData name="Navjeet Hundal" userId="S::navjeet.hundal@ucalgary.ca::e95f8def-cfe4-4f7b-88f1-ee802436d7c3" providerId="AD" clId="Web-{794F04B8-75B7-43C5-B7B3-2C1DFC58147A}" dt="2020-11-01T23:29:30.534" v="11"/>
          <ac:inkMkLst>
            <pc:docMk/>
            <pc:sldMk cId="3835351403" sldId="268"/>
            <ac:inkMk id="13" creationId="{A5B13DB0-8111-4E34-A825-D3654460C1DB}"/>
          </ac:inkMkLst>
        </pc:inkChg>
        <pc:inkChg chg="add">
          <ac:chgData name="Navjeet Hundal" userId="S::navjeet.hundal@ucalgary.ca::e95f8def-cfe4-4f7b-88f1-ee802436d7c3" providerId="AD" clId="Web-{794F04B8-75B7-43C5-B7B3-2C1DFC58147A}" dt="2020-11-01T23:29:32.331" v="12"/>
          <ac:inkMkLst>
            <pc:docMk/>
            <pc:sldMk cId="3835351403" sldId="268"/>
            <ac:inkMk id="14" creationId="{77EBC01D-BFE0-4D54-9A71-A7B7200DAF5E}"/>
          </ac:inkMkLst>
        </pc:inkChg>
        <pc:inkChg chg="add">
          <ac:chgData name="Navjeet Hundal" userId="S::navjeet.hundal@ucalgary.ca::e95f8def-cfe4-4f7b-88f1-ee802436d7c3" providerId="AD" clId="Web-{794F04B8-75B7-43C5-B7B3-2C1DFC58147A}" dt="2020-11-01T23:29:35.018" v="13"/>
          <ac:inkMkLst>
            <pc:docMk/>
            <pc:sldMk cId="3835351403" sldId="268"/>
            <ac:inkMk id="15" creationId="{26DBB611-8C59-4512-8B5D-4D45A406EBBC}"/>
          </ac:inkMkLst>
        </pc:inkChg>
        <pc:inkChg chg="add">
          <ac:chgData name="Navjeet Hundal" userId="S::navjeet.hundal@ucalgary.ca::e95f8def-cfe4-4f7b-88f1-ee802436d7c3" providerId="AD" clId="Web-{794F04B8-75B7-43C5-B7B3-2C1DFC58147A}" dt="2020-11-01T23:29:36.924" v="14"/>
          <ac:inkMkLst>
            <pc:docMk/>
            <pc:sldMk cId="3835351403" sldId="268"/>
            <ac:inkMk id="16" creationId="{38EE583B-F921-475E-BF87-918000C062BD}"/>
          </ac:inkMkLst>
        </pc:inkChg>
        <pc:inkChg chg="add">
          <ac:chgData name="Navjeet Hundal" userId="S::navjeet.hundal@ucalgary.ca::e95f8def-cfe4-4f7b-88f1-ee802436d7c3" providerId="AD" clId="Web-{794F04B8-75B7-43C5-B7B3-2C1DFC58147A}" dt="2020-11-01T23:29:40.518" v="15"/>
          <ac:inkMkLst>
            <pc:docMk/>
            <pc:sldMk cId="3835351403" sldId="268"/>
            <ac:inkMk id="17" creationId="{4DFCC1DA-A169-4E69-B941-6D9B4F124BBE}"/>
          </ac:inkMkLst>
        </pc:inkChg>
        <pc:inkChg chg="add">
          <ac:chgData name="Navjeet Hundal" userId="S::navjeet.hundal@ucalgary.ca::e95f8def-cfe4-4f7b-88f1-ee802436d7c3" providerId="AD" clId="Web-{794F04B8-75B7-43C5-B7B3-2C1DFC58147A}" dt="2020-11-01T23:29:45.878" v="16"/>
          <ac:inkMkLst>
            <pc:docMk/>
            <pc:sldMk cId="3835351403" sldId="268"/>
            <ac:inkMk id="18" creationId="{691D8DED-A51F-494C-BF16-6DCB9478EE0F}"/>
          </ac:inkMkLst>
        </pc:inkChg>
        <pc:inkChg chg="add">
          <ac:chgData name="Navjeet Hundal" userId="S::navjeet.hundal@ucalgary.ca::e95f8def-cfe4-4f7b-88f1-ee802436d7c3" providerId="AD" clId="Web-{794F04B8-75B7-43C5-B7B3-2C1DFC58147A}" dt="2020-11-01T23:29:49.971" v="17"/>
          <ac:inkMkLst>
            <pc:docMk/>
            <pc:sldMk cId="3835351403" sldId="268"/>
            <ac:inkMk id="19" creationId="{BD462DA2-8617-468D-8AFB-351C72D86486}"/>
          </ac:inkMkLst>
        </pc:inkChg>
        <pc:inkChg chg="add">
          <ac:chgData name="Navjeet Hundal" userId="S::navjeet.hundal@ucalgary.ca::e95f8def-cfe4-4f7b-88f1-ee802436d7c3" providerId="AD" clId="Web-{794F04B8-75B7-43C5-B7B3-2C1DFC58147A}" dt="2020-11-01T23:29:52.393" v="18"/>
          <ac:inkMkLst>
            <pc:docMk/>
            <pc:sldMk cId="3835351403" sldId="268"/>
            <ac:inkMk id="20" creationId="{26641B5C-FF14-4928-A164-3E92FE0B241A}"/>
          </ac:inkMkLst>
        </pc:inkChg>
        <pc:inkChg chg="add">
          <ac:chgData name="Navjeet Hundal" userId="S::navjeet.hundal@ucalgary.ca::e95f8def-cfe4-4f7b-88f1-ee802436d7c3" providerId="AD" clId="Web-{794F04B8-75B7-43C5-B7B3-2C1DFC58147A}" dt="2020-11-01T23:29:56.471" v="19"/>
          <ac:inkMkLst>
            <pc:docMk/>
            <pc:sldMk cId="3835351403" sldId="268"/>
            <ac:inkMk id="21" creationId="{8E44A4AA-B1F1-4488-9D98-F7AA27E7C104}"/>
          </ac:inkMkLst>
        </pc:inkChg>
        <pc:inkChg chg="add">
          <ac:chgData name="Navjeet Hundal" userId="S::navjeet.hundal@ucalgary.ca::e95f8def-cfe4-4f7b-88f1-ee802436d7c3" providerId="AD" clId="Web-{794F04B8-75B7-43C5-B7B3-2C1DFC58147A}" dt="2020-11-01T23:30:00.018" v="20"/>
          <ac:inkMkLst>
            <pc:docMk/>
            <pc:sldMk cId="3835351403" sldId="268"/>
            <ac:inkMk id="22" creationId="{AED69C9B-C9EC-4F4F-8E83-33543C4FF959}"/>
          </ac:inkMkLst>
        </pc:inkChg>
        <pc:inkChg chg="add">
          <ac:chgData name="Navjeet Hundal" userId="S::navjeet.hundal@ucalgary.ca::e95f8def-cfe4-4f7b-88f1-ee802436d7c3" providerId="AD" clId="Web-{794F04B8-75B7-43C5-B7B3-2C1DFC58147A}" dt="2020-11-01T23:30:00.487" v="21"/>
          <ac:inkMkLst>
            <pc:docMk/>
            <pc:sldMk cId="3835351403" sldId="268"/>
            <ac:inkMk id="23" creationId="{F65D37B3-E065-45BD-97B5-59191E781499}"/>
          </ac:inkMkLst>
        </pc:inkChg>
        <pc:inkChg chg="add">
          <ac:chgData name="Navjeet Hundal" userId="S::navjeet.hundal@ucalgary.ca::e95f8def-cfe4-4f7b-88f1-ee802436d7c3" providerId="AD" clId="Web-{794F04B8-75B7-43C5-B7B3-2C1DFC58147A}" dt="2020-11-01T23:30:03.018" v="22"/>
          <ac:inkMkLst>
            <pc:docMk/>
            <pc:sldMk cId="3835351403" sldId="268"/>
            <ac:inkMk id="24" creationId="{28347CAC-8147-4C9D-9B74-1B794B4D265A}"/>
          </ac:inkMkLst>
        </pc:inkChg>
      </pc:sldChg>
    </pc:docChg>
  </pc:docChgLst>
  <pc:docChgLst>
    <pc:chgData name="Kim Nguyen" userId="S::thienkim.nguyen@ucalgary.ca::efe2196e-eca4-46a4-b27b-ca429155d1fd" providerId="AD" clId="Web-{57F04A84-1E0C-406E-A501-A9CB17996B2F}"/>
    <pc:docChg chg="addSld delSld modSld addMainMaster delMainMaster">
      <pc:chgData name="Kim Nguyen" userId="S::thienkim.nguyen@ucalgary.ca::efe2196e-eca4-46a4-b27b-ca429155d1fd" providerId="AD" clId="Web-{57F04A84-1E0C-406E-A501-A9CB17996B2F}" dt="2020-11-01T22:52:33.975" v="763" actId="20577"/>
      <pc:docMkLst>
        <pc:docMk/>
      </pc:docMkLst>
      <pc:sldChg chg="addSp delSp modSp del mod modClrScheme delDesignElem chgLayout">
        <pc:chgData name="Kim Nguyen" userId="S::thienkim.nguyen@ucalgary.ca::efe2196e-eca4-46a4-b27b-ca429155d1fd" providerId="AD" clId="Web-{57F04A84-1E0C-406E-A501-A9CB17996B2F}" dt="2020-11-01T22:41:14.862" v="121"/>
        <pc:sldMkLst>
          <pc:docMk/>
          <pc:sldMk cId="109857222" sldId="256"/>
        </pc:sldMkLst>
        <pc:spChg chg="mod ord">
          <ac:chgData name="Kim Nguyen" userId="S::thienkim.nguyen@ucalgary.ca::efe2196e-eca4-46a4-b27b-ca429155d1fd" providerId="AD" clId="Web-{57F04A84-1E0C-406E-A501-A9CB17996B2F}" dt="2020-11-01T22:40:54.299" v="6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Kim Nguyen" userId="S::thienkim.nguyen@ucalgary.ca::efe2196e-eca4-46a4-b27b-ca429155d1fd" providerId="AD" clId="Web-{57F04A84-1E0C-406E-A501-A9CB17996B2F}" dt="2020-11-01T22:40:54.299" v="6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Kim Nguyen" userId="S::thienkim.nguyen@ucalgary.ca::efe2196e-eca4-46a4-b27b-ca429155d1fd" providerId="AD" clId="Web-{57F04A84-1E0C-406E-A501-A9CB17996B2F}" dt="2020-11-01T22:40:54.299" v="60"/>
          <ac:spMkLst>
            <pc:docMk/>
            <pc:sldMk cId="109857222" sldId="256"/>
            <ac:spMk id="20" creationId="{AC8EEB0F-BA72-49AC-956F-331B60FDE79E}"/>
          </ac:spMkLst>
        </pc:spChg>
        <pc:grpChg chg="add del">
          <ac:chgData name="Kim Nguyen" userId="S::thienkim.nguyen@ucalgary.ca::efe2196e-eca4-46a4-b27b-ca429155d1fd" providerId="AD" clId="Web-{57F04A84-1E0C-406E-A501-A9CB17996B2F}" dt="2020-11-01T22:40:54.299" v="60"/>
          <ac:grpSpMkLst>
            <pc:docMk/>
            <pc:sldMk cId="109857222" sldId="256"/>
            <ac:grpSpMk id="22" creationId="{B331CCB1-0D68-44E3-B5A2-C3301B351CC9}"/>
          </ac:grpSpMkLst>
        </pc:grpChg>
      </pc:sldChg>
      <pc:sldChg chg="modSp new del mod modClrScheme chgLayout">
        <pc:chgData name="Kim Nguyen" userId="S::thienkim.nguyen@ucalgary.ca::efe2196e-eca4-46a4-b27b-ca429155d1fd" providerId="AD" clId="Web-{57F04A84-1E0C-406E-A501-A9CB17996B2F}" dt="2020-11-01T22:40:59.346" v="119"/>
        <pc:sldMkLst>
          <pc:docMk/>
          <pc:sldMk cId="3730817502" sldId="257"/>
        </pc:sldMkLst>
        <pc:spChg chg="mod ord">
          <ac:chgData name="Kim Nguyen" userId="S::thienkim.nguyen@ucalgary.ca::efe2196e-eca4-46a4-b27b-ca429155d1fd" providerId="AD" clId="Web-{57F04A84-1E0C-406E-A501-A9CB17996B2F}" dt="2020-11-01T22:40:54.299" v="60"/>
          <ac:spMkLst>
            <pc:docMk/>
            <pc:sldMk cId="3730817502" sldId="257"/>
            <ac:spMk id="2" creationId="{7546A9B1-6784-436B-9820-651C85E8C0C3}"/>
          </ac:spMkLst>
        </pc:spChg>
        <pc:spChg chg="mod ord">
          <ac:chgData name="Kim Nguyen" userId="S::thienkim.nguyen@ucalgary.ca::efe2196e-eca4-46a4-b27b-ca429155d1fd" providerId="AD" clId="Web-{57F04A84-1E0C-406E-A501-A9CB17996B2F}" dt="2020-11-01T22:40:54.299" v="60"/>
          <ac:spMkLst>
            <pc:docMk/>
            <pc:sldMk cId="3730817502" sldId="257"/>
            <ac:spMk id="3" creationId="{E19859E0-AF93-4900-99A0-44575312A9DC}"/>
          </ac:spMkLst>
        </pc:spChg>
        <pc:spChg chg="mod ord">
          <ac:chgData name="Kim Nguyen" userId="S::thienkim.nguyen@ucalgary.ca::efe2196e-eca4-46a4-b27b-ca429155d1fd" providerId="AD" clId="Web-{57F04A84-1E0C-406E-A501-A9CB17996B2F}" dt="2020-11-01T22:40:54.299" v="60"/>
          <ac:spMkLst>
            <pc:docMk/>
            <pc:sldMk cId="3730817502" sldId="257"/>
            <ac:spMk id="4" creationId="{1321645E-60BD-4546-B262-3D4C825AE81A}"/>
          </ac:spMkLst>
        </pc:spChg>
        <pc:spChg chg="mod ord">
          <ac:chgData name="Kim Nguyen" userId="S::thienkim.nguyen@ucalgary.ca::efe2196e-eca4-46a4-b27b-ca429155d1fd" providerId="AD" clId="Web-{57F04A84-1E0C-406E-A501-A9CB17996B2F}" dt="2020-11-01T22:40:54.299" v="60"/>
          <ac:spMkLst>
            <pc:docMk/>
            <pc:sldMk cId="3730817502" sldId="257"/>
            <ac:spMk id="5" creationId="{59EAAEDA-F30E-4D35-8373-96D7809454A2}"/>
          </ac:spMkLst>
        </pc:spChg>
        <pc:spChg chg="mod ord">
          <ac:chgData name="Kim Nguyen" userId="S::thienkim.nguyen@ucalgary.ca::efe2196e-eca4-46a4-b27b-ca429155d1fd" providerId="AD" clId="Web-{57F04A84-1E0C-406E-A501-A9CB17996B2F}" dt="2020-11-01T22:40:58.205" v="118" actId="20577"/>
          <ac:spMkLst>
            <pc:docMk/>
            <pc:sldMk cId="3730817502" sldId="257"/>
            <ac:spMk id="6" creationId="{A42C096B-5B61-487A-AD96-6170C3AA3D19}"/>
          </ac:spMkLst>
        </pc:spChg>
      </pc:sldChg>
      <pc:sldChg chg="modSp new del">
        <pc:chgData name="Kim Nguyen" userId="S::thienkim.nguyen@ucalgary.ca::efe2196e-eca4-46a4-b27b-ca429155d1fd" providerId="AD" clId="Web-{57F04A84-1E0C-406E-A501-A9CB17996B2F}" dt="2020-11-01T22:44:04.113" v="360"/>
        <pc:sldMkLst>
          <pc:docMk/>
          <pc:sldMk cId="4177362807" sldId="257"/>
        </pc:sldMkLst>
        <pc:spChg chg="mod">
          <ac:chgData name="Kim Nguyen" userId="S::thienkim.nguyen@ucalgary.ca::efe2196e-eca4-46a4-b27b-ca429155d1fd" providerId="AD" clId="Web-{57F04A84-1E0C-406E-A501-A9CB17996B2F}" dt="2020-11-01T22:41:38.784" v="192" actId="20577"/>
          <ac:spMkLst>
            <pc:docMk/>
            <pc:sldMk cId="4177362807" sldId="257"/>
            <ac:spMk id="2" creationId="{39B52D83-7700-4842-87FE-0E8270F450E3}"/>
          </ac:spMkLst>
        </pc:spChg>
      </pc:sldChg>
      <pc:sldChg chg="new add del">
        <pc:chgData name="Kim Nguyen" userId="S::thienkim.nguyen@ucalgary.ca::efe2196e-eca4-46a4-b27b-ca429155d1fd" providerId="AD" clId="Web-{57F04A84-1E0C-406E-A501-A9CB17996B2F}" dt="2020-11-01T22:40:57.408" v="63"/>
        <pc:sldMkLst>
          <pc:docMk/>
          <pc:sldMk cId="2231809865" sldId="258"/>
        </pc:sldMkLst>
      </pc:sldChg>
      <pc:sldChg chg="new del">
        <pc:chgData name="Kim Nguyen" userId="S::thienkim.nguyen@ucalgary.ca::efe2196e-eca4-46a4-b27b-ca429155d1fd" providerId="AD" clId="Web-{57F04A84-1E0C-406E-A501-A9CB17996B2F}" dt="2020-11-01T22:42:34.518" v="196"/>
        <pc:sldMkLst>
          <pc:docMk/>
          <pc:sldMk cId="2997789878" sldId="258"/>
        </pc:sldMkLst>
      </pc:sldChg>
      <pc:sldChg chg="modSp new del mod modClrScheme chgLayout">
        <pc:chgData name="Kim Nguyen" userId="S::thienkim.nguyen@ucalgary.ca::efe2196e-eca4-46a4-b27b-ca429155d1fd" providerId="AD" clId="Web-{57F04A84-1E0C-406E-A501-A9CB17996B2F}" dt="2020-11-01T22:40:56.424" v="62"/>
        <pc:sldMkLst>
          <pc:docMk/>
          <pc:sldMk cId="590213476" sldId="259"/>
        </pc:sldMkLst>
        <pc:spChg chg="mod ord">
          <ac:chgData name="Kim Nguyen" userId="S::thienkim.nguyen@ucalgary.ca::efe2196e-eca4-46a4-b27b-ca429155d1fd" providerId="AD" clId="Web-{57F04A84-1E0C-406E-A501-A9CB17996B2F}" dt="2020-11-01T22:40:54.299" v="60"/>
          <ac:spMkLst>
            <pc:docMk/>
            <pc:sldMk cId="590213476" sldId="259"/>
            <ac:spMk id="2" creationId="{A418A153-19AC-47C4-B995-0B42F503768A}"/>
          </ac:spMkLst>
        </pc:spChg>
        <pc:spChg chg="mod ord">
          <ac:chgData name="Kim Nguyen" userId="S::thienkim.nguyen@ucalgary.ca::efe2196e-eca4-46a4-b27b-ca429155d1fd" providerId="AD" clId="Web-{57F04A84-1E0C-406E-A501-A9CB17996B2F}" dt="2020-11-01T22:40:54.299" v="60"/>
          <ac:spMkLst>
            <pc:docMk/>
            <pc:sldMk cId="590213476" sldId="259"/>
            <ac:spMk id="3" creationId="{EDC04E65-7635-4345-BAE1-E29A8A50F0E4}"/>
          </ac:spMkLst>
        </pc:spChg>
      </pc:sldChg>
      <pc:sldChg chg="modSp new">
        <pc:chgData name="Kim Nguyen" userId="S::thienkim.nguyen@ucalgary.ca::efe2196e-eca4-46a4-b27b-ca429155d1fd" providerId="AD" clId="Web-{57F04A84-1E0C-406E-A501-A9CB17996B2F}" dt="2020-11-01T22:52:33.975" v="762" actId="20577"/>
        <pc:sldMkLst>
          <pc:docMk/>
          <pc:sldMk cId="2173128857" sldId="259"/>
        </pc:sldMkLst>
        <pc:spChg chg="mod">
          <ac:chgData name="Kim Nguyen" userId="S::thienkim.nguyen@ucalgary.ca::efe2196e-eca4-46a4-b27b-ca429155d1fd" providerId="AD" clId="Web-{57F04A84-1E0C-406E-A501-A9CB17996B2F}" dt="2020-11-01T22:43:12.269" v="261" actId="20577"/>
          <ac:spMkLst>
            <pc:docMk/>
            <pc:sldMk cId="2173128857" sldId="259"/>
            <ac:spMk id="2" creationId="{AE0BACE4-83C2-4A06-A130-198E25514566}"/>
          </ac:spMkLst>
        </pc:spChg>
        <pc:spChg chg="mod">
          <ac:chgData name="Kim Nguyen" userId="S::thienkim.nguyen@ucalgary.ca::efe2196e-eca4-46a4-b27b-ca429155d1fd" providerId="AD" clId="Web-{57F04A84-1E0C-406E-A501-A9CB17996B2F}" dt="2020-11-01T22:43:18.222" v="288" actId="20577"/>
          <ac:spMkLst>
            <pc:docMk/>
            <pc:sldMk cId="2173128857" sldId="259"/>
            <ac:spMk id="4" creationId="{999FAA00-19FB-4A42-9A5D-AF1DF01DA840}"/>
          </ac:spMkLst>
        </pc:spChg>
        <pc:spChg chg="mod">
          <ac:chgData name="Kim Nguyen" userId="S::thienkim.nguyen@ucalgary.ca::efe2196e-eca4-46a4-b27b-ca429155d1fd" providerId="AD" clId="Web-{57F04A84-1E0C-406E-A501-A9CB17996B2F}" dt="2020-11-01T22:52:33.975" v="762" actId="20577"/>
          <ac:spMkLst>
            <pc:docMk/>
            <pc:sldMk cId="2173128857" sldId="259"/>
            <ac:spMk id="5" creationId="{E5F87855-7E8F-4CAB-BC43-A6AB9F0CDDE8}"/>
          </ac:spMkLst>
        </pc:spChg>
        <pc:spChg chg="mod">
          <ac:chgData name="Kim Nguyen" userId="S::thienkim.nguyen@ucalgary.ca::efe2196e-eca4-46a4-b27b-ca429155d1fd" providerId="AD" clId="Web-{57F04A84-1E0C-406E-A501-A9CB17996B2F}" dt="2020-11-01T22:43:05.675" v="250" actId="20577"/>
          <ac:spMkLst>
            <pc:docMk/>
            <pc:sldMk cId="2173128857" sldId="259"/>
            <ac:spMk id="6" creationId="{7D31E23B-0A85-4AAD-AD2C-5BF16C880F8A}"/>
          </ac:spMkLst>
        </pc:spChg>
      </pc:sldChg>
      <pc:sldChg chg="modSp new">
        <pc:chgData name="Kim Nguyen" userId="S::thienkim.nguyen@ucalgary.ca::efe2196e-eca4-46a4-b27b-ca429155d1fd" providerId="AD" clId="Web-{57F04A84-1E0C-406E-A501-A9CB17996B2F}" dt="2020-11-01T22:48:11.505" v="636" actId="20577"/>
        <pc:sldMkLst>
          <pc:docMk/>
          <pc:sldMk cId="757255389" sldId="260"/>
        </pc:sldMkLst>
        <pc:spChg chg="mod">
          <ac:chgData name="Kim Nguyen" userId="S::thienkim.nguyen@ucalgary.ca::efe2196e-eca4-46a4-b27b-ca429155d1fd" providerId="AD" clId="Web-{57F04A84-1E0C-406E-A501-A9CB17996B2F}" dt="2020-11-01T22:43:34.519" v="333" actId="20577"/>
          <ac:spMkLst>
            <pc:docMk/>
            <pc:sldMk cId="757255389" sldId="260"/>
            <ac:spMk id="2" creationId="{8B33DEEB-7A84-4C5B-950A-BA308E8E35B2}"/>
          </ac:spMkLst>
        </pc:spChg>
        <pc:spChg chg="mod">
          <ac:chgData name="Kim Nguyen" userId="S::thienkim.nguyen@ucalgary.ca::efe2196e-eca4-46a4-b27b-ca429155d1fd" providerId="AD" clId="Web-{57F04A84-1E0C-406E-A501-A9CB17996B2F}" dt="2020-11-01T22:43:36.222" v="351" actId="20577"/>
          <ac:spMkLst>
            <pc:docMk/>
            <pc:sldMk cId="757255389" sldId="260"/>
            <ac:spMk id="4" creationId="{03274638-871F-4264-846C-9166C9D90C11}"/>
          </ac:spMkLst>
        </pc:spChg>
        <pc:spChg chg="mod">
          <ac:chgData name="Kim Nguyen" userId="S::thienkim.nguyen@ucalgary.ca::efe2196e-eca4-46a4-b27b-ca429155d1fd" providerId="AD" clId="Web-{57F04A84-1E0C-406E-A501-A9CB17996B2F}" dt="2020-11-01T22:48:11.505" v="636" actId="20577"/>
          <ac:spMkLst>
            <pc:docMk/>
            <pc:sldMk cId="757255389" sldId="260"/>
            <ac:spMk id="5" creationId="{0188EF6D-54E7-4BD9-A93F-420C94AEA837}"/>
          </ac:spMkLst>
        </pc:spChg>
        <pc:spChg chg="mod">
          <ac:chgData name="Kim Nguyen" userId="S::thienkim.nguyen@ucalgary.ca::efe2196e-eca4-46a4-b27b-ca429155d1fd" providerId="AD" clId="Web-{57F04A84-1E0C-406E-A501-A9CB17996B2F}" dt="2020-11-01T22:43:30.722" v="330" actId="20577"/>
          <ac:spMkLst>
            <pc:docMk/>
            <pc:sldMk cId="757255389" sldId="260"/>
            <ac:spMk id="6" creationId="{6C5798BE-2FEA-4B62-A3D0-D6210B0381A7}"/>
          </ac:spMkLst>
        </pc:spChg>
      </pc:sldChg>
      <pc:sldChg chg="new del">
        <pc:chgData name="Kim Nguyen" userId="S::thienkim.nguyen@ucalgary.ca::efe2196e-eca4-46a4-b27b-ca429155d1fd" providerId="AD" clId="Web-{57F04A84-1E0C-406E-A501-A9CB17996B2F}" dt="2020-11-01T22:43:53.894" v="356"/>
        <pc:sldMkLst>
          <pc:docMk/>
          <pc:sldMk cId="1944345761" sldId="261"/>
        </pc:sldMkLst>
      </pc:sldChg>
      <pc:sldChg chg="modSp new">
        <pc:chgData name="Kim Nguyen" userId="S::thienkim.nguyen@ucalgary.ca::efe2196e-eca4-46a4-b27b-ca429155d1fd" providerId="AD" clId="Web-{57F04A84-1E0C-406E-A501-A9CB17996B2F}" dt="2020-11-01T22:46:29.551" v="485" actId="20577"/>
        <pc:sldMkLst>
          <pc:docMk/>
          <pc:sldMk cId="1104506404" sldId="262"/>
        </pc:sldMkLst>
        <pc:spChg chg="mod">
          <ac:chgData name="Kim Nguyen" userId="S::thienkim.nguyen@ucalgary.ca::efe2196e-eca4-46a4-b27b-ca429155d1fd" providerId="AD" clId="Web-{57F04A84-1E0C-406E-A501-A9CB17996B2F}" dt="2020-11-01T22:44:02.738" v="358" actId="20577"/>
          <ac:spMkLst>
            <pc:docMk/>
            <pc:sldMk cId="1104506404" sldId="262"/>
            <ac:spMk id="2" creationId="{1C8BB155-780A-42FE-AB48-FCACFBDA4FF8}"/>
          </ac:spMkLst>
        </pc:spChg>
        <pc:spChg chg="mod">
          <ac:chgData name="Kim Nguyen" userId="S::thienkim.nguyen@ucalgary.ca::efe2196e-eca4-46a4-b27b-ca429155d1fd" providerId="AD" clId="Web-{57F04A84-1E0C-406E-A501-A9CB17996B2F}" dt="2020-11-01T22:46:29.551" v="485" actId="20577"/>
          <ac:spMkLst>
            <pc:docMk/>
            <pc:sldMk cId="1104506404" sldId="262"/>
            <ac:spMk id="3" creationId="{061522B9-8742-460F-BB13-C5A609449C2D}"/>
          </ac:spMkLst>
        </pc:spChg>
        <pc:spChg chg="mod">
          <ac:chgData name="Kim Nguyen" userId="S::thienkim.nguyen@ucalgary.ca::efe2196e-eca4-46a4-b27b-ca429155d1fd" providerId="AD" clId="Web-{57F04A84-1E0C-406E-A501-A9CB17996B2F}" dt="2020-11-01T22:44:16.253" v="397" actId="20577"/>
          <ac:spMkLst>
            <pc:docMk/>
            <pc:sldMk cId="1104506404" sldId="262"/>
            <ac:spMk id="4" creationId="{4C089A9D-868A-4937-AC87-1836088C286D}"/>
          </ac:spMkLst>
        </pc:spChg>
      </pc:sldChg>
      <pc:sldMasterChg chg="add del addSldLayout delSldLayout">
        <pc:chgData name="Kim Nguyen" userId="S::thienkim.nguyen@ucalgary.ca::efe2196e-eca4-46a4-b27b-ca429155d1fd" providerId="AD" clId="Web-{57F04A84-1E0C-406E-A501-A9CB17996B2F}" dt="2020-11-01T22:40:54.299" v="60"/>
        <pc:sldMasterMkLst>
          <pc:docMk/>
          <pc:sldMasterMk cId="3555536220" sldId="2147483672"/>
        </pc:sldMasterMkLst>
        <pc:sldLayoutChg chg="add del">
          <pc:chgData name="Kim Nguyen" userId="S::thienkim.nguyen@ucalgary.ca::efe2196e-eca4-46a4-b27b-ca429155d1fd" providerId="AD" clId="Web-{57F04A84-1E0C-406E-A501-A9CB17996B2F}" dt="2020-11-01T22:40:54.299" v="60"/>
          <pc:sldLayoutMkLst>
            <pc:docMk/>
            <pc:sldMasterMk cId="3555536220" sldId="2147483672"/>
            <pc:sldLayoutMk cId="2608439831" sldId="2147483673"/>
          </pc:sldLayoutMkLst>
        </pc:sldLayoutChg>
        <pc:sldLayoutChg chg="add del">
          <pc:chgData name="Kim Nguyen" userId="S::thienkim.nguyen@ucalgary.ca::efe2196e-eca4-46a4-b27b-ca429155d1fd" providerId="AD" clId="Web-{57F04A84-1E0C-406E-A501-A9CB17996B2F}" dt="2020-11-01T22:40:54.299" v="60"/>
          <pc:sldLayoutMkLst>
            <pc:docMk/>
            <pc:sldMasterMk cId="3555536220" sldId="2147483672"/>
            <pc:sldLayoutMk cId="3262848079" sldId="2147483674"/>
          </pc:sldLayoutMkLst>
        </pc:sldLayoutChg>
        <pc:sldLayoutChg chg="add del">
          <pc:chgData name="Kim Nguyen" userId="S::thienkim.nguyen@ucalgary.ca::efe2196e-eca4-46a4-b27b-ca429155d1fd" providerId="AD" clId="Web-{57F04A84-1E0C-406E-A501-A9CB17996B2F}" dt="2020-11-01T22:40:54.299" v="60"/>
          <pc:sldLayoutMkLst>
            <pc:docMk/>
            <pc:sldMasterMk cId="3555536220" sldId="2147483672"/>
            <pc:sldLayoutMk cId="1481125251" sldId="2147483675"/>
          </pc:sldLayoutMkLst>
        </pc:sldLayoutChg>
        <pc:sldLayoutChg chg="add del">
          <pc:chgData name="Kim Nguyen" userId="S::thienkim.nguyen@ucalgary.ca::efe2196e-eca4-46a4-b27b-ca429155d1fd" providerId="AD" clId="Web-{57F04A84-1E0C-406E-A501-A9CB17996B2F}" dt="2020-11-01T22:40:54.299" v="60"/>
          <pc:sldLayoutMkLst>
            <pc:docMk/>
            <pc:sldMasterMk cId="3555536220" sldId="2147483672"/>
            <pc:sldLayoutMk cId="285842649" sldId="2147483676"/>
          </pc:sldLayoutMkLst>
        </pc:sldLayoutChg>
        <pc:sldLayoutChg chg="add del">
          <pc:chgData name="Kim Nguyen" userId="S::thienkim.nguyen@ucalgary.ca::efe2196e-eca4-46a4-b27b-ca429155d1fd" providerId="AD" clId="Web-{57F04A84-1E0C-406E-A501-A9CB17996B2F}" dt="2020-11-01T22:40:54.299" v="60"/>
          <pc:sldLayoutMkLst>
            <pc:docMk/>
            <pc:sldMasterMk cId="3555536220" sldId="2147483672"/>
            <pc:sldLayoutMk cId="4030972294" sldId="2147483677"/>
          </pc:sldLayoutMkLst>
        </pc:sldLayoutChg>
        <pc:sldLayoutChg chg="add del">
          <pc:chgData name="Kim Nguyen" userId="S::thienkim.nguyen@ucalgary.ca::efe2196e-eca4-46a4-b27b-ca429155d1fd" providerId="AD" clId="Web-{57F04A84-1E0C-406E-A501-A9CB17996B2F}" dt="2020-11-01T22:40:54.299" v="60"/>
          <pc:sldLayoutMkLst>
            <pc:docMk/>
            <pc:sldMasterMk cId="3555536220" sldId="2147483672"/>
            <pc:sldLayoutMk cId="52335210" sldId="2147483678"/>
          </pc:sldLayoutMkLst>
        </pc:sldLayoutChg>
        <pc:sldLayoutChg chg="add del">
          <pc:chgData name="Kim Nguyen" userId="S::thienkim.nguyen@ucalgary.ca::efe2196e-eca4-46a4-b27b-ca429155d1fd" providerId="AD" clId="Web-{57F04A84-1E0C-406E-A501-A9CB17996B2F}" dt="2020-11-01T22:40:54.299" v="60"/>
          <pc:sldLayoutMkLst>
            <pc:docMk/>
            <pc:sldMasterMk cId="3555536220" sldId="2147483672"/>
            <pc:sldLayoutMk cId="2080711589" sldId="2147483679"/>
          </pc:sldLayoutMkLst>
        </pc:sldLayoutChg>
        <pc:sldLayoutChg chg="add del">
          <pc:chgData name="Kim Nguyen" userId="S::thienkim.nguyen@ucalgary.ca::efe2196e-eca4-46a4-b27b-ca429155d1fd" providerId="AD" clId="Web-{57F04A84-1E0C-406E-A501-A9CB17996B2F}" dt="2020-11-01T22:40:54.299" v="60"/>
          <pc:sldLayoutMkLst>
            <pc:docMk/>
            <pc:sldMasterMk cId="3555536220" sldId="2147483672"/>
            <pc:sldLayoutMk cId="2510880654" sldId="2147483680"/>
          </pc:sldLayoutMkLst>
        </pc:sldLayoutChg>
        <pc:sldLayoutChg chg="add del">
          <pc:chgData name="Kim Nguyen" userId="S::thienkim.nguyen@ucalgary.ca::efe2196e-eca4-46a4-b27b-ca429155d1fd" providerId="AD" clId="Web-{57F04A84-1E0C-406E-A501-A9CB17996B2F}" dt="2020-11-01T22:40:54.299" v="60"/>
          <pc:sldLayoutMkLst>
            <pc:docMk/>
            <pc:sldMasterMk cId="3555536220" sldId="2147483672"/>
            <pc:sldLayoutMk cId="2728059199" sldId="2147483681"/>
          </pc:sldLayoutMkLst>
        </pc:sldLayoutChg>
        <pc:sldLayoutChg chg="add del">
          <pc:chgData name="Kim Nguyen" userId="S::thienkim.nguyen@ucalgary.ca::efe2196e-eca4-46a4-b27b-ca429155d1fd" providerId="AD" clId="Web-{57F04A84-1E0C-406E-A501-A9CB17996B2F}" dt="2020-11-01T22:40:54.299" v="60"/>
          <pc:sldLayoutMkLst>
            <pc:docMk/>
            <pc:sldMasterMk cId="3555536220" sldId="2147483672"/>
            <pc:sldLayoutMk cId="1358109189" sldId="2147483682"/>
          </pc:sldLayoutMkLst>
        </pc:sldLayoutChg>
        <pc:sldLayoutChg chg="add del">
          <pc:chgData name="Kim Nguyen" userId="S::thienkim.nguyen@ucalgary.ca::efe2196e-eca4-46a4-b27b-ca429155d1fd" providerId="AD" clId="Web-{57F04A84-1E0C-406E-A501-A9CB17996B2F}" dt="2020-11-01T22:40:54.299" v="60"/>
          <pc:sldLayoutMkLst>
            <pc:docMk/>
            <pc:sldMasterMk cId="3555536220" sldId="2147483672"/>
            <pc:sldLayoutMk cId="2196853640" sldId="2147483683"/>
          </pc:sldLayoutMkLst>
        </pc:sldLayoutChg>
      </pc:sldMasterChg>
      <pc:sldMasterChg chg="add del addSldLayout delSldLayout modSldLayout">
        <pc:chgData name="Kim Nguyen" userId="S::thienkim.nguyen@ucalgary.ca::efe2196e-eca4-46a4-b27b-ca429155d1fd" providerId="AD" clId="Web-{57F04A84-1E0C-406E-A501-A9CB17996B2F}" dt="2020-11-01T22:40:54.299" v="60"/>
        <pc:sldMasterMkLst>
          <pc:docMk/>
          <pc:sldMasterMk cId="4224804808" sldId="2147483684"/>
        </pc:sldMasterMkLst>
        <pc:sldLayoutChg chg="add del mod replId">
          <pc:chgData name="Kim Nguyen" userId="S::thienkim.nguyen@ucalgary.ca::efe2196e-eca4-46a4-b27b-ca429155d1fd" providerId="AD" clId="Web-{57F04A84-1E0C-406E-A501-A9CB17996B2F}" dt="2020-11-01T22:40:54.299" v="60"/>
          <pc:sldLayoutMkLst>
            <pc:docMk/>
            <pc:sldMasterMk cId="4224804808" sldId="2147483684"/>
            <pc:sldLayoutMk cId="12245420" sldId="2147483685"/>
          </pc:sldLayoutMkLst>
        </pc:sldLayoutChg>
        <pc:sldLayoutChg chg="add del mod replId">
          <pc:chgData name="Kim Nguyen" userId="S::thienkim.nguyen@ucalgary.ca::efe2196e-eca4-46a4-b27b-ca429155d1fd" providerId="AD" clId="Web-{57F04A84-1E0C-406E-A501-A9CB17996B2F}" dt="2020-11-01T22:40:54.299" v="60"/>
          <pc:sldLayoutMkLst>
            <pc:docMk/>
            <pc:sldMasterMk cId="4224804808" sldId="2147483684"/>
            <pc:sldLayoutMk cId="117212840" sldId="2147483686"/>
          </pc:sldLayoutMkLst>
        </pc:sldLayoutChg>
        <pc:sldLayoutChg chg="add del mod replId">
          <pc:chgData name="Kim Nguyen" userId="S::thienkim.nguyen@ucalgary.ca::efe2196e-eca4-46a4-b27b-ca429155d1fd" providerId="AD" clId="Web-{57F04A84-1E0C-406E-A501-A9CB17996B2F}" dt="2020-11-01T22:40:54.299" v="60"/>
          <pc:sldLayoutMkLst>
            <pc:docMk/>
            <pc:sldMasterMk cId="4224804808" sldId="2147483684"/>
            <pc:sldLayoutMk cId="2090204314" sldId="2147483687"/>
          </pc:sldLayoutMkLst>
        </pc:sldLayoutChg>
        <pc:sldLayoutChg chg="add del mod replId">
          <pc:chgData name="Kim Nguyen" userId="S::thienkim.nguyen@ucalgary.ca::efe2196e-eca4-46a4-b27b-ca429155d1fd" providerId="AD" clId="Web-{57F04A84-1E0C-406E-A501-A9CB17996B2F}" dt="2020-11-01T22:40:54.299" v="60"/>
          <pc:sldLayoutMkLst>
            <pc:docMk/>
            <pc:sldMasterMk cId="4224804808" sldId="2147483684"/>
            <pc:sldLayoutMk cId="3364435951" sldId="2147483688"/>
          </pc:sldLayoutMkLst>
        </pc:sldLayoutChg>
        <pc:sldLayoutChg chg="add del mod replId">
          <pc:chgData name="Kim Nguyen" userId="S::thienkim.nguyen@ucalgary.ca::efe2196e-eca4-46a4-b27b-ca429155d1fd" providerId="AD" clId="Web-{57F04A84-1E0C-406E-A501-A9CB17996B2F}" dt="2020-11-01T22:40:54.299" v="60"/>
          <pc:sldLayoutMkLst>
            <pc:docMk/>
            <pc:sldMasterMk cId="4224804808" sldId="2147483684"/>
            <pc:sldLayoutMk cId="1934958271" sldId="2147483689"/>
          </pc:sldLayoutMkLst>
        </pc:sldLayoutChg>
        <pc:sldLayoutChg chg="add del mod replId">
          <pc:chgData name="Kim Nguyen" userId="S::thienkim.nguyen@ucalgary.ca::efe2196e-eca4-46a4-b27b-ca429155d1fd" providerId="AD" clId="Web-{57F04A84-1E0C-406E-A501-A9CB17996B2F}" dt="2020-11-01T22:40:54.299" v="60"/>
          <pc:sldLayoutMkLst>
            <pc:docMk/>
            <pc:sldMasterMk cId="4224804808" sldId="2147483684"/>
            <pc:sldLayoutMk cId="2872930304" sldId="2147483690"/>
          </pc:sldLayoutMkLst>
        </pc:sldLayoutChg>
        <pc:sldLayoutChg chg="add del mod replId">
          <pc:chgData name="Kim Nguyen" userId="S::thienkim.nguyen@ucalgary.ca::efe2196e-eca4-46a4-b27b-ca429155d1fd" providerId="AD" clId="Web-{57F04A84-1E0C-406E-A501-A9CB17996B2F}" dt="2020-11-01T22:40:54.299" v="60"/>
          <pc:sldLayoutMkLst>
            <pc:docMk/>
            <pc:sldMasterMk cId="4224804808" sldId="2147483684"/>
            <pc:sldLayoutMk cId="1501885639" sldId="2147483691"/>
          </pc:sldLayoutMkLst>
        </pc:sldLayoutChg>
        <pc:sldLayoutChg chg="add del mod replId">
          <pc:chgData name="Kim Nguyen" userId="S::thienkim.nguyen@ucalgary.ca::efe2196e-eca4-46a4-b27b-ca429155d1fd" providerId="AD" clId="Web-{57F04A84-1E0C-406E-A501-A9CB17996B2F}" dt="2020-11-01T22:40:54.299" v="60"/>
          <pc:sldLayoutMkLst>
            <pc:docMk/>
            <pc:sldMasterMk cId="4224804808" sldId="2147483684"/>
            <pc:sldLayoutMk cId="3778122267" sldId="2147483692"/>
          </pc:sldLayoutMkLst>
        </pc:sldLayoutChg>
        <pc:sldLayoutChg chg="add del mod replId">
          <pc:chgData name="Kim Nguyen" userId="S::thienkim.nguyen@ucalgary.ca::efe2196e-eca4-46a4-b27b-ca429155d1fd" providerId="AD" clId="Web-{57F04A84-1E0C-406E-A501-A9CB17996B2F}" dt="2020-11-01T22:40:54.299" v="60"/>
          <pc:sldLayoutMkLst>
            <pc:docMk/>
            <pc:sldMasterMk cId="4224804808" sldId="2147483684"/>
            <pc:sldLayoutMk cId="3314672593" sldId="2147483693"/>
          </pc:sldLayoutMkLst>
        </pc:sldLayoutChg>
        <pc:sldLayoutChg chg="add del mod replId">
          <pc:chgData name="Kim Nguyen" userId="S::thienkim.nguyen@ucalgary.ca::efe2196e-eca4-46a4-b27b-ca429155d1fd" providerId="AD" clId="Web-{57F04A84-1E0C-406E-A501-A9CB17996B2F}" dt="2020-11-01T22:40:54.299" v="60"/>
          <pc:sldLayoutMkLst>
            <pc:docMk/>
            <pc:sldMasterMk cId="4224804808" sldId="2147483684"/>
            <pc:sldLayoutMk cId="2786987589" sldId="2147483694"/>
          </pc:sldLayoutMkLst>
        </pc:sldLayoutChg>
        <pc:sldLayoutChg chg="add del mod replId">
          <pc:chgData name="Kim Nguyen" userId="S::thienkim.nguyen@ucalgary.ca::efe2196e-eca4-46a4-b27b-ca429155d1fd" providerId="AD" clId="Web-{57F04A84-1E0C-406E-A501-A9CB17996B2F}" dt="2020-11-01T22:40:54.299" v="60"/>
          <pc:sldLayoutMkLst>
            <pc:docMk/>
            <pc:sldMasterMk cId="4224804808" sldId="2147483684"/>
            <pc:sldLayoutMk cId="918039078" sldId="2147483695"/>
          </pc:sldLayoutMkLst>
        </pc:sldLayoutChg>
      </pc:sldMasterChg>
    </pc:docChg>
  </pc:docChgLst>
  <pc:docChgLst>
    <pc:chgData name="Navjeet Hundal" userId="S::navjeet.hundal@ucalgary.ca::e95f8def-cfe4-4f7b-88f1-ee802436d7c3" providerId="AD" clId="Web-{F32B53B7-17BB-4687-B737-C8ACF52D7045}"/>
    <pc:docChg chg="modSld">
      <pc:chgData name="Navjeet Hundal" userId="S::navjeet.hundal@ucalgary.ca::e95f8def-cfe4-4f7b-88f1-ee802436d7c3" providerId="AD" clId="Web-{F32B53B7-17BB-4687-B737-C8ACF52D7045}" dt="2020-11-01T22:46:41.742" v="95" actId="20577"/>
      <pc:docMkLst>
        <pc:docMk/>
      </pc:docMkLst>
      <pc:sldChg chg="modSp">
        <pc:chgData name="Navjeet Hundal" userId="S::navjeet.hundal@ucalgary.ca::e95f8def-cfe4-4f7b-88f1-ee802436d7c3" providerId="AD" clId="Web-{F32B53B7-17BB-4687-B737-C8ACF52D7045}" dt="2020-11-01T22:46:41.726" v="94" actId="20577"/>
        <pc:sldMkLst>
          <pc:docMk/>
          <pc:sldMk cId="2173128857" sldId="259"/>
        </pc:sldMkLst>
        <pc:spChg chg="mod">
          <ac:chgData name="Navjeet Hundal" userId="S::navjeet.hundal@ucalgary.ca::e95f8def-cfe4-4f7b-88f1-ee802436d7c3" providerId="AD" clId="Web-{F32B53B7-17BB-4687-B737-C8ACF52D7045}" dt="2020-11-01T22:46:41.726" v="94" actId="20577"/>
          <ac:spMkLst>
            <pc:docMk/>
            <pc:sldMk cId="2173128857" sldId="259"/>
            <ac:spMk id="3" creationId="{0F015A36-BC51-4F55-A369-041C818D42C1}"/>
          </ac:spMkLst>
        </pc:spChg>
      </pc:sldChg>
    </pc:docChg>
  </pc:docChgLst>
  <pc:docChgLst>
    <pc:chgData name="Gabrielle Athena Gonzaga" userId="S::gagonzag@ucalgary.ca::2c234758-307d-4fc2-9bad-a07146c5b086" providerId="AD" clId="Web-{6FFB343C-39D2-4602-87B5-9260E37750E6}"/>
    <pc:docChg chg="modSld">
      <pc:chgData name="Gabrielle Athena Gonzaga" userId="S::gagonzag@ucalgary.ca::2c234758-307d-4fc2-9bad-a07146c5b086" providerId="AD" clId="Web-{6FFB343C-39D2-4602-87B5-9260E37750E6}" dt="2020-11-01T22:47:28.451" v="146" actId="20577"/>
      <pc:docMkLst>
        <pc:docMk/>
      </pc:docMkLst>
      <pc:sldChg chg="modSp">
        <pc:chgData name="Gabrielle Athena Gonzaga" userId="S::gagonzag@ucalgary.ca::2c234758-307d-4fc2-9bad-a07146c5b086" providerId="AD" clId="Web-{6FFB343C-39D2-4602-87B5-9260E37750E6}" dt="2020-11-01T22:47:28.451" v="145" actId="20577"/>
        <pc:sldMkLst>
          <pc:docMk/>
          <pc:sldMk cId="757255389" sldId="260"/>
        </pc:sldMkLst>
        <pc:spChg chg="mod">
          <ac:chgData name="Gabrielle Athena Gonzaga" userId="S::gagonzag@ucalgary.ca::2c234758-307d-4fc2-9bad-a07146c5b086" providerId="AD" clId="Web-{6FFB343C-39D2-4602-87B5-9260E37750E6}" dt="2020-11-01T22:47:28.451" v="145" actId="20577"/>
          <ac:spMkLst>
            <pc:docMk/>
            <pc:sldMk cId="757255389" sldId="260"/>
            <ac:spMk id="3" creationId="{E5B815FE-8E71-4EAE-9486-60587DA32E73}"/>
          </ac:spMkLst>
        </pc:spChg>
      </pc:sldChg>
      <pc:sldChg chg="modSp">
        <pc:chgData name="Gabrielle Athena Gonzaga" userId="S::gagonzag@ucalgary.ca::2c234758-307d-4fc2-9bad-a07146c5b086" providerId="AD" clId="Web-{6FFB343C-39D2-4602-87B5-9260E37750E6}" dt="2020-11-01T22:46:56.936" v="60" actId="20577"/>
        <pc:sldMkLst>
          <pc:docMk/>
          <pc:sldMk cId="1104506404" sldId="262"/>
        </pc:sldMkLst>
        <pc:spChg chg="mod">
          <ac:chgData name="Gabrielle Athena Gonzaga" userId="S::gagonzag@ucalgary.ca::2c234758-307d-4fc2-9bad-a07146c5b086" providerId="AD" clId="Web-{6FFB343C-39D2-4602-87B5-9260E37750E6}" dt="2020-11-01T22:46:56.936" v="60" actId="20577"/>
          <ac:spMkLst>
            <pc:docMk/>
            <pc:sldMk cId="1104506404" sldId="262"/>
            <ac:spMk id="4" creationId="{4C089A9D-868A-4937-AC87-1836088C286D}"/>
          </ac:spMkLst>
        </pc:spChg>
      </pc:sldChg>
    </pc:docChg>
  </pc:docChgLst>
  <pc:docChgLst>
    <pc:chgData name="Chevy O'Dell" userId="S::siobhan.odell@ucalgary.ca::1e66b071-445e-4e66-8e8e-d36c234877eb" providerId="AD" clId="Web-{52C18765-9749-4B66-890D-784FE762E000}"/>
    <pc:docChg chg="addSld modSld">
      <pc:chgData name="Chevy O'Dell" userId="S::siobhan.odell@ucalgary.ca::1e66b071-445e-4e66-8e8e-d36c234877eb" providerId="AD" clId="Web-{52C18765-9749-4B66-890D-784FE762E000}" dt="2020-11-01T22:54:48.599" v="83" actId="20577"/>
      <pc:docMkLst>
        <pc:docMk/>
      </pc:docMkLst>
      <pc:sldChg chg="addSp modSp new">
        <pc:chgData name="Chevy O'Dell" userId="S::siobhan.odell@ucalgary.ca::1e66b071-445e-4e66-8e8e-d36c234877eb" providerId="AD" clId="Web-{52C18765-9749-4B66-890D-784FE762E000}" dt="2020-11-01T22:54:48.599" v="82" actId="20577"/>
        <pc:sldMkLst>
          <pc:docMk/>
          <pc:sldMk cId="3943154942" sldId="263"/>
        </pc:sldMkLst>
        <pc:spChg chg="add mod">
          <ac:chgData name="Chevy O'Dell" userId="S::siobhan.odell@ucalgary.ca::1e66b071-445e-4e66-8e8e-d36c234877eb" providerId="AD" clId="Web-{52C18765-9749-4B66-890D-784FE762E000}" dt="2020-11-01T22:54:48.599" v="82" actId="20577"/>
          <ac:spMkLst>
            <pc:docMk/>
            <pc:sldMk cId="3943154942" sldId="263"/>
            <ac:spMk id="2" creationId="{72B5A4DE-0A6C-4221-BB89-EFB9C6E15491}"/>
          </ac:spMkLst>
        </pc:spChg>
      </pc:sldChg>
    </pc:docChg>
  </pc:docChgLst>
  <pc:docChgLst>
    <pc:chgData name="Navjeet Hundal" userId="S::navjeet.hundal@ucalgary.ca::e95f8def-cfe4-4f7b-88f1-ee802436d7c3" providerId="AD" clId="Web-{CF89B50E-BD54-47DD-8DEB-699A11D82A78}"/>
    <pc:docChg chg="addSld modSld">
      <pc:chgData name="Navjeet Hundal" userId="S::navjeet.hundal@ucalgary.ca::e95f8def-cfe4-4f7b-88f1-ee802436d7c3" providerId="AD" clId="Web-{CF89B50E-BD54-47DD-8DEB-699A11D82A78}" dt="2020-11-01T23:18:48.786" v="213"/>
      <pc:docMkLst>
        <pc:docMk/>
      </pc:docMkLst>
      <pc:sldChg chg="modSp">
        <pc:chgData name="Navjeet Hundal" userId="S::navjeet.hundal@ucalgary.ca::e95f8def-cfe4-4f7b-88f1-ee802436d7c3" providerId="AD" clId="Web-{CF89B50E-BD54-47DD-8DEB-699A11D82A78}" dt="2020-11-01T22:52:11.471" v="186" actId="20577"/>
        <pc:sldMkLst>
          <pc:docMk/>
          <pc:sldMk cId="2173128857" sldId="259"/>
        </pc:sldMkLst>
        <pc:spChg chg="mod">
          <ac:chgData name="Navjeet Hundal" userId="S::navjeet.hundal@ucalgary.ca::e95f8def-cfe4-4f7b-88f1-ee802436d7c3" providerId="AD" clId="Web-{CF89B50E-BD54-47DD-8DEB-699A11D82A78}" dt="2020-11-01T22:52:11.471" v="186" actId="20577"/>
          <ac:spMkLst>
            <pc:docMk/>
            <pc:sldMk cId="2173128857" sldId="259"/>
            <ac:spMk id="3" creationId="{0F015A36-BC51-4F55-A369-041C818D42C1}"/>
          </ac:spMkLst>
        </pc:spChg>
      </pc:sldChg>
      <pc:sldChg chg="modSp">
        <pc:chgData name="Navjeet Hundal" userId="S::navjeet.hundal@ucalgary.ca::e95f8def-cfe4-4f7b-88f1-ee802436d7c3" providerId="AD" clId="Web-{CF89B50E-BD54-47DD-8DEB-699A11D82A78}" dt="2020-11-01T22:51:47.237" v="140" actId="20577"/>
        <pc:sldMkLst>
          <pc:docMk/>
          <pc:sldMk cId="1104506404" sldId="262"/>
        </pc:sldMkLst>
        <pc:spChg chg="mod">
          <ac:chgData name="Navjeet Hundal" userId="S::navjeet.hundal@ucalgary.ca::e95f8def-cfe4-4f7b-88f1-ee802436d7c3" providerId="AD" clId="Web-{CF89B50E-BD54-47DD-8DEB-699A11D82A78}" dt="2020-11-01T22:50:58.845" v="56" actId="20577"/>
          <ac:spMkLst>
            <pc:docMk/>
            <pc:sldMk cId="1104506404" sldId="262"/>
            <ac:spMk id="3" creationId="{061522B9-8742-460F-BB13-C5A609449C2D}"/>
          </ac:spMkLst>
        </pc:spChg>
        <pc:spChg chg="mod">
          <ac:chgData name="Navjeet Hundal" userId="S::navjeet.hundal@ucalgary.ca::e95f8def-cfe4-4f7b-88f1-ee802436d7c3" providerId="AD" clId="Web-{CF89B50E-BD54-47DD-8DEB-699A11D82A78}" dt="2020-11-01T22:51:47.237" v="140" actId="20577"/>
          <ac:spMkLst>
            <pc:docMk/>
            <pc:sldMk cId="1104506404" sldId="262"/>
            <ac:spMk id="4" creationId="{4C089A9D-868A-4937-AC87-1836088C286D}"/>
          </ac:spMkLst>
        </pc:spChg>
      </pc:sldChg>
      <pc:sldChg chg="new">
        <pc:chgData name="Navjeet Hundal" userId="S::navjeet.hundal@ucalgary.ca::e95f8def-cfe4-4f7b-88f1-ee802436d7c3" providerId="AD" clId="Web-{CF89B50E-BD54-47DD-8DEB-699A11D82A78}" dt="2020-11-01T23:10:09.608" v="189"/>
        <pc:sldMkLst>
          <pc:docMk/>
          <pc:sldMk cId="1274903830" sldId="266"/>
        </pc:sldMkLst>
      </pc:sldChg>
      <pc:sldChg chg="addSp">
        <pc:chgData name="Navjeet Hundal" userId="S::navjeet.hundal@ucalgary.ca::e95f8def-cfe4-4f7b-88f1-ee802436d7c3" providerId="AD" clId="Web-{CF89B50E-BD54-47DD-8DEB-699A11D82A78}" dt="2020-11-01T23:18:48.786" v="213"/>
        <pc:sldMkLst>
          <pc:docMk/>
          <pc:sldMk cId="4205490508" sldId="267"/>
        </pc:sldMkLst>
        <pc:inkChg chg="add">
          <ac:chgData name="Navjeet Hundal" userId="S::navjeet.hundal@ucalgary.ca::e95f8def-cfe4-4f7b-88f1-ee802436d7c3" providerId="AD" clId="Web-{CF89B50E-BD54-47DD-8DEB-699A11D82A78}" dt="2020-11-01T23:17:34.410" v="190"/>
          <ac:inkMkLst>
            <pc:docMk/>
            <pc:sldMk cId="4205490508" sldId="267"/>
            <ac:inkMk id="8" creationId="{5F4A7F15-720E-4D9D-97B6-C580C32E3FE9}"/>
          </ac:inkMkLst>
        </pc:inkChg>
        <pc:inkChg chg="add">
          <ac:chgData name="Navjeet Hundal" userId="S::navjeet.hundal@ucalgary.ca::e95f8def-cfe4-4f7b-88f1-ee802436d7c3" providerId="AD" clId="Web-{CF89B50E-BD54-47DD-8DEB-699A11D82A78}" dt="2020-11-01T23:17:35.426" v="191"/>
          <ac:inkMkLst>
            <pc:docMk/>
            <pc:sldMk cId="4205490508" sldId="267"/>
            <ac:inkMk id="9" creationId="{3BC30DD8-41DF-40ED-9803-C9237EFA4469}"/>
          </ac:inkMkLst>
        </pc:inkChg>
        <pc:inkChg chg="add">
          <ac:chgData name="Navjeet Hundal" userId="S::navjeet.hundal@ucalgary.ca::e95f8def-cfe4-4f7b-88f1-ee802436d7c3" providerId="AD" clId="Web-{CF89B50E-BD54-47DD-8DEB-699A11D82A78}" dt="2020-11-01T23:17:37.160" v="192"/>
          <ac:inkMkLst>
            <pc:docMk/>
            <pc:sldMk cId="4205490508" sldId="267"/>
            <ac:inkMk id="10" creationId="{66F089E3-C1AF-46F8-A479-1E4451A80F53}"/>
          </ac:inkMkLst>
        </pc:inkChg>
        <pc:inkChg chg="add">
          <ac:chgData name="Navjeet Hundal" userId="S::navjeet.hundal@ucalgary.ca::e95f8def-cfe4-4f7b-88f1-ee802436d7c3" providerId="AD" clId="Web-{CF89B50E-BD54-47DD-8DEB-699A11D82A78}" dt="2020-11-01T23:17:38.832" v="193"/>
          <ac:inkMkLst>
            <pc:docMk/>
            <pc:sldMk cId="4205490508" sldId="267"/>
            <ac:inkMk id="11" creationId="{73B98C65-7BE8-4891-B6C5-0F233ED03A19}"/>
          </ac:inkMkLst>
        </pc:inkChg>
        <pc:inkChg chg="add">
          <ac:chgData name="Navjeet Hundal" userId="S::navjeet.hundal@ucalgary.ca::e95f8def-cfe4-4f7b-88f1-ee802436d7c3" providerId="AD" clId="Web-{CF89B50E-BD54-47DD-8DEB-699A11D82A78}" dt="2020-11-01T23:17:40.660" v="194"/>
          <ac:inkMkLst>
            <pc:docMk/>
            <pc:sldMk cId="4205490508" sldId="267"/>
            <ac:inkMk id="12" creationId="{2A83651C-ED2F-446C-AE76-8FFAA344F631}"/>
          </ac:inkMkLst>
        </pc:inkChg>
        <pc:inkChg chg="add">
          <ac:chgData name="Navjeet Hundal" userId="S::navjeet.hundal@ucalgary.ca::e95f8def-cfe4-4f7b-88f1-ee802436d7c3" providerId="AD" clId="Web-{CF89B50E-BD54-47DD-8DEB-699A11D82A78}" dt="2020-11-01T23:17:42.629" v="195"/>
          <ac:inkMkLst>
            <pc:docMk/>
            <pc:sldMk cId="4205490508" sldId="267"/>
            <ac:inkMk id="13" creationId="{23AE06D5-1BD1-4B5D-AFD6-52EB3D0B8DBF}"/>
          </ac:inkMkLst>
        </pc:inkChg>
        <pc:inkChg chg="add">
          <ac:chgData name="Navjeet Hundal" userId="S::navjeet.hundal@ucalgary.ca::e95f8def-cfe4-4f7b-88f1-ee802436d7c3" providerId="AD" clId="Web-{CF89B50E-BD54-47DD-8DEB-699A11D82A78}" dt="2020-11-01T23:17:48.192" v="196"/>
          <ac:inkMkLst>
            <pc:docMk/>
            <pc:sldMk cId="4205490508" sldId="267"/>
            <ac:inkMk id="14" creationId="{2999E14C-965A-4B6E-BF39-F2CD5E5036B0}"/>
          </ac:inkMkLst>
        </pc:inkChg>
        <pc:inkChg chg="add">
          <ac:chgData name="Navjeet Hundal" userId="S::navjeet.hundal@ucalgary.ca::e95f8def-cfe4-4f7b-88f1-ee802436d7c3" providerId="AD" clId="Web-{CF89B50E-BD54-47DD-8DEB-699A11D82A78}" dt="2020-11-01T23:17:54.801" v="197"/>
          <ac:inkMkLst>
            <pc:docMk/>
            <pc:sldMk cId="4205490508" sldId="267"/>
            <ac:inkMk id="15" creationId="{953D9A6F-B0D0-455E-915B-2FE5B33FED71}"/>
          </ac:inkMkLst>
        </pc:inkChg>
        <pc:inkChg chg="add">
          <ac:chgData name="Navjeet Hundal" userId="S::navjeet.hundal@ucalgary.ca::e95f8def-cfe4-4f7b-88f1-ee802436d7c3" providerId="AD" clId="Web-{CF89B50E-BD54-47DD-8DEB-699A11D82A78}" dt="2020-11-01T23:17:56.785" v="198"/>
          <ac:inkMkLst>
            <pc:docMk/>
            <pc:sldMk cId="4205490508" sldId="267"/>
            <ac:inkMk id="16" creationId="{569960A0-EBC3-4060-B1BB-FD979B40ACB5}"/>
          </ac:inkMkLst>
        </pc:inkChg>
        <pc:inkChg chg="add">
          <ac:chgData name="Navjeet Hundal" userId="S::navjeet.hundal@ucalgary.ca::e95f8def-cfe4-4f7b-88f1-ee802436d7c3" providerId="AD" clId="Web-{CF89B50E-BD54-47DD-8DEB-699A11D82A78}" dt="2020-11-01T23:17:59.426" v="199"/>
          <ac:inkMkLst>
            <pc:docMk/>
            <pc:sldMk cId="4205490508" sldId="267"/>
            <ac:inkMk id="17" creationId="{C46DAFA6-1F33-4036-9789-87603A0406F4}"/>
          </ac:inkMkLst>
        </pc:inkChg>
        <pc:inkChg chg="add">
          <ac:chgData name="Navjeet Hundal" userId="S::navjeet.hundal@ucalgary.ca::e95f8def-cfe4-4f7b-88f1-ee802436d7c3" providerId="AD" clId="Web-{CF89B50E-BD54-47DD-8DEB-699A11D82A78}" dt="2020-11-01T23:18:01.114" v="200"/>
          <ac:inkMkLst>
            <pc:docMk/>
            <pc:sldMk cId="4205490508" sldId="267"/>
            <ac:inkMk id="18" creationId="{ABA8DE62-D04F-476A-BBC7-DC1774501F1F}"/>
          </ac:inkMkLst>
        </pc:inkChg>
        <pc:inkChg chg="add">
          <ac:chgData name="Navjeet Hundal" userId="S::navjeet.hundal@ucalgary.ca::e95f8def-cfe4-4f7b-88f1-ee802436d7c3" providerId="AD" clId="Web-{CF89B50E-BD54-47DD-8DEB-699A11D82A78}" dt="2020-11-01T23:18:04.145" v="201"/>
          <ac:inkMkLst>
            <pc:docMk/>
            <pc:sldMk cId="4205490508" sldId="267"/>
            <ac:inkMk id="19" creationId="{79411AED-F01E-4396-8AC3-A0582FB422C3}"/>
          </ac:inkMkLst>
        </pc:inkChg>
        <pc:inkChg chg="add">
          <ac:chgData name="Navjeet Hundal" userId="S::navjeet.hundal@ucalgary.ca::e95f8def-cfe4-4f7b-88f1-ee802436d7c3" providerId="AD" clId="Web-{CF89B50E-BD54-47DD-8DEB-699A11D82A78}" dt="2020-11-01T23:18:11.067" v="202"/>
          <ac:inkMkLst>
            <pc:docMk/>
            <pc:sldMk cId="4205490508" sldId="267"/>
            <ac:inkMk id="20" creationId="{9667D183-5F93-477C-B579-1359E55FC479}"/>
          </ac:inkMkLst>
        </pc:inkChg>
        <pc:inkChg chg="add">
          <ac:chgData name="Navjeet Hundal" userId="S::navjeet.hundal@ucalgary.ca::e95f8def-cfe4-4f7b-88f1-ee802436d7c3" providerId="AD" clId="Web-{CF89B50E-BD54-47DD-8DEB-699A11D82A78}" dt="2020-11-01T23:18:13.629" v="203"/>
          <ac:inkMkLst>
            <pc:docMk/>
            <pc:sldMk cId="4205490508" sldId="267"/>
            <ac:inkMk id="21" creationId="{06B28D17-4504-424F-8BFC-52915BD34908}"/>
          </ac:inkMkLst>
        </pc:inkChg>
        <pc:inkChg chg="add">
          <ac:chgData name="Navjeet Hundal" userId="S::navjeet.hundal@ucalgary.ca::e95f8def-cfe4-4f7b-88f1-ee802436d7c3" providerId="AD" clId="Web-{CF89B50E-BD54-47DD-8DEB-699A11D82A78}" dt="2020-11-01T23:18:18.348" v="204"/>
          <ac:inkMkLst>
            <pc:docMk/>
            <pc:sldMk cId="4205490508" sldId="267"/>
            <ac:inkMk id="22" creationId="{A342E26B-0200-4A14-953C-0012839CD062}"/>
          </ac:inkMkLst>
        </pc:inkChg>
        <pc:inkChg chg="add">
          <ac:chgData name="Navjeet Hundal" userId="S::navjeet.hundal@ucalgary.ca::e95f8def-cfe4-4f7b-88f1-ee802436d7c3" providerId="AD" clId="Web-{CF89B50E-BD54-47DD-8DEB-699A11D82A78}" dt="2020-11-01T23:18:20.708" v="205"/>
          <ac:inkMkLst>
            <pc:docMk/>
            <pc:sldMk cId="4205490508" sldId="267"/>
            <ac:inkMk id="23" creationId="{CC2DD10C-1024-4A79-90BE-27E61BEE8F5F}"/>
          </ac:inkMkLst>
        </pc:inkChg>
        <pc:inkChg chg="add">
          <ac:chgData name="Navjeet Hundal" userId="S::navjeet.hundal@ucalgary.ca::e95f8def-cfe4-4f7b-88f1-ee802436d7c3" providerId="AD" clId="Web-{CF89B50E-BD54-47DD-8DEB-699A11D82A78}" dt="2020-11-01T23:18:26.458" v="206"/>
          <ac:inkMkLst>
            <pc:docMk/>
            <pc:sldMk cId="4205490508" sldId="267"/>
            <ac:inkMk id="24" creationId="{34456A66-CA4F-4BA0-B073-98026D3CFD35}"/>
          </ac:inkMkLst>
        </pc:inkChg>
        <pc:inkChg chg="add">
          <ac:chgData name="Navjeet Hundal" userId="S::navjeet.hundal@ucalgary.ca::e95f8def-cfe4-4f7b-88f1-ee802436d7c3" providerId="AD" clId="Web-{CF89B50E-BD54-47DD-8DEB-699A11D82A78}" dt="2020-11-01T23:18:28.098" v="207"/>
          <ac:inkMkLst>
            <pc:docMk/>
            <pc:sldMk cId="4205490508" sldId="267"/>
            <ac:inkMk id="25" creationId="{36033725-BF81-4892-8873-A3621A33353D}"/>
          </ac:inkMkLst>
        </pc:inkChg>
        <pc:inkChg chg="add">
          <ac:chgData name="Navjeet Hundal" userId="S::navjeet.hundal@ucalgary.ca::e95f8def-cfe4-4f7b-88f1-ee802436d7c3" providerId="AD" clId="Web-{CF89B50E-BD54-47DD-8DEB-699A11D82A78}" dt="2020-11-01T23:18:30.833" v="208"/>
          <ac:inkMkLst>
            <pc:docMk/>
            <pc:sldMk cId="4205490508" sldId="267"/>
            <ac:inkMk id="26" creationId="{99218D9E-9087-42AF-B61F-55649EC93111}"/>
          </ac:inkMkLst>
        </pc:inkChg>
        <pc:inkChg chg="add">
          <ac:chgData name="Navjeet Hundal" userId="S::navjeet.hundal@ucalgary.ca::e95f8def-cfe4-4f7b-88f1-ee802436d7c3" providerId="AD" clId="Web-{CF89B50E-BD54-47DD-8DEB-699A11D82A78}" dt="2020-11-01T23:18:32.645" v="209"/>
          <ac:inkMkLst>
            <pc:docMk/>
            <pc:sldMk cId="4205490508" sldId="267"/>
            <ac:inkMk id="27" creationId="{8B909E57-D2D4-46DD-B4E5-E693433A3025}"/>
          </ac:inkMkLst>
        </pc:inkChg>
        <pc:inkChg chg="add">
          <ac:chgData name="Navjeet Hundal" userId="S::navjeet.hundal@ucalgary.ca::e95f8def-cfe4-4f7b-88f1-ee802436d7c3" providerId="AD" clId="Web-{CF89B50E-BD54-47DD-8DEB-699A11D82A78}" dt="2020-11-01T23:18:41.020" v="210"/>
          <ac:inkMkLst>
            <pc:docMk/>
            <pc:sldMk cId="4205490508" sldId="267"/>
            <ac:inkMk id="28" creationId="{B9A4D403-5605-40C0-B030-BC0003845700}"/>
          </ac:inkMkLst>
        </pc:inkChg>
        <pc:inkChg chg="add">
          <ac:chgData name="Navjeet Hundal" userId="S::navjeet.hundal@ucalgary.ca::e95f8def-cfe4-4f7b-88f1-ee802436d7c3" providerId="AD" clId="Web-{CF89B50E-BD54-47DD-8DEB-699A11D82A78}" dt="2020-11-01T23:18:43.130" v="211"/>
          <ac:inkMkLst>
            <pc:docMk/>
            <pc:sldMk cId="4205490508" sldId="267"/>
            <ac:inkMk id="29" creationId="{0F913E2F-5826-4396-AECC-E27237159F77}"/>
          </ac:inkMkLst>
        </pc:inkChg>
        <pc:inkChg chg="add">
          <ac:chgData name="Navjeet Hundal" userId="S::navjeet.hundal@ucalgary.ca::e95f8def-cfe4-4f7b-88f1-ee802436d7c3" providerId="AD" clId="Web-{CF89B50E-BD54-47DD-8DEB-699A11D82A78}" dt="2020-11-01T23:18:45.192" v="212"/>
          <ac:inkMkLst>
            <pc:docMk/>
            <pc:sldMk cId="4205490508" sldId="267"/>
            <ac:inkMk id="30" creationId="{1DC657EB-F511-4E0D-8184-24B6EACD8DB9}"/>
          </ac:inkMkLst>
        </pc:inkChg>
        <pc:inkChg chg="add">
          <ac:chgData name="Navjeet Hundal" userId="S::navjeet.hundal@ucalgary.ca::e95f8def-cfe4-4f7b-88f1-ee802436d7c3" providerId="AD" clId="Web-{CF89B50E-BD54-47DD-8DEB-699A11D82A78}" dt="2020-11-01T23:18:48.786" v="213"/>
          <ac:inkMkLst>
            <pc:docMk/>
            <pc:sldMk cId="4205490508" sldId="267"/>
            <ac:inkMk id="31" creationId="{40A67E99-EBC9-4382-B624-9D8233ED4A1A}"/>
          </ac:inkMkLst>
        </pc:inkChg>
      </pc:sldChg>
    </pc:docChg>
  </pc:docChgLst>
  <pc:docChgLst>
    <pc:chgData name="Kim Nguyen" userId="S::thienkim.nguyen@ucalgary.ca::efe2196e-eca4-46a4-b27b-ca429155d1fd" providerId="AD" clId="Web-{CFB0F2BD-973D-4B4F-8DC4-FF3B225A0471}"/>
    <pc:docChg chg="modSld addMainMaster delMainMaster">
      <pc:chgData name="Kim Nguyen" userId="S::thienkim.nguyen@ucalgary.ca::efe2196e-eca4-46a4-b27b-ca429155d1fd" providerId="AD" clId="Web-{CFB0F2BD-973D-4B4F-8DC4-FF3B225A0471}" dt="2020-11-01T22:30:27.991" v="8"/>
      <pc:docMkLst>
        <pc:docMk/>
      </pc:docMkLst>
      <pc:sldChg chg="addSp delSp modSp mod setBg modClrScheme delAnim setClrOvrMap chgLayout">
        <pc:chgData name="Kim Nguyen" userId="S::thienkim.nguyen@ucalgary.ca::efe2196e-eca4-46a4-b27b-ca429155d1fd" providerId="AD" clId="Web-{CFB0F2BD-973D-4B4F-8DC4-FF3B225A0471}" dt="2020-11-01T22:30:27.991" v="8"/>
        <pc:sldMkLst>
          <pc:docMk/>
          <pc:sldMk cId="109857222" sldId="256"/>
        </pc:sldMkLst>
        <pc:spChg chg="mod">
          <ac:chgData name="Kim Nguyen" userId="S::thienkim.nguyen@ucalgary.ca::efe2196e-eca4-46a4-b27b-ca429155d1fd" providerId="AD" clId="Web-{CFB0F2BD-973D-4B4F-8DC4-FF3B225A0471}" dt="2020-11-01T22:30:27.991" v="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im Nguyen" userId="S::thienkim.nguyen@ucalgary.ca::efe2196e-eca4-46a4-b27b-ca429155d1fd" providerId="AD" clId="Web-{CFB0F2BD-973D-4B4F-8DC4-FF3B225A0471}" dt="2020-11-01T22:30:27.991" v="8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Kim Nguyen" userId="S::thienkim.nguyen@ucalgary.ca::efe2196e-eca4-46a4-b27b-ca429155d1fd" providerId="AD" clId="Web-{CFB0F2BD-973D-4B4F-8DC4-FF3B225A0471}" dt="2020-11-01T22:30:18.772" v="3"/>
          <ac:spMkLst>
            <pc:docMk/>
            <pc:sldMk cId="109857222" sldId="256"/>
            <ac:spMk id="5" creationId="{C1FA8F66-3B85-411D-A2A6-A50DF3026D9A}"/>
          </ac:spMkLst>
        </pc:spChg>
        <pc:spChg chg="add del">
          <ac:chgData name="Kim Nguyen" userId="S::thienkim.nguyen@ucalgary.ca::efe2196e-eca4-46a4-b27b-ca429155d1fd" providerId="AD" clId="Web-{CFB0F2BD-973D-4B4F-8DC4-FF3B225A0471}" dt="2020-11-01T22:30:18.772" v="3"/>
          <ac:spMkLst>
            <pc:docMk/>
            <pc:sldMk cId="109857222" sldId="256"/>
            <ac:spMk id="7" creationId="{4179E790-E691-4202-B7FA-62924FC8D195}"/>
          </ac:spMkLst>
        </pc:spChg>
        <pc:spChg chg="add del">
          <ac:chgData name="Kim Nguyen" userId="S::thienkim.nguyen@ucalgary.ca::efe2196e-eca4-46a4-b27b-ca429155d1fd" providerId="AD" clId="Web-{CFB0F2BD-973D-4B4F-8DC4-FF3B225A0471}" dt="2020-11-01T22:30:23.475" v="5"/>
          <ac:spMkLst>
            <pc:docMk/>
            <pc:sldMk cId="109857222" sldId="256"/>
            <ac:spMk id="8" creationId="{A8384FB5-9ADC-4DDC-881B-597D56F5B15D}"/>
          </ac:spMkLst>
        </pc:spChg>
        <pc:spChg chg="add del">
          <ac:chgData name="Kim Nguyen" userId="S::thienkim.nguyen@ucalgary.ca::efe2196e-eca4-46a4-b27b-ca429155d1fd" providerId="AD" clId="Web-{CFB0F2BD-973D-4B4F-8DC4-FF3B225A0471}" dt="2020-11-01T22:30:07.491" v="1"/>
          <ac:spMkLst>
            <pc:docMk/>
            <pc:sldMk cId="109857222" sldId="256"/>
            <ac:spMk id="9" creationId="{AC8EEB0F-BA72-49AC-956F-331B60FDE79E}"/>
          </ac:spMkLst>
        </pc:spChg>
        <pc:spChg chg="add del">
          <ac:chgData name="Kim Nguyen" userId="S::thienkim.nguyen@ucalgary.ca::efe2196e-eca4-46a4-b27b-ca429155d1fd" providerId="AD" clId="Web-{CFB0F2BD-973D-4B4F-8DC4-FF3B225A0471}" dt="2020-11-01T22:30:23.475" v="5"/>
          <ac:spMkLst>
            <pc:docMk/>
            <pc:sldMk cId="109857222" sldId="256"/>
            <ac:spMk id="10" creationId="{0AF57B88-1D4C-41FA-A761-EC1DD10C35CB}"/>
          </ac:spMkLst>
        </pc:spChg>
        <pc:spChg chg="add del">
          <ac:chgData name="Kim Nguyen" userId="S::thienkim.nguyen@ucalgary.ca::efe2196e-eca4-46a4-b27b-ca429155d1fd" providerId="AD" clId="Web-{CFB0F2BD-973D-4B4F-8DC4-FF3B225A0471}" dt="2020-11-01T22:30:23.475" v="5"/>
          <ac:spMkLst>
            <pc:docMk/>
            <pc:sldMk cId="109857222" sldId="256"/>
            <ac:spMk id="12" creationId="{D2548F45-5164-4ABB-8212-7F293FDED8D4}"/>
          </ac:spMkLst>
        </pc:spChg>
        <pc:spChg chg="add del">
          <ac:chgData name="Kim Nguyen" userId="S::thienkim.nguyen@ucalgary.ca::efe2196e-eca4-46a4-b27b-ca429155d1fd" providerId="AD" clId="Web-{CFB0F2BD-973D-4B4F-8DC4-FF3B225A0471}" dt="2020-11-01T22:30:18.772" v="3"/>
          <ac:spMkLst>
            <pc:docMk/>
            <pc:sldMk cId="109857222" sldId="256"/>
            <ac:spMk id="13" creationId="{065EE0A0-4DA6-4AA2-A475-14DB03C55AFA}"/>
          </ac:spMkLst>
        </pc:spChg>
        <pc:spChg chg="add del">
          <ac:chgData name="Kim Nguyen" userId="S::thienkim.nguyen@ucalgary.ca::efe2196e-eca4-46a4-b27b-ca429155d1fd" providerId="AD" clId="Web-{CFB0F2BD-973D-4B4F-8DC4-FF3B225A0471}" dt="2020-11-01T22:30:23.475" v="5"/>
          <ac:spMkLst>
            <pc:docMk/>
            <pc:sldMk cId="109857222" sldId="256"/>
            <ac:spMk id="15" creationId="{5E81CCFB-7BEF-4186-86FB-D09450B4D02D}"/>
          </ac:spMkLst>
        </pc:spChg>
        <pc:spChg chg="add del">
          <ac:chgData name="Kim Nguyen" userId="S::thienkim.nguyen@ucalgary.ca::efe2196e-eca4-46a4-b27b-ca429155d1fd" providerId="AD" clId="Web-{CFB0F2BD-973D-4B4F-8DC4-FF3B225A0471}" dt="2020-11-01T22:30:27.272" v="7"/>
          <ac:spMkLst>
            <pc:docMk/>
            <pc:sldMk cId="109857222" sldId="256"/>
            <ac:spMk id="16" creationId="{C1FA8F66-3B85-411D-A2A6-A50DF3026D9A}"/>
          </ac:spMkLst>
        </pc:spChg>
        <pc:spChg chg="add del">
          <ac:chgData name="Kim Nguyen" userId="S::thienkim.nguyen@ucalgary.ca::efe2196e-eca4-46a4-b27b-ca429155d1fd" providerId="AD" clId="Web-{CFB0F2BD-973D-4B4F-8DC4-FF3B225A0471}" dt="2020-11-01T22:30:27.272" v="7"/>
          <ac:spMkLst>
            <pc:docMk/>
            <pc:sldMk cId="109857222" sldId="256"/>
            <ac:spMk id="18" creationId="{4179E790-E691-4202-B7FA-62924FC8D195}"/>
          </ac:spMkLst>
        </pc:spChg>
        <pc:spChg chg="add del">
          <ac:chgData name="Kim Nguyen" userId="S::thienkim.nguyen@ucalgary.ca::efe2196e-eca4-46a4-b27b-ca429155d1fd" providerId="AD" clId="Web-{CFB0F2BD-973D-4B4F-8DC4-FF3B225A0471}" dt="2020-11-01T22:30:27.272" v="7"/>
          <ac:spMkLst>
            <pc:docMk/>
            <pc:sldMk cId="109857222" sldId="256"/>
            <ac:spMk id="19" creationId="{065EE0A0-4DA6-4AA2-A475-14DB03C55AFA}"/>
          </ac:spMkLst>
        </pc:spChg>
        <pc:spChg chg="add">
          <ac:chgData name="Kim Nguyen" userId="S::thienkim.nguyen@ucalgary.ca::efe2196e-eca4-46a4-b27b-ca429155d1fd" providerId="AD" clId="Web-{CFB0F2BD-973D-4B4F-8DC4-FF3B225A0471}" dt="2020-11-01T22:30:27.991" v="8"/>
          <ac:spMkLst>
            <pc:docMk/>
            <pc:sldMk cId="109857222" sldId="256"/>
            <ac:spMk id="20" creationId="{AC8EEB0F-BA72-49AC-956F-331B60FDE79E}"/>
          </ac:spMkLst>
        </pc:spChg>
        <pc:grpChg chg="add del">
          <ac:chgData name="Kim Nguyen" userId="S::thienkim.nguyen@ucalgary.ca::efe2196e-eca4-46a4-b27b-ca429155d1fd" providerId="AD" clId="Web-{CFB0F2BD-973D-4B4F-8DC4-FF3B225A0471}" dt="2020-11-01T22:30:07.491" v="1"/>
          <ac:grpSpMkLst>
            <pc:docMk/>
            <pc:sldMk cId="109857222" sldId="256"/>
            <ac:grpSpMk id="11" creationId="{B331CCB1-0D68-44E3-B5A2-C3301B351CC9}"/>
          </ac:grpSpMkLst>
        </pc:grpChg>
        <pc:grpChg chg="add">
          <ac:chgData name="Kim Nguyen" userId="S::thienkim.nguyen@ucalgary.ca::efe2196e-eca4-46a4-b27b-ca429155d1fd" providerId="AD" clId="Web-{CFB0F2BD-973D-4B4F-8DC4-FF3B225A0471}" dt="2020-11-01T22:30:27.991" v="8"/>
          <ac:grpSpMkLst>
            <pc:docMk/>
            <pc:sldMk cId="109857222" sldId="256"/>
            <ac:grpSpMk id="22" creationId="{B331CCB1-0D68-44E3-B5A2-C3301B351CC9}"/>
          </ac:grpSpMkLst>
        </pc:grpChg>
        <pc:picChg chg="add del">
          <ac:chgData name="Kim Nguyen" userId="S::thienkim.nguyen@ucalgary.ca::efe2196e-eca4-46a4-b27b-ca429155d1fd" providerId="AD" clId="Web-{CFB0F2BD-973D-4B4F-8DC4-FF3B225A0471}" dt="2020-11-01T22:30:07.491" v="1"/>
          <ac:picMkLst>
            <pc:docMk/>
            <pc:sldMk cId="109857222" sldId="256"/>
            <ac:picMk id="4" creationId="{48BDA6AB-80B3-4B32-B24A-9CF303B39AE8}"/>
          </ac:picMkLst>
        </pc:picChg>
        <pc:picChg chg="add del">
          <ac:chgData name="Kim Nguyen" userId="S::thienkim.nguyen@ucalgary.ca::efe2196e-eca4-46a4-b27b-ca429155d1fd" providerId="AD" clId="Web-{CFB0F2BD-973D-4B4F-8DC4-FF3B225A0471}" dt="2020-11-01T22:30:18.772" v="3"/>
          <ac:picMkLst>
            <pc:docMk/>
            <pc:sldMk cId="109857222" sldId="256"/>
            <ac:picMk id="6" creationId="{FE71A851-6AD1-4FC3-B0C3-1CEAD8437D4A}"/>
          </ac:picMkLst>
        </pc:picChg>
        <pc:picChg chg="add del">
          <ac:chgData name="Kim Nguyen" userId="S::thienkim.nguyen@ucalgary.ca::efe2196e-eca4-46a4-b27b-ca429155d1fd" providerId="AD" clId="Web-{CFB0F2BD-973D-4B4F-8DC4-FF3B225A0471}" dt="2020-11-01T22:30:23.475" v="5"/>
          <ac:picMkLst>
            <pc:docMk/>
            <pc:sldMk cId="109857222" sldId="256"/>
            <ac:picMk id="14" creationId="{63520C30-7599-46B1-9AA1-D148E2669DEA}"/>
          </ac:picMkLst>
        </pc:picChg>
        <pc:picChg chg="add del">
          <ac:chgData name="Kim Nguyen" userId="S::thienkim.nguyen@ucalgary.ca::efe2196e-eca4-46a4-b27b-ca429155d1fd" providerId="AD" clId="Web-{CFB0F2BD-973D-4B4F-8DC4-FF3B225A0471}" dt="2020-11-01T22:30:27.272" v="7"/>
          <ac:picMkLst>
            <pc:docMk/>
            <pc:sldMk cId="109857222" sldId="256"/>
            <ac:picMk id="17" creationId="{FE71A851-6AD1-4FC3-B0C3-1CEAD8437D4A}"/>
          </ac:picMkLst>
        </pc:picChg>
        <pc:picChg chg="add">
          <ac:chgData name="Kim Nguyen" userId="S::thienkim.nguyen@ucalgary.ca::efe2196e-eca4-46a4-b27b-ca429155d1fd" providerId="AD" clId="Web-{CFB0F2BD-973D-4B4F-8DC4-FF3B225A0471}" dt="2020-11-01T22:30:27.991" v="8"/>
          <ac:picMkLst>
            <pc:docMk/>
            <pc:sldMk cId="109857222" sldId="256"/>
            <ac:picMk id="21" creationId="{48BDA6AB-80B3-4B32-B24A-9CF303B39AE8}"/>
          </ac:picMkLst>
        </pc:picChg>
      </pc:sldChg>
      <pc:sldMasterChg chg="add del addSldLayout delSldLayout">
        <pc:chgData name="Kim Nguyen" userId="S::thienkim.nguyen@ucalgary.ca::efe2196e-eca4-46a4-b27b-ca429155d1fd" providerId="AD" clId="Web-{CFB0F2BD-973D-4B4F-8DC4-FF3B225A0471}" dt="2020-11-01T22:30:27.991" v="8"/>
        <pc:sldMasterMkLst>
          <pc:docMk/>
          <pc:sldMasterMk cId="2460954070" sldId="2147483660"/>
        </pc:sldMasterMkLst>
        <pc:sldLayoutChg chg="add del">
          <pc:chgData name="Kim Nguyen" userId="S::thienkim.nguyen@ucalgary.ca::efe2196e-eca4-46a4-b27b-ca429155d1fd" providerId="AD" clId="Web-{CFB0F2BD-973D-4B4F-8DC4-FF3B225A0471}" dt="2020-11-01T22:30:27.991" v="8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Kim Nguyen" userId="S::thienkim.nguyen@ucalgary.ca::efe2196e-eca4-46a4-b27b-ca429155d1fd" providerId="AD" clId="Web-{CFB0F2BD-973D-4B4F-8DC4-FF3B225A0471}" dt="2020-11-01T22:30:27.991" v="8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Kim Nguyen" userId="S::thienkim.nguyen@ucalgary.ca::efe2196e-eca4-46a4-b27b-ca429155d1fd" providerId="AD" clId="Web-{CFB0F2BD-973D-4B4F-8DC4-FF3B225A0471}" dt="2020-11-01T22:30:27.991" v="8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Kim Nguyen" userId="S::thienkim.nguyen@ucalgary.ca::efe2196e-eca4-46a4-b27b-ca429155d1fd" providerId="AD" clId="Web-{CFB0F2BD-973D-4B4F-8DC4-FF3B225A0471}" dt="2020-11-01T22:30:27.991" v="8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Kim Nguyen" userId="S::thienkim.nguyen@ucalgary.ca::efe2196e-eca4-46a4-b27b-ca429155d1fd" providerId="AD" clId="Web-{CFB0F2BD-973D-4B4F-8DC4-FF3B225A0471}" dt="2020-11-01T22:30:27.991" v="8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Kim Nguyen" userId="S::thienkim.nguyen@ucalgary.ca::efe2196e-eca4-46a4-b27b-ca429155d1fd" providerId="AD" clId="Web-{CFB0F2BD-973D-4B4F-8DC4-FF3B225A0471}" dt="2020-11-01T22:30:27.991" v="8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Kim Nguyen" userId="S::thienkim.nguyen@ucalgary.ca::efe2196e-eca4-46a4-b27b-ca429155d1fd" providerId="AD" clId="Web-{CFB0F2BD-973D-4B4F-8DC4-FF3B225A0471}" dt="2020-11-01T22:30:27.991" v="8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Kim Nguyen" userId="S::thienkim.nguyen@ucalgary.ca::efe2196e-eca4-46a4-b27b-ca429155d1fd" providerId="AD" clId="Web-{CFB0F2BD-973D-4B4F-8DC4-FF3B225A0471}" dt="2020-11-01T22:30:27.991" v="8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Kim Nguyen" userId="S::thienkim.nguyen@ucalgary.ca::efe2196e-eca4-46a4-b27b-ca429155d1fd" providerId="AD" clId="Web-{CFB0F2BD-973D-4B4F-8DC4-FF3B225A0471}" dt="2020-11-01T22:30:27.991" v="8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Kim Nguyen" userId="S::thienkim.nguyen@ucalgary.ca::efe2196e-eca4-46a4-b27b-ca429155d1fd" providerId="AD" clId="Web-{CFB0F2BD-973D-4B4F-8DC4-FF3B225A0471}" dt="2020-11-01T22:30:27.991" v="8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Kim Nguyen" userId="S::thienkim.nguyen@ucalgary.ca::efe2196e-eca4-46a4-b27b-ca429155d1fd" providerId="AD" clId="Web-{CFB0F2BD-973D-4B4F-8DC4-FF3B225A0471}" dt="2020-11-01T22:30:27.991" v="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replId addSldLayout">
        <pc:chgData name="Kim Nguyen" userId="S::thienkim.nguyen@ucalgary.ca::efe2196e-eca4-46a4-b27b-ca429155d1fd" providerId="AD" clId="Web-{CFB0F2BD-973D-4B4F-8DC4-FF3B225A0471}" dt="2020-11-01T22:30:27.991" v="8"/>
        <pc:sldMasterMkLst>
          <pc:docMk/>
          <pc:sldMasterMk cId="3555536220" sldId="2147483672"/>
        </pc:sldMasterMkLst>
        <pc:sldLayoutChg chg="add">
          <pc:chgData name="Kim Nguyen" userId="S::thienkim.nguyen@ucalgary.ca::efe2196e-eca4-46a4-b27b-ca429155d1fd" providerId="AD" clId="Web-{CFB0F2BD-973D-4B4F-8DC4-FF3B225A0471}" dt="2020-11-01T22:30:27.991" v="8"/>
          <pc:sldLayoutMkLst>
            <pc:docMk/>
            <pc:sldMasterMk cId="3555536220" sldId="2147483672"/>
            <pc:sldLayoutMk cId="2608439831" sldId="2147483673"/>
          </pc:sldLayoutMkLst>
        </pc:sldLayoutChg>
        <pc:sldLayoutChg chg="add replId">
          <pc:chgData name="Kim Nguyen" userId="S::thienkim.nguyen@ucalgary.ca::efe2196e-eca4-46a4-b27b-ca429155d1fd" providerId="AD" clId="Web-{CFB0F2BD-973D-4B4F-8DC4-FF3B225A0471}" dt="2020-11-01T22:30:27.991" v="8"/>
          <pc:sldLayoutMkLst>
            <pc:docMk/>
            <pc:sldMasterMk cId="3555536220" sldId="2147483672"/>
            <pc:sldLayoutMk cId="3262848079" sldId="2147483674"/>
          </pc:sldLayoutMkLst>
        </pc:sldLayoutChg>
        <pc:sldLayoutChg chg="add replId">
          <pc:chgData name="Kim Nguyen" userId="S::thienkim.nguyen@ucalgary.ca::efe2196e-eca4-46a4-b27b-ca429155d1fd" providerId="AD" clId="Web-{CFB0F2BD-973D-4B4F-8DC4-FF3B225A0471}" dt="2020-11-01T22:30:27.991" v="8"/>
          <pc:sldLayoutMkLst>
            <pc:docMk/>
            <pc:sldMasterMk cId="3555536220" sldId="2147483672"/>
            <pc:sldLayoutMk cId="1481125251" sldId="2147483675"/>
          </pc:sldLayoutMkLst>
        </pc:sldLayoutChg>
        <pc:sldLayoutChg chg="add replId">
          <pc:chgData name="Kim Nguyen" userId="S::thienkim.nguyen@ucalgary.ca::efe2196e-eca4-46a4-b27b-ca429155d1fd" providerId="AD" clId="Web-{CFB0F2BD-973D-4B4F-8DC4-FF3B225A0471}" dt="2020-11-01T22:30:27.991" v="8"/>
          <pc:sldLayoutMkLst>
            <pc:docMk/>
            <pc:sldMasterMk cId="3555536220" sldId="2147483672"/>
            <pc:sldLayoutMk cId="285842649" sldId="2147483676"/>
          </pc:sldLayoutMkLst>
        </pc:sldLayoutChg>
        <pc:sldLayoutChg chg="add replId">
          <pc:chgData name="Kim Nguyen" userId="S::thienkim.nguyen@ucalgary.ca::efe2196e-eca4-46a4-b27b-ca429155d1fd" providerId="AD" clId="Web-{CFB0F2BD-973D-4B4F-8DC4-FF3B225A0471}" dt="2020-11-01T22:30:27.991" v="8"/>
          <pc:sldLayoutMkLst>
            <pc:docMk/>
            <pc:sldMasterMk cId="3555536220" sldId="2147483672"/>
            <pc:sldLayoutMk cId="4030972294" sldId="2147483677"/>
          </pc:sldLayoutMkLst>
        </pc:sldLayoutChg>
        <pc:sldLayoutChg chg="add replId">
          <pc:chgData name="Kim Nguyen" userId="S::thienkim.nguyen@ucalgary.ca::efe2196e-eca4-46a4-b27b-ca429155d1fd" providerId="AD" clId="Web-{CFB0F2BD-973D-4B4F-8DC4-FF3B225A0471}" dt="2020-11-01T22:30:27.991" v="8"/>
          <pc:sldLayoutMkLst>
            <pc:docMk/>
            <pc:sldMasterMk cId="3555536220" sldId="2147483672"/>
            <pc:sldLayoutMk cId="52335210" sldId="2147483678"/>
          </pc:sldLayoutMkLst>
        </pc:sldLayoutChg>
        <pc:sldLayoutChg chg="add replId">
          <pc:chgData name="Kim Nguyen" userId="S::thienkim.nguyen@ucalgary.ca::efe2196e-eca4-46a4-b27b-ca429155d1fd" providerId="AD" clId="Web-{CFB0F2BD-973D-4B4F-8DC4-FF3B225A0471}" dt="2020-11-01T22:30:27.991" v="8"/>
          <pc:sldLayoutMkLst>
            <pc:docMk/>
            <pc:sldMasterMk cId="3555536220" sldId="2147483672"/>
            <pc:sldLayoutMk cId="2080711589" sldId="2147483679"/>
          </pc:sldLayoutMkLst>
        </pc:sldLayoutChg>
        <pc:sldLayoutChg chg="add replId">
          <pc:chgData name="Kim Nguyen" userId="S::thienkim.nguyen@ucalgary.ca::efe2196e-eca4-46a4-b27b-ca429155d1fd" providerId="AD" clId="Web-{CFB0F2BD-973D-4B4F-8DC4-FF3B225A0471}" dt="2020-11-01T22:30:27.991" v="8"/>
          <pc:sldLayoutMkLst>
            <pc:docMk/>
            <pc:sldMasterMk cId="3555536220" sldId="2147483672"/>
            <pc:sldLayoutMk cId="2510880654" sldId="2147483680"/>
          </pc:sldLayoutMkLst>
        </pc:sldLayoutChg>
        <pc:sldLayoutChg chg="add replId">
          <pc:chgData name="Kim Nguyen" userId="S::thienkim.nguyen@ucalgary.ca::efe2196e-eca4-46a4-b27b-ca429155d1fd" providerId="AD" clId="Web-{CFB0F2BD-973D-4B4F-8DC4-FF3B225A0471}" dt="2020-11-01T22:30:27.991" v="8"/>
          <pc:sldLayoutMkLst>
            <pc:docMk/>
            <pc:sldMasterMk cId="3555536220" sldId="2147483672"/>
            <pc:sldLayoutMk cId="2728059199" sldId="2147483681"/>
          </pc:sldLayoutMkLst>
        </pc:sldLayoutChg>
        <pc:sldLayoutChg chg="add replId">
          <pc:chgData name="Kim Nguyen" userId="S::thienkim.nguyen@ucalgary.ca::efe2196e-eca4-46a4-b27b-ca429155d1fd" providerId="AD" clId="Web-{CFB0F2BD-973D-4B4F-8DC4-FF3B225A0471}" dt="2020-11-01T22:30:27.991" v="8"/>
          <pc:sldLayoutMkLst>
            <pc:docMk/>
            <pc:sldMasterMk cId="3555536220" sldId="2147483672"/>
            <pc:sldLayoutMk cId="1358109189" sldId="2147483682"/>
          </pc:sldLayoutMkLst>
        </pc:sldLayoutChg>
        <pc:sldLayoutChg chg="add replId">
          <pc:chgData name="Kim Nguyen" userId="S::thienkim.nguyen@ucalgary.ca::efe2196e-eca4-46a4-b27b-ca429155d1fd" providerId="AD" clId="Web-{CFB0F2BD-973D-4B4F-8DC4-FF3B225A0471}" dt="2020-11-01T22:30:27.991" v="8"/>
          <pc:sldLayoutMkLst>
            <pc:docMk/>
            <pc:sldMasterMk cId="3555536220" sldId="2147483672"/>
            <pc:sldLayoutMk cId="2196853640" sldId="2147483683"/>
          </pc:sldLayoutMkLst>
        </pc:sldLayoutChg>
      </pc:sldMasterChg>
      <pc:sldMasterChg chg="add del addSldLayout delSldLayout">
        <pc:chgData name="Kim Nguyen" userId="S::thienkim.nguyen@ucalgary.ca::efe2196e-eca4-46a4-b27b-ca429155d1fd" providerId="AD" clId="Web-{CFB0F2BD-973D-4B4F-8DC4-FF3B225A0471}" dt="2020-11-01T22:30:23.475" v="5"/>
        <pc:sldMasterMkLst>
          <pc:docMk/>
          <pc:sldMasterMk cId="3386295529" sldId="2147483698"/>
        </pc:sldMasterMkLst>
        <pc:sldLayoutChg chg="add del">
          <pc:chgData name="Kim Nguyen" userId="S::thienkim.nguyen@ucalgary.ca::efe2196e-eca4-46a4-b27b-ca429155d1fd" providerId="AD" clId="Web-{CFB0F2BD-973D-4B4F-8DC4-FF3B225A0471}" dt="2020-11-01T22:30:23.475" v="5"/>
          <pc:sldLayoutMkLst>
            <pc:docMk/>
            <pc:sldMasterMk cId="3386295529" sldId="2147483698"/>
            <pc:sldLayoutMk cId="1742638200" sldId="2147483687"/>
          </pc:sldLayoutMkLst>
        </pc:sldLayoutChg>
        <pc:sldLayoutChg chg="add del">
          <pc:chgData name="Kim Nguyen" userId="S::thienkim.nguyen@ucalgary.ca::efe2196e-eca4-46a4-b27b-ca429155d1fd" providerId="AD" clId="Web-{CFB0F2BD-973D-4B4F-8DC4-FF3B225A0471}" dt="2020-11-01T22:30:23.475" v="5"/>
          <pc:sldLayoutMkLst>
            <pc:docMk/>
            <pc:sldMasterMk cId="3386295529" sldId="2147483698"/>
            <pc:sldLayoutMk cId="210752217" sldId="2147483688"/>
          </pc:sldLayoutMkLst>
        </pc:sldLayoutChg>
        <pc:sldLayoutChg chg="add del">
          <pc:chgData name="Kim Nguyen" userId="S::thienkim.nguyen@ucalgary.ca::efe2196e-eca4-46a4-b27b-ca429155d1fd" providerId="AD" clId="Web-{CFB0F2BD-973D-4B4F-8DC4-FF3B225A0471}" dt="2020-11-01T22:30:23.475" v="5"/>
          <pc:sldLayoutMkLst>
            <pc:docMk/>
            <pc:sldMasterMk cId="3386295529" sldId="2147483698"/>
            <pc:sldLayoutMk cId="2917176732" sldId="2147483689"/>
          </pc:sldLayoutMkLst>
        </pc:sldLayoutChg>
        <pc:sldLayoutChg chg="add del">
          <pc:chgData name="Kim Nguyen" userId="S::thienkim.nguyen@ucalgary.ca::efe2196e-eca4-46a4-b27b-ca429155d1fd" providerId="AD" clId="Web-{CFB0F2BD-973D-4B4F-8DC4-FF3B225A0471}" dt="2020-11-01T22:30:23.475" v="5"/>
          <pc:sldLayoutMkLst>
            <pc:docMk/>
            <pc:sldMasterMk cId="3386295529" sldId="2147483698"/>
            <pc:sldLayoutMk cId="2880742790" sldId="2147483690"/>
          </pc:sldLayoutMkLst>
        </pc:sldLayoutChg>
        <pc:sldLayoutChg chg="add del">
          <pc:chgData name="Kim Nguyen" userId="S::thienkim.nguyen@ucalgary.ca::efe2196e-eca4-46a4-b27b-ca429155d1fd" providerId="AD" clId="Web-{CFB0F2BD-973D-4B4F-8DC4-FF3B225A0471}" dt="2020-11-01T22:30:23.475" v="5"/>
          <pc:sldLayoutMkLst>
            <pc:docMk/>
            <pc:sldMasterMk cId="3386295529" sldId="2147483698"/>
            <pc:sldLayoutMk cId="4205171205" sldId="2147483691"/>
          </pc:sldLayoutMkLst>
        </pc:sldLayoutChg>
        <pc:sldLayoutChg chg="add del">
          <pc:chgData name="Kim Nguyen" userId="S::thienkim.nguyen@ucalgary.ca::efe2196e-eca4-46a4-b27b-ca429155d1fd" providerId="AD" clId="Web-{CFB0F2BD-973D-4B4F-8DC4-FF3B225A0471}" dt="2020-11-01T22:30:23.475" v="5"/>
          <pc:sldLayoutMkLst>
            <pc:docMk/>
            <pc:sldMasterMk cId="3386295529" sldId="2147483698"/>
            <pc:sldLayoutMk cId="2333874746" sldId="2147483692"/>
          </pc:sldLayoutMkLst>
        </pc:sldLayoutChg>
        <pc:sldLayoutChg chg="add del">
          <pc:chgData name="Kim Nguyen" userId="S::thienkim.nguyen@ucalgary.ca::efe2196e-eca4-46a4-b27b-ca429155d1fd" providerId="AD" clId="Web-{CFB0F2BD-973D-4B4F-8DC4-FF3B225A0471}" dt="2020-11-01T22:30:23.475" v="5"/>
          <pc:sldLayoutMkLst>
            <pc:docMk/>
            <pc:sldMasterMk cId="3386295529" sldId="2147483698"/>
            <pc:sldLayoutMk cId="2683341319" sldId="2147483693"/>
          </pc:sldLayoutMkLst>
        </pc:sldLayoutChg>
        <pc:sldLayoutChg chg="add del">
          <pc:chgData name="Kim Nguyen" userId="S::thienkim.nguyen@ucalgary.ca::efe2196e-eca4-46a4-b27b-ca429155d1fd" providerId="AD" clId="Web-{CFB0F2BD-973D-4B4F-8DC4-FF3B225A0471}" dt="2020-11-01T22:30:23.475" v="5"/>
          <pc:sldLayoutMkLst>
            <pc:docMk/>
            <pc:sldMasterMk cId="3386295529" sldId="2147483698"/>
            <pc:sldLayoutMk cId="2952591099" sldId="2147483694"/>
          </pc:sldLayoutMkLst>
        </pc:sldLayoutChg>
        <pc:sldLayoutChg chg="add del">
          <pc:chgData name="Kim Nguyen" userId="S::thienkim.nguyen@ucalgary.ca::efe2196e-eca4-46a4-b27b-ca429155d1fd" providerId="AD" clId="Web-{CFB0F2BD-973D-4B4F-8DC4-FF3B225A0471}" dt="2020-11-01T22:30:23.475" v="5"/>
          <pc:sldLayoutMkLst>
            <pc:docMk/>
            <pc:sldMasterMk cId="3386295529" sldId="2147483698"/>
            <pc:sldLayoutMk cId="1694859595" sldId="2147483695"/>
          </pc:sldLayoutMkLst>
        </pc:sldLayoutChg>
        <pc:sldLayoutChg chg="add del">
          <pc:chgData name="Kim Nguyen" userId="S::thienkim.nguyen@ucalgary.ca::efe2196e-eca4-46a4-b27b-ca429155d1fd" providerId="AD" clId="Web-{CFB0F2BD-973D-4B4F-8DC4-FF3B225A0471}" dt="2020-11-01T22:30:23.475" v="5"/>
          <pc:sldLayoutMkLst>
            <pc:docMk/>
            <pc:sldMasterMk cId="3386295529" sldId="2147483698"/>
            <pc:sldLayoutMk cId="1510984818" sldId="2147483696"/>
          </pc:sldLayoutMkLst>
        </pc:sldLayoutChg>
        <pc:sldLayoutChg chg="add del">
          <pc:chgData name="Kim Nguyen" userId="S::thienkim.nguyen@ucalgary.ca::efe2196e-eca4-46a4-b27b-ca429155d1fd" providerId="AD" clId="Web-{CFB0F2BD-973D-4B4F-8DC4-FF3B225A0471}" dt="2020-11-01T22:30:23.475" v="5"/>
          <pc:sldLayoutMkLst>
            <pc:docMk/>
            <pc:sldMasterMk cId="3386295529" sldId="2147483698"/>
            <pc:sldLayoutMk cId="617991437" sldId="2147483697"/>
          </pc:sldLayoutMkLst>
        </pc:sldLayoutChg>
      </pc:sldMasterChg>
      <pc:sldMasterChg chg="add del addSldLayout delSldLayout">
        <pc:chgData name="Kim Nguyen" userId="S::thienkim.nguyen@ucalgary.ca::efe2196e-eca4-46a4-b27b-ca429155d1fd" providerId="AD" clId="Web-{CFB0F2BD-973D-4B4F-8DC4-FF3B225A0471}" dt="2020-11-01T22:30:27.272" v="7"/>
        <pc:sldMasterMkLst>
          <pc:docMk/>
          <pc:sldMasterMk cId="813896545" sldId="2147483750"/>
        </pc:sldMasterMkLst>
        <pc:sldLayoutChg chg="add del">
          <pc:chgData name="Kim Nguyen" userId="S::thienkim.nguyen@ucalgary.ca::efe2196e-eca4-46a4-b27b-ca429155d1fd" providerId="AD" clId="Web-{CFB0F2BD-973D-4B4F-8DC4-FF3B225A0471}" dt="2020-11-01T22:30:27.272" v="7"/>
          <pc:sldLayoutMkLst>
            <pc:docMk/>
            <pc:sldMasterMk cId="813896545" sldId="2147483750"/>
            <pc:sldLayoutMk cId="3891178953" sldId="2147483739"/>
          </pc:sldLayoutMkLst>
        </pc:sldLayoutChg>
        <pc:sldLayoutChg chg="add del">
          <pc:chgData name="Kim Nguyen" userId="S::thienkim.nguyen@ucalgary.ca::efe2196e-eca4-46a4-b27b-ca429155d1fd" providerId="AD" clId="Web-{CFB0F2BD-973D-4B4F-8DC4-FF3B225A0471}" dt="2020-11-01T22:30:27.272" v="7"/>
          <pc:sldLayoutMkLst>
            <pc:docMk/>
            <pc:sldMasterMk cId="813896545" sldId="2147483750"/>
            <pc:sldLayoutMk cId="3213083209" sldId="2147483740"/>
          </pc:sldLayoutMkLst>
        </pc:sldLayoutChg>
        <pc:sldLayoutChg chg="add del">
          <pc:chgData name="Kim Nguyen" userId="S::thienkim.nguyen@ucalgary.ca::efe2196e-eca4-46a4-b27b-ca429155d1fd" providerId="AD" clId="Web-{CFB0F2BD-973D-4B4F-8DC4-FF3B225A0471}" dt="2020-11-01T22:30:27.272" v="7"/>
          <pc:sldLayoutMkLst>
            <pc:docMk/>
            <pc:sldMasterMk cId="813896545" sldId="2147483750"/>
            <pc:sldLayoutMk cId="2737018764" sldId="2147483741"/>
          </pc:sldLayoutMkLst>
        </pc:sldLayoutChg>
        <pc:sldLayoutChg chg="add del">
          <pc:chgData name="Kim Nguyen" userId="S::thienkim.nguyen@ucalgary.ca::efe2196e-eca4-46a4-b27b-ca429155d1fd" providerId="AD" clId="Web-{CFB0F2BD-973D-4B4F-8DC4-FF3B225A0471}" dt="2020-11-01T22:30:27.272" v="7"/>
          <pc:sldLayoutMkLst>
            <pc:docMk/>
            <pc:sldMasterMk cId="813896545" sldId="2147483750"/>
            <pc:sldLayoutMk cId="1558618557" sldId="2147483742"/>
          </pc:sldLayoutMkLst>
        </pc:sldLayoutChg>
        <pc:sldLayoutChg chg="add del">
          <pc:chgData name="Kim Nguyen" userId="S::thienkim.nguyen@ucalgary.ca::efe2196e-eca4-46a4-b27b-ca429155d1fd" providerId="AD" clId="Web-{CFB0F2BD-973D-4B4F-8DC4-FF3B225A0471}" dt="2020-11-01T22:30:27.272" v="7"/>
          <pc:sldLayoutMkLst>
            <pc:docMk/>
            <pc:sldMasterMk cId="813896545" sldId="2147483750"/>
            <pc:sldLayoutMk cId="1960949557" sldId="2147483743"/>
          </pc:sldLayoutMkLst>
        </pc:sldLayoutChg>
        <pc:sldLayoutChg chg="add del">
          <pc:chgData name="Kim Nguyen" userId="S::thienkim.nguyen@ucalgary.ca::efe2196e-eca4-46a4-b27b-ca429155d1fd" providerId="AD" clId="Web-{CFB0F2BD-973D-4B4F-8DC4-FF3B225A0471}" dt="2020-11-01T22:30:27.272" v="7"/>
          <pc:sldLayoutMkLst>
            <pc:docMk/>
            <pc:sldMasterMk cId="813896545" sldId="2147483750"/>
            <pc:sldLayoutMk cId="1185175602" sldId="2147483744"/>
          </pc:sldLayoutMkLst>
        </pc:sldLayoutChg>
        <pc:sldLayoutChg chg="add del">
          <pc:chgData name="Kim Nguyen" userId="S::thienkim.nguyen@ucalgary.ca::efe2196e-eca4-46a4-b27b-ca429155d1fd" providerId="AD" clId="Web-{CFB0F2BD-973D-4B4F-8DC4-FF3B225A0471}" dt="2020-11-01T22:30:27.272" v="7"/>
          <pc:sldLayoutMkLst>
            <pc:docMk/>
            <pc:sldMasterMk cId="813896545" sldId="2147483750"/>
            <pc:sldLayoutMk cId="417119514" sldId="2147483745"/>
          </pc:sldLayoutMkLst>
        </pc:sldLayoutChg>
        <pc:sldLayoutChg chg="add del">
          <pc:chgData name="Kim Nguyen" userId="S::thienkim.nguyen@ucalgary.ca::efe2196e-eca4-46a4-b27b-ca429155d1fd" providerId="AD" clId="Web-{CFB0F2BD-973D-4B4F-8DC4-FF3B225A0471}" dt="2020-11-01T22:30:27.272" v="7"/>
          <pc:sldLayoutMkLst>
            <pc:docMk/>
            <pc:sldMasterMk cId="813896545" sldId="2147483750"/>
            <pc:sldLayoutMk cId="4281258435" sldId="2147483746"/>
          </pc:sldLayoutMkLst>
        </pc:sldLayoutChg>
        <pc:sldLayoutChg chg="add del">
          <pc:chgData name="Kim Nguyen" userId="S::thienkim.nguyen@ucalgary.ca::efe2196e-eca4-46a4-b27b-ca429155d1fd" providerId="AD" clId="Web-{CFB0F2BD-973D-4B4F-8DC4-FF3B225A0471}" dt="2020-11-01T22:30:27.272" v="7"/>
          <pc:sldLayoutMkLst>
            <pc:docMk/>
            <pc:sldMasterMk cId="813896545" sldId="2147483750"/>
            <pc:sldLayoutMk cId="2283207465" sldId="2147483747"/>
          </pc:sldLayoutMkLst>
        </pc:sldLayoutChg>
        <pc:sldLayoutChg chg="add del">
          <pc:chgData name="Kim Nguyen" userId="S::thienkim.nguyen@ucalgary.ca::efe2196e-eca4-46a4-b27b-ca429155d1fd" providerId="AD" clId="Web-{CFB0F2BD-973D-4B4F-8DC4-FF3B225A0471}" dt="2020-11-01T22:30:27.272" v="7"/>
          <pc:sldLayoutMkLst>
            <pc:docMk/>
            <pc:sldMasterMk cId="813896545" sldId="2147483750"/>
            <pc:sldLayoutMk cId="2508775863" sldId="2147483748"/>
          </pc:sldLayoutMkLst>
        </pc:sldLayoutChg>
        <pc:sldLayoutChg chg="add del">
          <pc:chgData name="Kim Nguyen" userId="S::thienkim.nguyen@ucalgary.ca::efe2196e-eca4-46a4-b27b-ca429155d1fd" providerId="AD" clId="Web-{CFB0F2BD-973D-4B4F-8DC4-FF3B225A0471}" dt="2020-11-01T22:30:27.272" v="7"/>
          <pc:sldLayoutMkLst>
            <pc:docMk/>
            <pc:sldMasterMk cId="813896545" sldId="2147483750"/>
            <pc:sldLayoutMk cId="1342934716" sldId="2147483749"/>
          </pc:sldLayoutMkLst>
        </pc:sldLayoutChg>
      </pc:sldMasterChg>
    </pc:docChg>
  </pc:docChgLst>
  <pc:docChgLst>
    <pc:chgData name="Siobhan O'Dell" userId="1e66b071-445e-4e66-8e8e-d36c234877eb" providerId="ADAL" clId="{D3E5CFEC-F6E2-49A6-A678-13B9737F8D20}"/>
    <pc:docChg chg="undo custSel modSld">
      <pc:chgData name="Siobhan O'Dell" userId="1e66b071-445e-4e66-8e8e-d36c234877eb" providerId="ADAL" clId="{D3E5CFEC-F6E2-49A6-A678-13B9737F8D20}" dt="2020-11-02T00:49:04.329" v="768" actId="20577"/>
      <pc:docMkLst>
        <pc:docMk/>
      </pc:docMkLst>
      <pc:sldChg chg="addSp delSp modSp mod">
        <pc:chgData name="Siobhan O'Dell" userId="1e66b071-445e-4e66-8e8e-d36c234877eb" providerId="ADAL" clId="{D3E5CFEC-F6E2-49A6-A678-13B9737F8D20}" dt="2020-11-02T00:49:04.329" v="768" actId="20577"/>
        <pc:sldMkLst>
          <pc:docMk/>
          <pc:sldMk cId="3943154942" sldId="263"/>
        </pc:sldMkLst>
        <pc:spChg chg="mod">
          <ac:chgData name="Siobhan O'Dell" userId="1e66b071-445e-4e66-8e8e-d36c234877eb" providerId="ADAL" clId="{D3E5CFEC-F6E2-49A6-A678-13B9737F8D20}" dt="2020-11-02T00:49:04.329" v="768" actId="20577"/>
          <ac:spMkLst>
            <pc:docMk/>
            <pc:sldMk cId="3943154942" sldId="263"/>
            <ac:spMk id="2" creationId="{72B5A4DE-0A6C-4221-BB89-EFB9C6E15491}"/>
          </ac:spMkLst>
        </pc:spChg>
        <pc:spChg chg="add del">
          <ac:chgData name="Siobhan O'Dell" userId="1e66b071-445e-4e66-8e8e-d36c234877eb" providerId="ADAL" clId="{D3E5CFEC-F6E2-49A6-A678-13B9737F8D20}" dt="2020-11-01T22:57:22.912" v="90" actId="478"/>
          <ac:spMkLst>
            <pc:docMk/>
            <pc:sldMk cId="3943154942" sldId="263"/>
            <ac:spMk id="4" creationId="{7C6B41E9-8C35-47BA-967C-6074C638A9F6}"/>
          </ac:spMkLst>
        </pc:spChg>
      </pc:sldChg>
    </pc:docChg>
  </pc:docChgLst>
  <pc:docChgLst>
    <pc:chgData name="Kim Nguyen" userId="S::thienkim.nguyen@ucalgary.ca::efe2196e-eca4-46a4-b27b-ca429155d1fd" providerId="AD" clId="Web-{2FA4FFBE-BC1C-4C94-A0BB-519DCE260465}"/>
    <pc:docChg chg="modSld">
      <pc:chgData name="Kim Nguyen" userId="S::thienkim.nguyen@ucalgary.ca::efe2196e-eca4-46a4-b27b-ca429155d1fd" providerId="AD" clId="Web-{2FA4FFBE-BC1C-4C94-A0BB-519DCE260465}" dt="2020-11-01T23:26:56.014" v="11"/>
      <pc:docMkLst>
        <pc:docMk/>
      </pc:docMkLst>
      <pc:sldChg chg="addSp delSp">
        <pc:chgData name="Kim Nguyen" userId="S::thienkim.nguyen@ucalgary.ca::efe2196e-eca4-46a4-b27b-ca429155d1fd" providerId="AD" clId="Web-{2FA4FFBE-BC1C-4C94-A0BB-519DCE260465}" dt="2020-11-01T23:26:56.014" v="11"/>
        <pc:sldMkLst>
          <pc:docMk/>
          <pc:sldMk cId="933206470" sldId="265"/>
        </pc:sldMkLst>
        <pc:inkChg chg="add del">
          <ac:chgData name="Kim Nguyen" userId="S::thienkim.nguyen@ucalgary.ca::efe2196e-eca4-46a4-b27b-ca429155d1fd" providerId="AD" clId="Web-{2FA4FFBE-BC1C-4C94-A0BB-519DCE260465}" dt="2020-11-01T23:26:56.014" v="11"/>
          <ac:inkMkLst>
            <pc:docMk/>
            <pc:sldMk cId="933206470" sldId="265"/>
            <ac:inkMk id="5" creationId="{DA231D93-75DB-45FD-A237-3C38AB21762E}"/>
          </ac:inkMkLst>
        </pc:inkChg>
        <pc:inkChg chg="add del">
          <ac:chgData name="Kim Nguyen" userId="S::thienkim.nguyen@ucalgary.ca::efe2196e-eca4-46a4-b27b-ca429155d1fd" providerId="AD" clId="Web-{2FA4FFBE-BC1C-4C94-A0BB-519DCE260465}" dt="2020-11-01T23:26:56.014" v="10"/>
          <ac:inkMkLst>
            <pc:docMk/>
            <pc:sldMk cId="933206470" sldId="265"/>
            <ac:inkMk id="6" creationId="{C6C4CE71-4A57-46FD-BF31-F7998B500D4D}"/>
          </ac:inkMkLst>
        </pc:inkChg>
      </pc:sldChg>
      <pc:sldChg chg="addSp delSp">
        <pc:chgData name="Kim Nguyen" userId="S::thienkim.nguyen@ucalgary.ca::efe2196e-eca4-46a4-b27b-ca429155d1fd" providerId="AD" clId="Web-{2FA4FFBE-BC1C-4C94-A0BB-519DCE260465}" dt="2020-11-01T23:26:34.482" v="7"/>
        <pc:sldMkLst>
          <pc:docMk/>
          <pc:sldMk cId="4205490508" sldId="267"/>
        </pc:sldMkLst>
        <pc:inkChg chg="add del">
          <ac:chgData name="Kim Nguyen" userId="S::thienkim.nguyen@ucalgary.ca::efe2196e-eca4-46a4-b27b-ca429155d1fd" providerId="AD" clId="Web-{2FA4FFBE-BC1C-4C94-A0BB-519DCE260465}" dt="2020-11-01T23:25:55.982" v="1"/>
          <ac:inkMkLst>
            <pc:docMk/>
            <pc:sldMk cId="4205490508" sldId="267"/>
            <ac:inkMk id="98" creationId="{FE1DDBCD-B947-428C-9B52-68383391A06B}"/>
          </ac:inkMkLst>
        </pc:inkChg>
        <pc:inkChg chg="add del">
          <ac:chgData name="Kim Nguyen" userId="S::thienkim.nguyen@ucalgary.ca::efe2196e-eca4-46a4-b27b-ca429155d1fd" providerId="AD" clId="Web-{2FA4FFBE-BC1C-4C94-A0BB-519DCE260465}" dt="2020-11-01T23:26:34.482" v="7"/>
          <ac:inkMkLst>
            <pc:docMk/>
            <pc:sldMk cId="4205490508" sldId="267"/>
            <ac:inkMk id="99" creationId="{638A81FD-391E-44B7-9EB0-DCB320CFCBB9}"/>
          </ac:inkMkLst>
        </pc:inkChg>
        <pc:inkChg chg="add del">
          <ac:chgData name="Kim Nguyen" userId="S::thienkim.nguyen@ucalgary.ca::efe2196e-eca4-46a4-b27b-ca429155d1fd" providerId="AD" clId="Web-{2FA4FFBE-BC1C-4C94-A0BB-519DCE260465}" dt="2020-11-01T23:26:34.482" v="6"/>
          <ac:inkMkLst>
            <pc:docMk/>
            <pc:sldMk cId="4205490508" sldId="267"/>
            <ac:inkMk id="100" creationId="{F19BB1FB-DA73-410B-BBB8-E5112837F002}"/>
          </ac:inkMkLst>
        </pc:inkChg>
        <pc:inkChg chg="add del">
          <ac:chgData name="Kim Nguyen" userId="S::thienkim.nguyen@ucalgary.ca::efe2196e-eca4-46a4-b27b-ca429155d1fd" providerId="AD" clId="Web-{2FA4FFBE-BC1C-4C94-A0BB-519DCE260465}" dt="2020-11-01T23:26:33.451" v="5"/>
          <ac:inkMkLst>
            <pc:docMk/>
            <pc:sldMk cId="4205490508" sldId="267"/>
            <ac:inkMk id="101" creationId="{51248CE6-0943-40BB-AC8F-4B0FE32B3752}"/>
          </ac:inkMkLst>
        </pc:inkChg>
      </pc:sldChg>
    </pc:docChg>
  </pc:docChgLst>
  <pc:docChgLst>
    <pc:chgData name="Gabrielle Athena Gonzaga" userId="S::gagonzag@ucalgary.ca::2c234758-307d-4fc2-9bad-a07146c5b086" providerId="AD" clId="Web-{87F7A58C-38ED-4EDF-A5BB-00BAADEA1C63}"/>
    <pc:docChg chg="addSld modSld">
      <pc:chgData name="Gabrielle Athena Gonzaga" userId="S::gagonzag@ucalgary.ca::2c234758-307d-4fc2-9bad-a07146c5b086" providerId="AD" clId="Web-{87F7A58C-38ED-4EDF-A5BB-00BAADEA1C63}" dt="2020-11-01T23:28:33.244" v="151"/>
      <pc:docMkLst>
        <pc:docMk/>
      </pc:docMkLst>
      <pc:sldChg chg="modSp">
        <pc:chgData name="Gabrielle Athena Gonzaga" userId="S::gagonzag@ucalgary.ca::2c234758-307d-4fc2-9bad-a07146c5b086" providerId="AD" clId="Web-{87F7A58C-38ED-4EDF-A5BB-00BAADEA1C63}" dt="2020-11-01T22:57:13.058" v="54" actId="20577"/>
        <pc:sldMkLst>
          <pc:docMk/>
          <pc:sldMk cId="3943154942" sldId="263"/>
        </pc:sldMkLst>
        <pc:spChg chg="mod">
          <ac:chgData name="Gabrielle Athena Gonzaga" userId="S::gagonzag@ucalgary.ca::2c234758-307d-4fc2-9bad-a07146c5b086" providerId="AD" clId="Web-{87F7A58C-38ED-4EDF-A5BB-00BAADEA1C63}" dt="2020-11-01T22:57:13.058" v="54" actId="20577"/>
          <ac:spMkLst>
            <pc:docMk/>
            <pc:sldMk cId="3943154942" sldId="263"/>
            <ac:spMk id="2" creationId="{72B5A4DE-0A6C-4221-BB89-EFB9C6E15491}"/>
          </ac:spMkLst>
        </pc:spChg>
      </pc:sldChg>
      <pc:sldChg chg="delSp new mod modClrScheme chgLayout">
        <pc:chgData name="Gabrielle Athena Gonzaga" userId="S::gagonzag@ucalgary.ca::2c234758-307d-4fc2-9bad-a07146c5b086" providerId="AD" clId="Web-{87F7A58C-38ED-4EDF-A5BB-00BAADEA1C63}" dt="2020-11-01T22:54:41.151" v="1"/>
        <pc:sldMkLst>
          <pc:docMk/>
          <pc:sldMk cId="3079839409" sldId="264"/>
        </pc:sldMkLst>
        <pc:spChg chg="del">
          <ac:chgData name="Gabrielle Athena Gonzaga" userId="S::gagonzag@ucalgary.ca::2c234758-307d-4fc2-9bad-a07146c5b086" providerId="AD" clId="Web-{87F7A58C-38ED-4EDF-A5BB-00BAADEA1C63}" dt="2020-11-01T22:54:41.151" v="1"/>
          <ac:spMkLst>
            <pc:docMk/>
            <pc:sldMk cId="3079839409" sldId="264"/>
            <ac:spMk id="2" creationId="{6002DBE1-E449-4F77-8B0A-750CDD5B3C27}"/>
          </ac:spMkLst>
        </pc:spChg>
      </pc:sldChg>
      <pc:sldChg chg="addSp delSp new">
        <pc:chgData name="Gabrielle Athena Gonzaga" userId="S::gagonzag@ucalgary.ca::2c234758-307d-4fc2-9bad-a07146c5b086" providerId="AD" clId="Web-{87F7A58C-38ED-4EDF-A5BB-00BAADEA1C63}" dt="2020-11-01T23:27:31.337" v="146"/>
        <pc:sldMkLst>
          <pc:docMk/>
          <pc:sldMk cId="4205490508" sldId="267"/>
        </pc:sldMkLst>
        <pc:inkChg chg="add">
          <ac:chgData name="Gabrielle Athena Gonzaga" userId="S::gagonzag@ucalgary.ca::2c234758-307d-4fc2-9bad-a07146c5b086" providerId="AD" clId="Web-{87F7A58C-38ED-4EDF-A5BB-00BAADEA1C63}" dt="2020-11-01T23:16:44.223" v="57"/>
          <ac:inkMkLst>
            <pc:docMk/>
            <pc:sldMk cId="4205490508" sldId="267"/>
            <ac:inkMk id="2" creationId="{2E6BB2A7-5DA1-4955-999D-AF9305232C43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16:45.911" v="58"/>
          <ac:inkMkLst>
            <pc:docMk/>
            <pc:sldMk cId="4205490508" sldId="267"/>
            <ac:inkMk id="3" creationId="{0A6FC8E7-0B49-4A2B-AEDA-28061E9FA16A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16:46.911" v="59"/>
          <ac:inkMkLst>
            <pc:docMk/>
            <pc:sldMk cId="4205490508" sldId="267"/>
            <ac:inkMk id="4" creationId="{5127680C-A5C3-4E2A-9593-161CB31A299C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16:48.692" v="60"/>
          <ac:inkMkLst>
            <pc:docMk/>
            <pc:sldMk cId="4205490508" sldId="267"/>
            <ac:inkMk id="5" creationId="{3A36C58C-0C57-487E-855B-5F7D77218CD2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16:50.614" v="61"/>
          <ac:inkMkLst>
            <pc:docMk/>
            <pc:sldMk cId="4205490508" sldId="267"/>
            <ac:inkMk id="6" creationId="{EB669270-68A2-4241-8B4C-71B968834E64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16:52.411" v="62"/>
          <ac:inkMkLst>
            <pc:docMk/>
            <pc:sldMk cId="4205490508" sldId="267"/>
            <ac:inkMk id="7" creationId="{92D6BA14-1A67-43A7-8717-CD2B07E23AA9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19:11.380" v="63"/>
          <ac:inkMkLst>
            <pc:docMk/>
            <pc:sldMk cId="4205490508" sldId="267"/>
            <ac:inkMk id="32" creationId="{A6627E07-C720-4A42-9486-0EFF38C2082A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19:12.802" v="64"/>
          <ac:inkMkLst>
            <pc:docMk/>
            <pc:sldMk cId="4205490508" sldId="267"/>
            <ac:inkMk id="33" creationId="{93E530C8-155D-42F7-AB08-E6A7803AD223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19:14.115" v="65"/>
          <ac:inkMkLst>
            <pc:docMk/>
            <pc:sldMk cId="4205490508" sldId="267"/>
            <ac:inkMk id="34" creationId="{FF0BD86C-C88C-459C-8918-6FF9BAD13924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19:16.256" v="66"/>
          <ac:inkMkLst>
            <pc:docMk/>
            <pc:sldMk cId="4205490508" sldId="267"/>
            <ac:inkMk id="35" creationId="{2C4118D8-BD3C-418C-AF72-271A65D908E6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19:17.927" v="67"/>
          <ac:inkMkLst>
            <pc:docMk/>
            <pc:sldMk cId="4205490508" sldId="267"/>
            <ac:inkMk id="36" creationId="{D9882B93-A752-4C97-83C9-2B9219FEE590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19:19.365" v="68"/>
          <ac:inkMkLst>
            <pc:docMk/>
            <pc:sldMk cId="4205490508" sldId="267"/>
            <ac:inkMk id="37" creationId="{33388EC2-21CB-4ABF-A34F-7380F0E14EF5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19:22.099" v="69"/>
          <ac:inkMkLst>
            <pc:docMk/>
            <pc:sldMk cId="4205490508" sldId="267"/>
            <ac:inkMk id="38" creationId="{A1AF7D64-1000-466C-9044-3B7EBAAD9958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19:26.646" v="70"/>
          <ac:inkMkLst>
            <pc:docMk/>
            <pc:sldMk cId="4205490508" sldId="267"/>
            <ac:inkMk id="39" creationId="{71F80DAA-F1B2-4797-8EE9-4E172A550B30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19:30.099" v="71"/>
          <ac:inkMkLst>
            <pc:docMk/>
            <pc:sldMk cId="4205490508" sldId="267"/>
            <ac:inkMk id="40" creationId="{4A8AB7A7-AF35-435C-9144-4D961B6568A0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19:38.928" v="72"/>
          <ac:inkMkLst>
            <pc:docMk/>
            <pc:sldMk cId="4205490508" sldId="267"/>
            <ac:inkMk id="41" creationId="{0BA0078D-1F36-4359-9405-C121653A30D5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19:48.537" v="73"/>
          <ac:inkMkLst>
            <pc:docMk/>
            <pc:sldMk cId="4205490508" sldId="267"/>
            <ac:inkMk id="42" creationId="{49FDEB2F-64BC-4F8B-B492-80B46F245329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19:50.459" v="74"/>
          <ac:inkMkLst>
            <pc:docMk/>
            <pc:sldMk cId="4205490508" sldId="267"/>
            <ac:inkMk id="43" creationId="{8FAA14B0-241A-4FC1-BABD-82C449348D2B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19:53.053" v="75"/>
          <ac:inkMkLst>
            <pc:docMk/>
            <pc:sldMk cId="4205490508" sldId="267"/>
            <ac:inkMk id="44" creationId="{F75983DD-0556-42EE-8BA9-196FE4F5B397}"/>
          </ac:inkMkLst>
        </pc:inkChg>
        <pc:inkChg chg="add del">
          <ac:chgData name="Gabrielle Athena Gonzaga" userId="S::gagonzag@ucalgary.ca::2c234758-307d-4fc2-9bad-a07146c5b086" providerId="AD" clId="Web-{87F7A58C-38ED-4EDF-A5BB-00BAADEA1C63}" dt="2020-11-01T23:20:30.365" v="83"/>
          <ac:inkMkLst>
            <pc:docMk/>
            <pc:sldMk cId="4205490508" sldId="267"/>
            <ac:inkMk id="45" creationId="{D91A16CC-2F24-4540-AC97-5E057840C5FC}"/>
          </ac:inkMkLst>
        </pc:inkChg>
        <pc:inkChg chg="add del">
          <ac:chgData name="Gabrielle Athena Gonzaga" userId="S::gagonzag@ucalgary.ca::2c234758-307d-4fc2-9bad-a07146c5b086" providerId="AD" clId="Web-{87F7A58C-38ED-4EDF-A5BB-00BAADEA1C63}" dt="2020-11-01T23:20:30.365" v="82"/>
          <ac:inkMkLst>
            <pc:docMk/>
            <pc:sldMk cId="4205490508" sldId="267"/>
            <ac:inkMk id="46" creationId="{4785EC5D-BF47-4693-B159-06F6EAA80D03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3:33.617" v="126"/>
          <ac:inkMkLst>
            <pc:docMk/>
            <pc:sldMk cId="4205490508" sldId="267"/>
            <ac:inkMk id="47" creationId="{315523BA-CCCD-4828-947C-11571DB30A09}"/>
          </ac:inkMkLst>
        </pc:inkChg>
        <pc:inkChg chg="add del">
          <ac:chgData name="Gabrielle Athena Gonzaga" userId="S::gagonzag@ucalgary.ca::2c234758-307d-4fc2-9bad-a07146c5b086" providerId="AD" clId="Web-{87F7A58C-38ED-4EDF-A5BB-00BAADEA1C63}" dt="2020-11-01T23:20:30.365" v="81"/>
          <ac:inkMkLst>
            <pc:docMk/>
            <pc:sldMk cId="4205490508" sldId="267"/>
            <ac:inkMk id="47" creationId="{F90D92D8-C248-4297-8E47-FB23C1D5C33F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3:33.617" v="127"/>
          <ac:inkMkLst>
            <pc:docMk/>
            <pc:sldMk cId="4205490508" sldId="267"/>
            <ac:inkMk id="48" creationId="{59AED1AF-D086-4E1B-B397-D2F4FA288552}"/>
          </ac:inkMkLst>
        </pc:inkChg>
        <pc:inkChg chg="add del">
          <ac:chgData name="Gabrielle Athena Gonzaga" userId="S::gagonzag@ucalgary.ca::2c234758-307d-4fc2-9bad-a07146c5b086" providerId="AD" clId="Web-{87F7A58C-38ED-4EDF-A5BB-00BAADEA1C63}" dt="2020-11-01T23:20:24.303" v="80"/>
          <ac:inkMkLst>
            <pc:docMk/>
            <pc:sldMk cId="4205490508" sldId="267"/>
            <ac:inkMk id="48" creationId="{9CCE9210-C045-4E1D-B130-9CB303FAB7A4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0:35.709" v="84"/>
          <ac:inkMkLst>
            <pc:docMk/>
            <pc:sldMk cId="4205490508" sldId="267"/>
            <ac:inkMk id="49" creationId="{117C6A44-F5B8-404D-863F-8F15F47C30FE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0:37.006" v="85"/>
          <ac:inkMkLst>
            <pc:docMk/>
            <pc:sldMk cId="4205490508" sldId="267"/>
            <ac:inkMk id="50" creationId="{8F261F95-85B6-4853-A77A-F2EA7E4DF49E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0:38.287" v="86"/>
          <ac:inkMkLst>
            <pc:docMk/>
            <pc:sldMk cId="4205490508" sldId="267"/>
            <ac:inkMk id="51" creationId="{C2855AD9-7131-4345-8E2D-7D434DD54C5E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0:39.006" v="87"/>
          <ac:inkMkLst>
            <pc:docMk/>
            <pc:sldMk cId="4205490508" sldId="267"/>
            <ac:inkMk id="52" creationId="{5198C5E2-4735-4E6C-8AD6-A89EA98B13D5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0:40.444" v="88"/>
          <ac:inkMkLst>
            <pc:docMk/>
            <pc:sldMk cId="4205490508" sldId="267"/>
            <ac:inkMk id="53" creationId="{28477570-D70C-400E-9982-0ABA959BF0C1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0:40.444" v="89"/>
          <ac:inkMkLst>
            <pc:docMk/>
            <pc:sldMk cId="4205490508" sldId="267"/>
            <ac:inkMk id="54" creationId="{03555E5F-42A1-4425-9138-714B3B8DAE00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0:41.834" v="90"/>
          <ac:inkMkLst>
            <pc:docMk/>
            <pc:sldMk cId="4205490508" sldId="267"/>
            <ac:inkMk id="55" creationId="{A4E1CAED-EA13-47BA-8EB5-1FCAF645033B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0:42.944" v="91"/>
          <ac:inkMkLst>
            <pc:docMk/>
            <pc:sldMk cId="4205490508" sldId="267"/>
            <ac:inkMk id="56" creationId="{3E052247-9CAA-48CE-8E9F-A9F17854660E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0:43.709" v="92"/>
          <ac:inkMkLst>
            <pc:docMk/>
            <pc:sldMk cId="4205490508" sldId="267"/>
            <ac:inkMk id="57" creationId="{83D0C268-7ED2-4020-A0F7-1C3CBD2CB1D1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0:44.662" v="93"/>
          <ac:inkMkLst>
            <pc:docMk/>
            <pc:sldMk cId="4205490508" sldId="267"/>
            <ac:inkMk id="58" creationId="{131BF061-9E15-4DD1-88EB-CDD3EA644ACB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0:46.569" v="94"/>
          <ac:inkMkLst>
            <pc:docMk/>
            <pc:sldMk cId="4205490508" sldId="267"/>
            <ac:inkMk id="59" creationId="{C5B643ED-A1F3-4C2E-B692-CD83A4122D86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2:22.882" v="95"/>
          <ac:inkMkLst>
            <pc:docMk/>
            <pc:sldMk cId="4205490508" sldId="267"/>
            <ac:inkMk id="60" creationId="{CCD084DD-129D-4EA7-A505-CE0C40C8D275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2:27.038" v="96"/>
          <ac:inkMkLst>
            <pc:docMk/>
            <pc:sldMk cId="4205490508" sldId="267"/>
            <ac:inkMk id="61" creationId="{D0D32D06-DDE1-4D33-9892-C0D74C90298E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2:27.866" v="97"/>
          <ac:inkMkLst>
            <pc:docMk/>
            <pc:sldMk cId="4205490508" sldId="267"/>
            <ac:inkMk id="62" creationId="{9003ADCD-9258-4081-9589-80005ADF40F5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2:28.491" v="98"/>
          <ac:inkMkLst>
            <pc:docMk/>
            <pc:sldMk cId="4205490508" sldId="267"/>
            <ac:inkMk id="63" creationId="{DBD2C0B9-ACE1-4506-A043-A958B39395ED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2:29.163" v="99"/>
          <ac:inkMkLst>
            <pc:docMk/>
            <pc:sldMk cId="4205490508" sldId="267"/>
            <ac:inkMk id="64" creationId="{39DDC0E4-D6A1-4A41-BF56-752F3A7B43C0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2:29.976" v="100"/>
          <ac:inkMkLst>
            <pc:docMk/>
            <pc:sldMk cId="4205490508" sldId="267"/>
            <ac:inkMk id="65" creationId="{154C61B0-4D54-4B79-A6CA-A34BB0518402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2:31.054" v="101"/>
          <ac:inkMkLst>
            <pc:docMk/>
            <pc:sldMk cId="4205490508" sldId="267"/>
            <ac:inkMk id="66" creationId="{203A62B0-3ADF-4145-B4AE-FE4834C54BA8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2:31.054" v="102"/>
          <ac:inkMkLst>
            <pc:docMk/>
            <pc:sldMk cId="4205490508" sldId="267"/>
            <ac:inkMk id="67" creationId="{BDC3E46F-5A96-4B87-80DA-B032E076B2BE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2:32.288" v="103"/>
          <ac:inkMkLst>
            <pc:docMk/>
            <pc:sldMk cId="4205490508" sldId="267"/>
            <ac:inkMk id="68" creationId="{B1287FDE-528D-4D7E-A1BC-D14CB5D32892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2:32.960" v="104"/>
          <ac:inkMkLst>
            <pc:docMk/>
            <pc:sldMk cId="4205490508" sldId="267"/>
            <ac:inkMk id="69" creationId="{4C7CE43E-1A87-4634-B90E-1A40FB311FC7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2:34.054" v="105"/>
          <ac:inkMkLst>
            <pc:docMk/>
            <pc:sldMk cId="4205490508" sldId="267"/>
            <ac:inkMk id="70" creationId="{5D16C786-D7AE-4DE8-89C0-75C43E2E8678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2:34.788" v="106"/>
          <ac:inkMkLst>
            <pc:docMk/>
            <pc:sldMk cId="4205490508" sldId="267"/>
            <ac:inkMk id="71" creationId="{199ECB51-41AF-4F23-8A87-CC6C889557EC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2:35.976" v="107"/>
          <ac:inkMkLst>
            <pc:docMk/>
            <pc:sldMk cId="4205490508" sldId="267"/>
            <ac:inkMk id="72" creationId="{D6CFE7EB-6237-4701-A614-A65D3C713916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2:37.054" v="108"/>
          <ac:inkMkLst>
            <pc:docMk/>
            <pc:sldMk cId="4205490508" sldId="267"/>
            <ac:inkMk id="73" creationId="{4A41742F-DFFB-4002-9513-DCAE52D2718A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2:38.226" v="109"/>
          <ac:inkMkLst>
            <pc:docMk/>
            <pc:sldMk cId="4205490508" sldId="267"/>
            <ac:inkMk id="74" creationId="{5A2B2B9B-B4AE-4C7D-BBA4-61BE0177DAC7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2:39.273" v="110"/>
          <ac:inkMkLst>
            <pc:docMk/>
            <pc:sldMk cId="4205490508" sldId="267"/>
            <ac:inkMk id="75" creationId="{52177F2C-8886-4745-AC3A-A4FC4CED0631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2:40.398" v="111"/>
          <ac:inkMkLst>
            <pc:docMk/>
            <pc:sldMk cId="4205490508" sldId="267"/>
            <ac:inkMk id="76" creationId="{4716F663-BCBB-4296-9A7D-AED3F720F0FD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2:41.179" v="112"/>
          <ac:inkMkLst>
            <pc:docMk/>
            <pc:sldMk cId="4205490508" sldId="267"/>
            <ac:inkMk id="77" creationId="{8BB94229-32EC-45BA-9BB0-21DA4AC44645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2:42.195" v="113"/>
          <ac:inkMkLst>
            <pc:docMk/>
            <pc:sldMk cId="4205490508" sldId="267"/>
            <ac:inkMk id="78" creationId="{D81951D1-777B-4079-AA5D-063EE633812B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3:40.961" v="128"/>
          <ac:inkMkLst>
            <pc:docMk/>
            <pc:sldMk cId="4205490508" sldId="267"/>
            <ac:inkMk id="79" creationId="{264410A7-0223-46E1-9020-32721EDD9861}"/>
          </ac:inkMkLst>
        </pc:inkChg>
        <pc:inkChg chg="add del">
          <ac:chgData name="Gabrielle Athena Gonzaga" userId="S::gagonzag@ucalgary.ca::2c234758-307d-4fc2-9bad-a07146c5b086" providerId="AD" clId="Web-{87F7A58C-38ED-4EDF-A5BB-00BAADEA1C63}" dt="2020-11-01T23:22:58.945" v="115"/>
          <ac:inkMkLst>
            <pc:docMk/>
            <pc:sldMk cId="4205490508" sldId="267"/>
            <ac:inkMk id="79" creationId="{83CEB84A-9BA8-4769-BFA9-FF658B2236B0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3:03.929" v="116"/>
          <ac:inkMkLst>
            <pc:docMk/>
            <pc:sldMk cId="4205490508" sldId="267"/>
            <ac:inkMk id="80" creationId="{881D00E9-677C-48A9-B48E-C4F11C144D38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3:04.898" v="117"/>
          <ac:inkMkLst>
            <pc:docMk/>
            <pc:sldMk cId="4205490508" sldId="267"/>
            <ac:inkMk id="81" creationId="{F8F9F44B-9570-4876-8BF6-5C4CD118F310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3:05.679" v="118"/>
          <ac:inkMkLst>
            <pc:docMk/>
            <pc:sldMk cId="4205490508" sldId="267"/>
            <ac:inkMk id="82" creationId="{40339E3F-2F84-4BD2-95B6-66FC893DBF40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3:07.210" v="119"/>
          <ac:inkMkLst>
            <pc:docMk/>
            <pc:sldMk cId="4205490508" sldId="267"/>
            <ac:inkMk id="83" creationId="{CE5ADA65-9855-4399-ACEF-9A2CA68FA6C9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3:11.335" v="120"/>
          <ac:inkMkLst>
            <pc:docMk/>
            <pc:sldMk cId="4205490508" sldId="267"/>
            <ac:inkMk id="84" creationId="{08A043F0-FF54-4BB4-BC6E-644DE8836983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3:12.726" v="121"/>
          <ac:inkMkLst>
            <pc:docMk/>
            <pc:sldMk cId="4205490508" sldId="267"/>
            <ac:inkMk id="85" creationId="{5E2DFAD7-7783-4370-AFA6-E56D687D8728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3:22.523" v="122"/>
          <ac:inkMkLst>
            <pc:docMk/>
            <pc:sldMk cId="4205490508" sldId="267"/>
            <ac:inkMk id="86" creationId="{136DFC10-DA2C-4810-BD9C-3D119865E83B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3:25.101" v="123"/>
          <ac:inkMkLst>
            <pc:docMk/>
            <pc:sldMk cId="4205490508" sldId="267"/>
            <ac:inkMk id="87" creationId="{87B372F6-F308-4B7F-88A3-0EDAC4264163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3:27.992" v="124"/>
          <ac:inkMkLst>
            <pc:docMk/>
            <pc:sldMk cId="4205490508" sldId="267"/>
            <ac:inkMk id="88" creationId="{9CAFE93B-2959-4B68-9539-3F3F86E762DC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3:30.054" v="125"/>
          <ac:inkMkLst>
            <pc:docMk/>
            <pc:sldMk cId="4205490508" sldId="267"/>
            <ac:inkMk id="89" creationId="{AE022F01-9D39-467E-81E3-9255252D7C00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3:42.164" v="129"/>
          <ac:inkMkLst>
            <pc:docMk/>
            <pc:sldMk cId="4205490508" sldId="267"/>
            <ac:inkMk id="90" creationId="{3B428FEF-3FC5-409F-B5AB-BE9FE8BB2561}"/>
          </ac:inkMkLst>
        </pc:inkChg>
        <pc:inkChg chg="add del">
          <ac:chgData name="Gabrielle Athena Gonzaga" userId="S::gagonzag@ucalgary.ca::2c234758-307d-4fc2-9bad-a07146c5b086" providerId="AD" clId="Web-{87F7A58C-38ED-4EDF-A5BB-00BAADEA1C63}" dt="2020-11-01T23:23:47.648" v="131"/>
          <ac:inkMkLst>
            <pc:docMk/>
            <pc:sldMk cId="4205490508" sldId="267"/>
            <ac:inkMk id="91" creationId="{0B5A2922-0050-433A-9D5F-1CB8E3257DE8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7:21.103" v="139"/>
          <ac:inkMkLst>
            <pc:docMk/>
            <pc:sldMk cId="4205490508" sldId="267"/>
            <ac:inkMk id="91" creationId="{2D86D0D0-F627-4408-9904-D4A9916E62D4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3:54.117" v="132"/>
          <ac:inkMkLst>
            <pc:docMk/>
            <pc:sldMk cId="4205490508" sldId="267"/>
            <ac:inkMk id="92" creationId="{58CF0197-1B29-4081-8CC1-EDAE37D9426A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3:56.820" v="133"/>
          <ac:inkMkLst>
            <pc:docMk/>
            <pc:sldMk cId="4205490508" sldId="267"/>
            <ac:inkMk id="93" creationId="{361AAC5F-CA55-4E8C-8629-EF23B5DB0115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3:59.179" v="134"/>
          <ac:inkMkLst>
            <pc:docMk/>
            <pc:sldMk cId="4205490508" sldId="267"/>
            <ac:inkMk id="94" creationId="{FC4ABDA0-8095-4BBF-A4E4-82D671FD4945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7:22.103" v="140"/>
          <ac:inkMkLst>
            <pc:docMk/>
            <pc:sldMk cId="4205490508" sldId="267"/>
            <ac:inkMk id="95" creationId="{C0C1A601-7B2E-4176-934C-B1968FA5E19F}"/>
          </ac:inkMkLst>
        </pc:inkChg>
        <pc:inkChg chg="add del">
          <ac:chgData name="Gabrielle Athena Gonzaga" userId="S::gagonzag@ucalgary.ca::2c234758-307d-4fc2-9bad-a07146c5b086" providerId="AD" clId="Web-{87F7A58C-38ED-4EDF-A5BB-00BAADEA1C63}" dt="2020-11-01T23:24:32.367" v="137"/>
          <ac:inkMkLst>
            <pc:docMk/>
            <pc:sldMk cId="4205490508" sldId="267"/>
            <ac:inkMk id="95" creationId="{F0016561-34DF-484C-9958-46D59E3E139D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4:27.242" v="136"/>
          <ac:inkMkLst>
            <pc:docMk/>
            <pc:sldMk cId="4205490508" sldId="267"/>
            <ac:inkMk id="96" creationId="{D784314F-2A57-4F76-BADF-0B318E783DF6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4:38.242" v="138"/>
          <ac:inkMkLst>
            <pc:docMk/>
            <pc:sldMk cId="4205490508" sldId="267"/>
            <ac:inkMk id="97" creationId="{85FF2005-DC75-4D88-8B4E-C6B1EEAC3E2E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7:23.353" v="141"/>
          <ac:inkMkLst>
            <pc:docMk/>
            <pc:sldMk cId="4205490508" sldId="267"/>
            <ac:inkMk id="98" creationId="{F2256293-1857-4958-808E-8F28D63C03C3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7:24.306" v="142"/>
          <ac:inkMkLst>
            <pc:docMk/>
            <pc:sldMk cId="4205490508" sldId="267"/>
            <ac:inkMk id="102" creationId="{4C40391F-9A15-49FB-8E77-D1487789CE71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7:25.493" v="143"/>
          <ac:inkMkLst>
            <pc:docMk/>
            <pc:sldMk cId="4205490508" sldId="267"/>
            <ac:inkMk id="103" creationId="{36ACBB28-C9BF-445F-8B42-D87C7C696453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7:27.087" v="144"/>
          <ac:inkMkLst>
            <pc:docMk/>
            <pc:sldMk cId="4205490508" sldId="267"/>
            <ac:inkMk id="104" creationId="{62C96A9C-67FA-4AD1-8BFC-F82D8CD20F7B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7:28.400" v="145"/>
          <ac:inkMkLst>
            <pc:docMk/>
            <pc:sldMk cId="4205490508" sldId="267"/>
            <ac:inkMk id="105" creationId="{2E03E6BA-D9CF-4457-B947-D189303D43A2}"/>
          </ac:inkMkLst>
        </pc:inkChg>
        <pc:inkChg chg="add">
          <ac:chgData name="Gabrielle Athena Gonzaga" userId="S::gagonzag@ucalgary.ca::2c234758-307d-4fc2-9bad-a07146c5b086" providerId="AD" clId="Web-{87F7A58C-38ED-4EDF-A5BB-00BAADEA1C63}" dt="2020-11-01T23:27:31.337" v="146"/>
          <ac:inkMkLst>
            <pc:docMk/>
            <pc:sldMk cId="4205490508" sldId="267"/>
            <ac:inkMk id="106" creationId="{43DC8A82-CB6C-4E0C-855A-1513D0874A75}"/>
          </ac:inkMkLst>
        </pc:inkChg>
      </pc:sldChg>
      <pc:sldChg chg="addSp delSp new">
        <pc:chgData name="Gabrielle Athena Gonzaga" userId="S::gagonzag@ucalgary.ca::2c234758-307d-4fc2-9bad-a07146c5b086" providerId="AD" clId="Web-{87F7A58C-38ED-4EDF-A5BB-00BAADEA1C63}" dt="2020-11-01T23:28:33.244" v="151"/>
        <pc:sldMkLst>
          <pc:docMk/>
          <pc:sldMk cId="3835351403" sldId="268"/>
        </pc:sldMkLst>
        <pc:spChg chg="add del">
          <ac:chgData name="Gabrielle Athena Gonzaga" userId="S::gagonzag@ucalgary.ca::2c234758-307d-4fc2-9bad-a07146c5b086" providerId="AD" clId="Web-{87F7A58C-38ED-4EDF-A5BB-00BAADEA1C63}" dt="2020-11-01T23:28:33.244" v="151"/>
          <ac:spMkLst>
            <pc:docMk/>
            <pc:sldMk cId="3835351403" sldId="268"/>
            <ac:spMk id="3" creationId="{42B96FF7-9423-4636-ABE9-2FBECA8A9BDA}"/>
          </ac:spMkLst>
        </pc:spChg>
        <pc:inkChg chg="add del">
          <ac:chgData name="Gabrielle Athena Gonzaga" userId="S::gagonzag@ucalgary.ca::2c234758-307d-4fc2-9bad-a07146c5b086" providerId="AD" clId="Web-{87F7A58C-38ED-4EDF-A5BB-00BAADEA1C63}" dt="2020-11-01T23:28:29.041" v="149"/>
          <ac:inkMkLst>
            <pc:docMk/>
            <pc:sldMk cId="3835351403" sldId="268"/>
            <ac:inkMk id="2" creationId="{3DD77184-9D6A-47F7-ADDD-00324185E177}"/>
          </ac:inkMkLst>
        </pc:inkChg>
      </pc:sldChg>
    </pc:docChg>
  </pc:docChgLst>
  <pc:docChgLst>
    <pc:chgData name="Kim Nguyen" userId="S::thienkim.nguyen@ucalgary.ca::efe2196e-eca4-46a4-b27b-ca429155d1fd" providerId="AD" clId="Web-{DE5901DA-533C-416A-931B-46D59D432707}"/>
    <pc:docChg chg="addSld modSld sldOrd">
      <pc:chgData name="Kim Nguyen" userId="S::thienkim.nguyen@ucalgary.ca::efe2196e-eca4-46a4-b27b-ca429155d1fd" providerId="AD" clId="Web-{DE5901DA-533C-416A-931B-46D59D432707}" dt="2020-11-01T23:12:31.680" v="531" actId="1076"/>
      <pc:docMkLst>
        <pc:docMk/>
      </pc:docMkLst>
      <pc:sldChg chg="addSp modSp ord">
        <pc:chgData name="Kim Nguyen" userId="S::thienkim.nguyen@ucalgary.ca::efe2196e-eca4-46a4-b27b-ca429155d1fd" providerId="AD" clId="Web-{DE5901DA-533C-416A-931B-46D59D432707}" dt="2020-11-01T23:11:03.133" v="429"/>
        <pc:sldMkLst>
          <pc:docMk/>
          <pc:sldMk cId="3079839409" sldId="264"/>
        </pc:sldMkLst>
        <pc:spChg chg="add mod">
          <ac:chgData name="Kim Nguyen" userId="S::thienkim.nguyen@ucalgary.ca::efe2196e-eca4-46a4-b27b-ca429155d1fd" providerId="AD" clId="Web-{DE5901DA-533C-416A-931B-46D59D432707}" dt="2020-11-01T22:57:10.580" v="18" actId="1076"/>
          <ac:spMkLst>
            <pc:docMk/>
            <pc:sldMk cId="3079839409" sldId="264"/>
            <ac:spMk id="2" creationId="{F796F961-3F56-4AD4-8BE1-21A34818CBB9}"/>
          </ac:spMkLst>
        </pc:spChg>
        <pc:spChg chg="add mod">
          <ac:chgData name="Kim Nguyen" userId="S::thienkim.nguyen@ucalgary.ca::efe2196e-eca4-46a4-b27b-ca429155d1fd" providerId="AD" clId="Web-{DE5901DA-533C-416A-931B-46D59D432707}" dt="2020-11-01T23:07:53.460" v="407" actId="20577"/>
          <ac:spMkLst>
            <pc:docMk/>
            <pc:sldMk cId="3079839409" sldId="264"/>
            <ac:spMk id="3" creationId="{3D5C1D5E-7B7C-4AEC-9960-71933FC81CA7}"/>
          </ac:spMkLst>
        </pc:spChg>
      </pc:sldChg>
      <pc:sldChg chg="addSp modSp new ord">
        <pc:chgData name="Kim Nguyen" userId="S::thienkim.nguyen@ucalgary.ca::efe2196e-eca4-46a4-b27b-ca429155d1fd" providerId="AD" clId="Web-{DE5901DA-533C-416A-931B-46D59D432707}" dt="2020-11-01T23:12:31.680" v="531" actId="1076"/>
        <pc:sldMkLst>
          <pc:docMk/>
          <pc:sldMk cId="933206470" sldId="265"/>
        </pc:sldMkLst>
        <pc:spChg chg="add mod">
          <ac:chgData name="Kim Nguyen" userId="S::thienkim.nguyen@ucalgary.ca::efe2196e-eca4-46a4-b27b-ca429155d1fd" providerId="AD" clId="Web-{DE5901DA-533C-416A-931B-46D59D432707}" dt="2020-11-01T23:10:21.086" v="428" actId="1076"/>
          <ac:spMkLst>
            <pc:docMk/>
            <pc:sldMk cId="933206470" sldId="265"/>
            <ac:spMk id="2" creationId="{E5D60089-7CCE-4EFD-AC0A-E526EB11EC07}"/>
          </ac:spMkLst>
        </pc:spChg>
        <pc:spChg chg="add mod">
          <ac:chgData name="Kim Nguyen" userId="S::thienkim.nguyen@ucalgary.ca::efe2196e-eca4-46a4-b27b-ca429155d1fd" providerId="AD" clId="Web-{DE5901DA-533C-416A-931B-46D59D432707}" dt="2020-11-01T23:11:41.055" v="500" actId="1076"/>
          <ac:spMkLst>
            <pc:docMk/>
            <pc:sldMk cId="933206470" sldId="265"/>
            <ac:spMk id="3" creationId="{A133300D-FB4D-42B7-8589-CEBEFF0F0701}"/>
          </ac:spMkLst>
        </pc:spChg>
        <pc:spChg chg="add mod">
          <ac:chgData name="Kim Nguyen" userId="S::thienkim.nguyen@ucalgary.ca::efe2196e-eca4-46a4-b27b-ca429155d1fd" providerId="AD" clId="Web-{DE5901DA-533C-416A-931B-46D59D432707}" dt="2020-11-01T23:12:31.680" v="531" actId="1076"/>
          <ac:spMkLst>
            <pc:docMk/>
            <pc:sldMk cId="933206470" sldId="265"/>
            <ac:spMk id="4" creationId="{5498616E-3991-4E74-A120-FC04C576DDC1}"/>
          </ac:spMkLst>
        </pc:spChg>
      </pc:sldChg>
    </pc:docChg>
  </pc:docChgLst>
  <pc:docChgLst>
    <pc:chgData name="Gabrielle Athena Gonzaga" userId="S::gagonzag@ucalgary.ca::2c234758-307d-4fc2-9bad-a07146c5b086" providerId="AD" clId="Web-{DB381F2C-2E68-47ED-B589-8A02BE57AA2C}"/>
    <pc:docChg chg="modSld">
      <pc:chgData name="Gabrielle Athena Gonzaga" userId="S::gagonzag@ucalgary.ca::2c234758-307d-4fc2-9bad-a07146c5b086" providerId="AD" clId="Web-{DB381F2C-2E68-47ED-B589-8A02BE57AA2C}" dt="2020-11-02T01:02:53.440" v="66" actId="20577"/>
      <pc:docMkLst>
        <pc:docMk/>
      </pc:docMkLst>
      <pc:sldChg chg="modSp">
        <pc:chgData name="Gabrielle Athena Gonzaga" userId="S::gagonzag@ucalgary.ca::2c234758-307d-4fc2-9bad-a07146c5b086" providerId="AD" clId="Web-{DB381F2C-2E68-47ED-B589-8A02BE57AA2C}" dt="2020-11-02T00:55:25.812" v="64" actId="20577"/>
        <pc:sldMkLst>
          <pc:docMk/>
          <pc:sldMk cId="3943154942" sldId="263"/>
        </pc:sldMkLst>
        <pc:spChg chg="mod">
          <ac:chgData name="Gabrielle Athena Gonzaga" userId="S::gagonzag@ucalgary.ca::2c234758-307d-4fc2-9bad-a07146c5b086" providerId="AD" clId="Web-{DB381F2C-2E68-47ED-B589-8A02BE57AA2C}" dt="2020-11-02T00:55:25.812" v="64" actId="20577"/>
          <ac:spMkLst>
            <pc:docMk/>
            <pc:sldMk cId="3943154942" sldId="263"/>
            <ac:spMk id="2" creationId="{72B5A4DE-0A6C-4221-BB89-EFB9C6E15491}"/>
          </ac:spMkLst>
        </pc:spChg>
      </pc:sldChg>
    </pc:docChg>
  </pc:docChgLst>
  <pc:docChgLst>
    <pc:chgData name="Kim Nguyen" userId="S::thienkim.nguyen@ucalgary.ca::efe2196e-eca4-46a4-b27b-ca429155d1fd" providerId="AD" clId="Web-{48691831-D280-4143-AB04-B5171D83F5EB}"/>
    <pc:docChg chg="delSld">
      <pc:chgData name="Kim Nguyen" userId="S::thienkim.nguyen@ucalgary.ca::efe2196e-eca4-46a4-b27b-ca429155d1fd" providerId="AD" clId="Web-{48691831-D280-4143-AB04-B5171D83F5EB}" dt="2020-11-02T00:46:30.643" v="2"/>
      <pc:docMkLst>
        <pc:docMk/>
      </pc:docMkLst>
      <pc:sldChg chg="del">
        <pc:chgData name="Kim Nguyen" userId="S::thienkim.nguyen@ucalgary.ca::efe2196e-eca4-46a4-b27b-ca429155d1fd" providerId="AD" clId="Web-{48691831-D280-4143-AB04-B5171D83F5EB}" dt="2020-11-02T00:46:27.158" v="0"/>
        <pc:sldMkLst>
          <pc:docMk/>
          <pc:sldMk cId="3079839409" sldId="264"/>
        </pc:sldMkLst>
      </pc:sldChg>
      <pc:sldChg chg="del">
        <pc:chgData name="Kim Nguyen" userId="S::thienkim.nguyen@ucalgary.ca::efe2196e-eca4-46a4-b27b-ca429155d1fd" providerId="AD" clId="Web-{48691831-D280-4143-AB04-B5171D83F5EB}" dt="2020-11-02T00:46:28.877" v="1"/>
        <pc:sldMkLst>
          <pc:docMk/>
          <pc:sldMk cId="933206470" sldId="265"/>
        </pc:sldMkLst>
      </pc:sldChg>
      <pc:sldChg chg="del">
        <pc:chgData name="Kim Nguyen" userId="S::thienkim.nguyen@ucalgary.ca::efe2196e-eca4-46a4-b27b-ca429155d1fd" providerId="AD" clId="Web-{48691831-D280-4143-AB04-B5171D83F5EB}" dt="2020-11-02T00:46:30.643" v="2"/>
        <pc:sldMkLst>
          <pc:docMk/>
          <pc:sldMk cId="1274903830" sldId="266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16:44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24552 9643 16383 0 0,'-3'0'0'0'0,"-3"0"0"0"0,-6 0 0 0 0,-6 0 0 0 0,-9 0 0 0 0,-4 0 0 0 0,-10-2 0 0 0,-56-10 0 0 0,-25-4 0 0 0,-2-3 0 0 0,9-3 0 0 0,22-1 0 0 0,22 2 0 0 0,19 3 0 0 0,17 0 0 0 0,11 1 0 0 0,8 3 0 0 0,5 1 0 0 0,1-3 0 0 0,-2-3 0 0 0,0-4 0 0 0,-5-1 0 0 0,-4-1 0 0 0,-3-2 0 0 0,-1-2 0 0 0,1 2 0 0 0,5 3 0 0 0,1 2 0 0 0,0 0 0 0 0,1-1 0 0 0,0-3 0 0 0,1-1 0 0 0,-2-2 0 0 0,2-7 0 0 0,0 1 0 0 0,2-4 0 0 0,-1-2 0 0 0,3 5 0 0 0,1-1 0 0 0,2 5 0 0 0,2 1 0 0 0,3 2 0 0 0,2-1 0 0 0,1 1 0 0 0,1-4 0 0 0,1 2 0 0 0,-1-4 0 0 0,1-10 0 0 0,-1 0 0 0 0,0 3 0 0 0,1 3 0 0 0,1 3 0 0 0,5 5 0 0 0,2-3 0 0 0,3 2 0 0 0,0 1 0 0 0,2-3 0 0 0,-1 1 0 0 0,3 2 0 0 0,1-2 0 0 0,1 1 0 0 0,-4 2 0 0 0,2 4 0 0 0,4-2 0 0 0,0-1 0 0 0,0-1 0 0 0,1 2 0 0 0,4-2 0 0 0,1-2 0 0 0,2 3 0 0 0,-3 3 0 0 0,-1 4 0 0 0,-2 2 0 0 0,6-5 0 0 0,0 1 0 0 0,2 0 0 0 0,0 1 0 0 0,-2 1 0 0 0,-3 3 0 0 0,-1 1 0 0 0,1 2 0 0 0,1-2 0 0 0,2-1 0 0 0,2 3 0 0 0,0 2 0 0 0,1 0 0 0 0,0 3 0 0 0,0 0 0 0 0,-2 0 0 0 0,1 2 0 0 0,1-1 0 0 0,1-1 0 0 0,3-1 0 0 0,2-1 0 0 0,10-2 0 0 0,6-2 0 0 0,8-2 0 0 0,3-3 0 0 0,5 0 0 0 0,1 1 0 0 0,-4 4 0 0 0,1 2 0 0 0,-4 4 0 0 0,-2 4 0 0 0,-1 3 0 0 0,-2 2 0 0 0,-4 1 0 0 0,3 2 0 0 0,-6-1 0 0 0,-9 1 0 0 0,-9 0 0 0 0,-8-1 0 0 0,-5 1 0 0 0,-1 1 0 0 0,-1 2 0 0 0,0-1 0 0 0,1 3 0 0 0,0 2 0 0 0,2 0 0 0 0,1 1 0 0 0,1 2 0 0 0,2-1 0 0 0,8 3 0 0 0,-2 2 0 0 0,-1 1 0 0 0,-1 0 0 0 0,-2 1 0 0 0,-3-1 0 0 0,-3 0 0 0 0,-3-2 0 0 0,-1-2 0 0 0,-1 0 0 0 0,-1 4 0 0 0,-1-2 0 0 0,1 3 0 0 0,0 3 0 0 0,3 1 0 0 0,1 3 0 0 0,0-1 0 0 0,-1 1 0 0 0,-1 2 0 0 0,2-1 0 0 0,1 1 0 0 0,-1-2 0 0 0,-1-2 0 0 0,-3 1 0 0 0,-2-2 0 0 0,0-1 0 0 0,0-2 0 0 0,-3 2 0 0 0,1 0 0 0 0,-2-1 0 0 0,-3-1 0 0 0,1-1 0 0 0,-2-1 0 0 0,0 0 0 0 0,-3 3 0 0 0,3-1 0 0 0,-1 1 0 0 0,-1 2 0 0 0,2 2 0 0 0,1 3 0 0 0,-2 0 0 0 0,-1-3 0 0 0,-1 1 0 0 0,-1-1 0 0 0,-1-2 0 0 0,1 0 0 0 0,-2 0 0 0 0,1 1 0 0 0,0 3 0 0 0,0-1 0 0 0,0 1 0 0 0,0 1 0 0 0,-1 2 0 0 0,1 2 0 0 0,0 3 0 0 0,0-2 0 0 0,-2 0 0 0 0,-2 0 0 0 0,-2-1 0 0 0,0-2 0 0 0,-2-3 0 0 0,1-2 0 0 0,-2 2 0 0 0,-1-1 0 0 0,-2 0 0 0 0,1 2 0 0 0,0-1 0 0 0,-1-2 0 0 0,-1-3 0 0 0,-1 1 0 0 0,0-3 0 0 0,-1 0 0 0 0,-4 1 0 0 0,-2 1 0 0 0,-4 3 0 0 0,-3 3 0 0 0,-2 2 0 0 0,-1-1 0 0 0,-3 0 0 0 0,-1-1 0 0 0,0-4 0 0 0,3-1 0 0 0,0-3 0 0 0,-1 1 0 0 0,-2 0 0 0 0,0 0 0 0 0,0-4 0 0 0,6-2 0 0 0,3 0 0 0 0,3-3 0 0 0,3 1 0 0 0,-1-3 0 0 0,1 0 0 0 0,1-1 0 0 0,2-1 0 0 0,0 0 0 0 0,-2 2 0 0 0,0 0 0 0 0,-2 3 0 0 0,-1 1 0 0 0,-1-3 0 0 0,-2 0 0 0 0,-3 2 0 0 0,-1 1 0 0 0,2 1 0 0 0,2-1 0 0 0,1-1 0 0 0,1 1 0 0 0,2-1 0 0 0,3-4 0 0 0,0-2 0 0 0,2-2 0 0 0,1 1 0 0 0,-1 0 0 0 0,1 2 0 0 0,0-1 0 0 0,0 0 0 0 0,0-1 0 0 0,0 0 0 0 0,2 4 0 0 0,1-1 0 0 0,0-1 0 0 0,-1-1 0 0 0,-1 0 0 0 0,3 3 0 0 0,-3-1 0 0 0,-2 0 0 0 0,0 0 0 0 0,2 1 0 0 0,1 1 0 0 0,3-3-16383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17:40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11377 4524 16383 0 0,'0'7'0'0'0,"0"13"0"0"0,0 11 0 0 0,0 12 0 0 0,0 4 0 0 0,0 2 0 0 0,12 10 0 0 0,11-5 0 0 0,7-11 0 0 0,5-13 0 0 0,3-12 0 0 0,1-9 0 0 0,0-6 0 0 0,0-3 0 0 0,-8-2-16383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7:27.8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45138 28854 16383 0 0,'0'-2'0'0'0,"0"-4"0"0"0,5-4 0 0 0,5-2 0 0 0,3-2 0 0 0,4-1 0 0 0,5-1 0 0 0,4-1 0 0 0,3 1 0 0 0,1 0 0 0 0,-1 3 0 0 0,-3 1 0 0 0,-1-1 0 0 0,-2 3 0 0 0,-2 3 0 0 0,0 2 0 0 0,-3 0 0 0 0,1-3 0 0 0,5 1 0 0 0,0 2 0 0 0,3-2 0 0 0,1 1 0 0 0,1-1 0 0 0,1 0 0 0 0,-2 1 0 0 0,-3 3 0 0 0,-3 1 0 0 0,-3-2 0 0 0,-2 0 0 0 0,-3-2 0 0 0,-3 0 0 0 0,1 1 0 0 0,0 2 0 0 0,-2 0-16383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7:29.1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47625 26988 16383 0 0,'0'5'0'0'0,"0"4"0"0"0,3 9 0 0 0,3 12 0 0 0,3 11 0 0 0,6 15 0 0 0,3 5 0 0 0,3 14 0 0 0,4 15 0 0 0,-3 0 0 0 0,0 6 0 0 0,0-6 0 0 0,-2 6 0 0 0,1 7 0 0 0,-3-5 0 0 0,-2 4 0 0 0,-1-10 0 0 0,2 3 0 0 0,-2-7 0 0 0,0-3 0 0 0,-1-9 0 0 0,-2-12 0 0 0,-4-12 0 0 0,0-16 0 0 0,1-17 0 0 0,2-13 0 0 0,1-12 0 0 0,12-6 0 0 0,5-4 0 0 0,2 0 0 0 0,10 1 0 0 0,5 0 0 0 0,0-1 0 0 0,16 4 0 0 0,6 3 0 0 0,1 3 0 0 0,10 0 0 0 0,-3 1 0 0 0,-9 2 0 0 0,-10 1 0 0 0,-13 0 0 0 0,-14-1 0 0 0,-9-1 0 0 0,-6 1 0 0 0,-5 1-16383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7:32.1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50828 27275 16383 0 0,'0'-3'0'0'0,"0"-3"0"0"0,-3-4 0 0 0,-1-2 0 0 0,-4-4 0 0 0,-5-3 0 0 0,-1-1 0 0 0,-5 4 0 0 0,-30-14 0 0 0,-12-2 0 0 0,-1 1 0 0 0,4 7 0 0 0,11 7 0 0 0,9 4 0 0 0,9 4 0 0 0,7 3 0 0 0,5 4 0 0 0,2 1 0 0 0,4 3 0 0 0,-2 5 0 0 0,2 4 0 0 0,-3 2 0 0 0,1 1 0 0 0,-2 2 0 0 0,1 0 0 0 0,0 0 0 0 0,0 0 0 0 0,3 1 0 0 0,0 1 0 0 0,0 1 0 0 0,-2 3 0 0 0,0-3 0 0 0,1-2 0 0 0,3-1 0 0 0,3-1 0 0 0,3 0 0 0 0,1 3 0 0 0,2 3 0 0 0,0 1 0 0 0,1-1 0 0 0,-1 2 0 0 0,1-1 0 0 0,-1-1 0 0 0,0 0 0 0 0,3-2 0 0 0,1-3 0 0 0,2-1 0 0 0,0 0 0 0 0,2 0 0 0 0,2-3 0 0 0,2-1 0 0 0,4 1 0 0 0,2-3 0 0 0,4 1 0 0 0,2 1 0 0 0,4 2 0 0 0,1 0 0 0 0,12 1 0 0 0,4 1 0 0 0,0 1 0 0 0,-3-1 0 0 0,-2 1 0 0 0,-4 0 0 0 0,3-1 0 0 0,-3-2 0 0 0,-4 0 0 0 0,-6-4 0 0 0,-4-2 0 0 0,-3-3 0 0 0,-2-2 0 0 0,-2-1 0 0 0,-3 1 0 0 0,-1 4 0 0 0,0 0 0 0 0,1 2 0 0 0,4 3 0 0 0,-1 1 0 0 0,-1 2 0 0 0,1 1 0 0 0,-1 0 0 0 0,1 1 0 0 0,3 3 0 0 0,-2 3 0 0 0,-1 0 0 0 0,0 0 0 0 0,-3-2 0 0 0,-3-1 0 0 0,-3-2 0 0 0,-1-3 0 0 0,0 1 0 0 0,1 3 0 0 0,0 4 0 0 0,-2 1 0 0 0,0-1 0 0 0,-2-2 0 0 0,-1-1 0 0 0,-1 1 0 0 0,0 3 0 0 0,-3 2 0 0 0,-3 0 0 0 0,-1-2 0 0 0,0 1 0 0 0,0-5 0 0 0,0-1 0 0 0,0-3 0 0 0,-1 3 0 0 0,-2 2 0 0 0,-1 2 0 0 0,2-2 0 0 0,0-3 0 0 0,-2-2 0 0 0,2-1 0 0 0,0-1 0 0 0,-2-2 0 0 0,1 0 0 0 0,0-2 0 0 0,-1-3 0 0 0,-2-2 0 0 0,3 1 0 0 0,-2-1 0 0 0,3 2 0 0 0,0 0 0 0 0,-1 1 0 0 0,-5 0 0 0 0,-2-1 0 0 0,-3 0 0 0 0,-1 0 0 0 0,-2-1 0 0 0,-3 0 0 0 0,1 1 0 0 0,-1-2 0 0 0,2-1 0 0 0,-1-1 0 0 0,-1-1 0 0 0,1-1 0 0 0,-1 0 0 0 0,0 0 0 0 0,1 0 0 0 0,-1-1 0 0 0,2 1 0 0 0,2 0 0 0 0,3 0 0 0 0,1 0 0 0 0,-1 0 0 0 0,-9 0 0 0 0,-1-3 0 0 0,2 0 0 0 0,-1 0 0 0 0,0 0 0 0 0,1 1 0 0 0,4 1 0 0 0,5-2 0 0 0,3-4 0 0 0,1 0 0 0 0,1-1 0 0 0,0 0 0 0 0,2-1 0 0 0,-3 1 0 0 0,0-1 0 0 0,-2-1 0 0 0,0 1 0 0 0,-1 2 0 0 0,-4-1 0 0 0,1-1 0 0 0,1 1 0 0 0,1 1 0 0 0,1 3 0 0 0,4-2 0 0 0,1-1 0 0 0,0-1 0 0 0,-1 2 0 0 0,0 2 0 0 0,-1 1 0 0 0,-1-1 0 0 0,0-2 0 0 0,0-1 0 0 0,2-2 0 0 0,1 1 0 0 0,-1 2 0 0 0,3-1 0 0 0,0-1 0 0 0,-1-1 0 0 0,1 0 0 0 0,0 1 0 0 0,2-1 0 0 0,-1 2 0 0 0,2-2 0 0 0,1-1 0 0 0,3-1 0 0 0,-2 0 0 0 0,0-2 0 0 0,-1 0 0 0 0,0 0 0 0 0,1 0 0 0 0,2-1 0 0 0,0 0 0 0 0,2-4 0 0 0,1-3 0 0 0,0-2 0 0 0,0 2 0 0 0,0 1 0 0 0,0 1 0 0 0,1 2 0 0 0,-1 3-16383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9:04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11145 4215 16383 0 0,'-19'0'0'0'0,"-30"0"0"0"0,-26 0 0 0 0,-13 0 0 0 0,-4 0 0 0 0,9 0 0 0 0,4 0 0 0 0,5 0 0 0 0,1 0 0 0 0,8 6 0 0 0,2 2 0 0 0,5 0 0 0 0,7 5 0 0 0,0 6 0 0 0,2 0 0 0 0,3-4 0 0 0,3 3 0 0 0,3-2 0 0 0,2-4 0 0 0,7 2 0 0 0,-3-1 0 0 0,4 3 0 0 0,1 6 0 0 0,5 4 0 0 0,1 5 0 0 0,4 3 0 0 0,5 2 0 0 0,6 1 0 0 0,3 0 0 0 0,3 1 0 0 0,-4-1 0 0 0,-2 0 0 0 0,-5 7 0 0 0,0 1 0 0 0,-5 5 0 0 0,1 8 0 0 0,4 5 0 0 0,-3 5 0 0 0,-5 3 0 0 0,2 8 0 0 0,-2 3 0 0 0,-5-6 0 0 0,3 3 0 0 0,6-7 0 0 0,4-2 0 0 0,6-1 0 0 0,-3-6 0 0 0,1 5 0 0 0,1 3 0 0 0,3 2 0 0 0,-5 1 0 0 0,0 7 0 0 0,-5-5 0 0 0,1 4 0 0 0,2 1 0 0 0,3-2 0 0 0,3-7 0 0 0,-3-4 0 0 0,0-7 0 0 0,0-2 0 0 0,4-4 0 0 0,1-6 0 0 0,1-5 0 0 0,3-3 0 0 0,-1-3 0 0 0,2-2 0 0 0,-1 0 0 0 0,0-1 0 0 0,1 1 0 0 0,-1 0 0 0 0,6 0 0 0 0,3 6 0 0 0,5 2 0 0 0,0 7 0 0 0,11 0 0 0 0,1-2 0 0 0,2 3 0 0 0,9-1 0 0 0,-3 3 0 0 0,1 4 0 0 0,11 12 0 0 0,-1 6 0 0 0,4-4 0 0 0,6 11 0 0 0,0-2 0 0 0,3-3 0 0 0,-2-9 0 0 0,1-3 0 0 0,4-7 0 0 0,-2-7 0 0 0,1 0 0 0 0,3-3 0 0 0,3-3 0 0 0,3-3 0 0 0,1 3 0 0 0,9 0 0 0 0,15 5 0 0 0,10 5 0 0 0,-7 1 0 0 0,0 2 0 0 0,1-3 0 0 0,3-4 0 0 0,3 1 0 0 0,2-2 0 0 0,2-3 0 0 0,-5-5 0 0 0,-2-8 0 0 0,20-5 0 0 0,-5-1 0 0 0,-4 1 0 0 0,-1-5 0 0 0,4 0 0 0 0,2-5 0 0 0,5-5 0 0 0,1-6 0 0 0,-2-4 0 0 0,-2-3 0 0 0,-10-1 0 0 0,-5-2 0 0 0,-7 0 0 0 0,-2 0 0 0 0,-4 0 0 0 0,-6 0 0 0 0,2-5 0 0 0,-2-9 0 0 0,-9-14 0 0 0,1-8 0 0 0,7-16 0 0 0,0-6 0 0 0,12-5 0 0 0,7-10 0 0 0,6-11 0 0 0,2-10 0 0 0,1-8 0 0 0,0-16 0 0 0,6-20 0 0 0,2-17 0 0 0,4-19 0 0 0,1 1 0 0 0,-9 6 0 0 0,13-25 0 0 0,3-4 0 0 0,-2 7 0 0 0,-10 10 0 0 0,-14 18 0 0 0,-13 11 0 0 0,-9 6 0 0 0,-12 4 0 0 0,-7 7 0 0 0,-15 7 0 0 0,-8 7 0 0 0,-6 5 0 0 0,-9 16 0 0 0,-10 19 0 0 0,-6 17 0 0 0,-6 12 0 0 0,-4 9 0 0 0,-2 6 0 0 0,-1 2 0 0 0,1-5 0 0 0,-1-15 0 0 0,1-4 0 0 0,0-17 0 0 0,1-21 0 0 0,-1-13 0 0 0,1-24 0 0 0,0-3 0 0 0,0-3 0 0 0,0 4 0 0 0,1 13 0 0 0,-1 13 0 0 0,0 15 0 0 0,0 15 0 0 0,0 16 0 0 0,-7 13 0 0 0,-13 7 0 0 0,-11 0 0 0 0,-12 1 0 0 0,-4 1 0 0 0,-2 1 0 0 0,3 1 0 0 0,2 2 0 0 0,2 6 0 0 0,3 3 0 0 0,1 6 0 0 0,-5 0 0 0 0,-1-2 0 0 0,-7 4 0 0 0,-5 4 0 0 0,-7-1 0 0 0,-5 2 0 0 0,-15-8 0 0 0,0-7 0 0 0,-5 2 0 0 0,1-1 0 0 0,-11-7 0 0 0,7-5 0 0 0,5 6 0 0 0,-1 2 0 0 0,2 0 0 0 0,3 0 0 0 0,2-1 0 0 0,4 6 0 0 0,1 1 0 0 0,8 5 0 0 0,9 7 0 0 0,8 5 0 0 0,6 5 0 0 0,-1 3 0 0 0,0 2 0 0 0,8-6 0 0 0,4-1 0 0 0,1 1 0 0 0,-5 0 0 0 0,-4 2 0 0 0,-1 2 0 0 0,-5-5 0 0 0,-1-2 0 0 0,-5-5 0 0 0,-6-1 0 0 0,1 3 0 0 0,-2 3 0 0 0,3 4 0 0 0,5 1 0 0 0,-1 3 0 0 0,2 1 0 0 0,4 0 0 0 0,3 1 0 0 0,4-1 0 0 0,-5 1 0 0 0,0-1 0 0 0,-6 1 0 0 0,1-1 0 0 0,-4 0 0 0 0,0 0 0 0 0,5 0 0 0 0,3 0 0 0 0,-3 0 0 0 0,1 6 0 0 0,-3 2 0 0 0,0 0 0 0 0,-4-2 0 0 0,-4 5 0 0 0,1 0 0 0 0,4 5 0 0 0,-7-1 0 0 0,1-3 0 0 0,-2-3 0 0 0,-3 3 0 0 0,3-1 0 0 0,0 5 0 0 0,5-2 0 0 0,5 4 0 0 0,5 5 0 0 0,-1-1 0 0 0,1-5 0 0 0,2 1 0 0 0,3 4 0 0 0,2-2 0 0 0,2-4 0 0 0,1-6 0 0 0,7 3 0 0 0,2-1 0 0 0,-6-3 0 0 0,-4 3 0 0 0,-2 0 0 0 0,7 4 0 0 0,2-1 0 0 0,0-3 0 0 0,-1-3 0 0 0,-1 3 0 0 0,-1-1 0 0 0,5 4 0 0 0,-4 0 0 0 0,-4 3 0 0 0,-8-1 0 0 0,-1 2 0 0 0,-1 5 0 0 0,3-3 0 0 0,2-3 0 0 0,2 0 0 0 0,2-3 0 0 0,0 3 0 0 0,2 4 0 0 0,0 5 0 0 0,0-3 0 0 0,6 2 0 0 0,2-5 0 0 0,0 1 0 0 0,-2 3 0 0 0,-2-3 0 0 0,-2 1 0 0 0,-1 3 0 0 0,-1-3 0 0 0,0 1 0 0 0,-1-4 0 0 0,6 1 0 0 0,3 3 0 0 0,5 4 0 0 0,7 3 0 0 0,6 3 0 0 0,11 1 0 0 0,12-5 0 0 0,9-7 0 0 0,2-8-16383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9:05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11258 4115 16383 0 0,'0'13'0'0'0,"-12"9"0"0"0,-5 15 0 0 0,-5 12 0 0 0,-5 11 0 0 0,-4 1 0 0 0,-3-3 0 0 0,-3-6 0 0 0,7-5 0 0 0,-6-4 0 0 0,4 2 0 0 0,2 1 0 0 0,-1 4 0 0 0,-2 6 0 0 0,0 6 0 0 0,-2-1 0 0 0,-1 1 0 0 0,0-3 0 0 0,6-6 0 0 0,2-12 0 0 0,5-7 0 0 0,7-2 0 0 0,6-1 0 0 0,5 0 0 0 0,3 2 0 0 0,8-6 0 0 0,10-6 0 0 0,7-8 0 0 0,7-5 0 0 0,4-5 0 0 0,3-2 0 0 0,1-2 0 0 0,0 0 0 0 0,1-1 0 0 0,-2 1 0 0 0,1 0 0 0 0,-1 1 0 0 0,0-1 0 0 0,-1 1 0 0 0,7 6 0 0 0,2 3 0 0 0,-1-1 0 0 0,-1-2 0 0 0,4-1 0 0 0,0-3 0 0 0,-1 0 0 0 0,-2-8 0 0 0,-3-2 0 0 0,-9-6 0 0 0,-2-7 0 0 0,-1-7 0 0 0,1 3 0 0 0,1-2 0 0 0,2-2 0 0 0,2-2 0 0 0,1-2 0 0 0,-6-2 0 0 0,-2-1 0 0 0,-5-1 0 0 0,-1 1 0 0 0,-4-1 0 0 0,1 0 0 0 0,-2 0 0 0 0,2 6 0 0 0,-3 3 0 0 0,-3-1 0 0 0,1-7 0 0 0,0-4 0 0 0,-4-2 0 0 0,-3-5 0 0 0,-3-2 0 0 0,-2 2 0 0 0,-1 2 0 0 0,-1 3 0 0 0,-1 3 0 0 0,1 1 0 0 0,-1 1 0 0 0,1 0 0 0 0,-7 1 0 0 0,-8 0 0 0 0,-7 0 0 0 0,-7 0 0 0 0,-4 6 0 0 0,-3 2 0 0 0,-1 6 0 0 0,5 0 0 0 0,2 4 0 0 0,0 5 0 0 0,-1 5 0 0 0,-2 3 0 0 0,-1-3 0 0 0,-1 0 0 0 0,-1 1 0 0 0,0 1 0 0 0,-1 3 0 0 0,0 1 0 0 0,-6 1 0 0 0,-2 1 0 0 0,1 0 0 0 0,1 0 0 0 0,2 0 0 0 0,2 1 0 0 0,1-1 0 0 0,1 6 0 0 0,6 9 0 0 0,9 7 0 0 0,9 13 0 0 0,5 25 0 0 0,5 3-16383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9:08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10999 4339 16383 0 0,'6'0'0'0'0,"9"0"0"0"0,7 6 0 0 0,7 15 0 0 0,4 10 0 0 0,-3 5 0 0 0,-7 4 0 0 0,-1-6 0 0 0,-5-2 0 0 0,-4 0 0 0 0,-5 0 0 0 0,-4 1 0 0 0,4-4 0 0 0,0-2 0 0 0,-1 1 0 0 0,5 2 0 0 0,6 2 0 0 0,0 2 0 0 0,-3 1 0 0 0,2-5 0 0 0,-1-2 0 0 0,-5 1 0 0 0,4-5 0 0 0,-2 0 0 0 0,-3 3 0 0 0,-3 1 0 0 0,-9-2 0 0 0,-10-7 0 0 0,-10-6 0 0 0,-7-12 0 0 0,-4-11 0 0 0,-4-12 0 0 0,-1-7 0 0 0,6-5 0 0 0,2-3 0 0 0,0-2 0 0 0,-2 6 0 0 0,0-3 0 0 0,-2-3 0 0 0,-2 0 0 0 0,1 6 0 0 0,4 3 0 0 0,3 0 0 0 0,5-1 0 0 0,1 5 0 0 0,-2 6 0 0 0,-4 7 0 0 0,4 12 0 0 0,5 19 0 0 0,6 18 0 0 0,6 22 0 0 0,3 7 0 0 0,3 5 0 0 0,2 3 0 0 0,0 2 0 0 0,0 0 0 0 0,0-6 0 0 0,6-9 0 0 0,8-15 0 0 0,1-8 0 0 0,5-11 0 0 0,4-9 0 0 0,5-9 0 0 0,3-4 0 0 0,2-10 0 0 0,2-10 0 0 0,0-3 0 0 0,0-3 0 0 0,1-5 0 0 0,-1-4 0 0 0,0-2 0 0 0,0-3 0 0 0,-1 5 0 0 0,-5 2 0 0 0,-9 0 0 0 0,-8-2 0 0 0,-6-2 0 0 0,-5-1 0 0 0,-3-1 0 0 0,-1-1 0 0 0,0-1 0 0 0,-7 1 0 0 0,-8 5 0 0 0,-7 2 0 0 0,-6 7 0 0 0,-5 6 0 0 0,-2 6 0 0 0,-2 5 0 0 0,7 9 0 0 0,7 17 0 0 0,9 17 0 0 0,6 8 0 0 0,5 3 0 0 0,3-1 0 0 0,2-3 0 0 0,0-2 0 0 0,1-3 0 0 0,6-1 0 0 0,7-8 0 0 0,8-9 0 0 0,0-15 0 0 0,2-14 0 0 0,-3-12 0 0 0,-5-10 0 0 0,-6-5 0 0 0,-5-4 0 0 0,-2-1 0 0 0,-4-7 0 0 0,0-1 0 0 0,-1 1 0 0 0,0 1 0 0 0,0 4 0 0 0,-6 1 0 0 0,-14 2 0 0 0,-10 7 0 0 0,-6 3 0 0 0,-2 6 0 0 0,-2 7 0 0 0,1 5 0 0 0,1 6 0 0 0,0 2 0 0 0,7 9 0 0 0,10 8 0 0 0,7 15 0 0 0,7 14 0 0 0,5 13 0 0 0,3 2 0 0 0,1-2 0 0 0,1-5 0 0 0,-1-6 0 0 0,7-9 0 0 0,1-6 0 0 0,6-1 0 0 0,6-7 0 0 0,6-6 0 0 0,5-13 0 0 0,2-13 0 0 0,3-11 0 0 0,-6-9 0 0 0,-2 1 0 0 0,-5-1 0 0 0,-7-2 0 0 0,-7-1 0 0 0,-11 4 0 0 0,-5 13 0 0 0,-2 15 0 0 0,1 15 0 0 0,1 10 0 0 0,2 1-16383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9:11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12652 4030 16383 0 0,'0'6'0'0'0,"0"9"0"0"0,-6 7 0 0 0,-2 13 0 0 0,-6 0 0 0 0,-1 1 0 0 0,-3 0 0 0 0,0 0 0 0 0,-2 0 0 0 0,2 1 0 0 0,-2-1 0 0 0,2 1 0 0 0,-1-7 0 0 0,1-1 0 0 0,5-1 0 0 0,-2-4 0 0 0,1 0 0 0 0,-2 2 0 0 0,1 2 0 0 0,-4 4 0 0 0,3 2 0 0 0,-4 7 0 0 0,3 4 0 0 0,4-1 0 0 0,-2 0 0 0 0,1-3 0 0 0,3-1 0 0 0,4-2 0 0 0,3 0 0 0 0,2-2 0 0 0,1 0 0 0 0,1 1 0 0 0,1-1 0 0 0,-1 0 0 0 0,1 0 0 0 0,0 1 0 0 0,-1-1 0 0 0,0 0 0 0 0,0 1 0 0 0,0-1 0 0 0,0 1 0 0 0,0-1 0 0 0,0 1 0 0 0,0-1 0 0 0,0 1 0 0 0,6-1 0 0 0,9-5 0 0 0,1-3 0 0 0,4-6 0 0 0,6-6 0 0 0,3-6 0 0 0,4-5 0 0 0,2-3 0 0 0,2-2 0 0 0,0-1 0 0 0,1-1 0 0 0,-1 7 0 0 0,0 2 0 0 0,0 1 0 0 0,0 4 0 0 0,0 0 0 0 0,5-1 0 0 0,3 3 0 0 0,0-1 0 0 0,-3-2 0 0 0,6-3 0 0 0,-1-4 0 0 0,-1-1 0 0 0,-3-8 0 0 0,-2-10 0 0 0,-8-7 0 0 0,-3-1 0 0 0,-8-3 0 0 0,0-3 0 0 0,-5-2 0 0 0,2 3 0 0 0,-3 1 0 0 0,2-1 0 0 0,-2-3 0 0 0,3-1 0 0 0,-2-3 0 0 0,-4-6 0 0 0,2-4 0 0 0,-2-6 0 0 0,-3 0 0 0 0,-2-5 0 0 0,-4 2 0 0 0,-2-3 0 0 0,-1 3 0 0 0,-1 3 0 0 0,-1-1 0 0 0,0 2 0 0 0,1 2 0 0 0,-1 5 0 0 0,1 2 0 0 0,0 2 0 0 0,0-4 0 0 0,0-1 0 0 0,0 0 0 0 0,0 2 0 0 0,0 1 0 0 0,0 2 0 0 0,-6 8 0 0 0,-3 2 0 0 0,-5 7 0 0 0,-6 7 0 0 0,-7-1 0 0 0,-5 3 0 0 0,-2-3 0 0 0,-3-4 0 0 0,-1-6 0 0 0,1 2 0 0 0,-1-1 0 0 0,0-3 0 0 0,1-2 0 0 0,0-3 0 0 0,7-2 0 0 0,8-1 0 0 0,1 0 0 0 0,5-1 0 0 0,5 0 0 0 0,-2 0 0 0 0,1 0 0 0 0,-3 6 0 0 0,1 3 0 0 0,-4 5 0 0 0,-5 8 0 0 0,-4 5 0 0 0,-5 5 0 0 0,4 9 0 0 0,1 5 0 0 0,4 6 0 0 0,6 7 0 0 0,0 0 0 0 0,3 2 0 0 0,4 10 0 0 0,3 5 0 0 0,4 2 0 0 0,-5 0 0 0 0,-1 0 0 0 0,2-1 0 0 0,1-2 0 0 0,2 0 0 0 0,2-1 0 0 0,1 0 0 0 0,1-7-16383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9:15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12324 4498 16383 0 0,'6'0'0'0'0,"9"0"0"0"0,7 0 0 0 0,7 0 0 0 0,4 0 0 0 0,3 6 0 0 0,1 2 0 0 0,-5 6 0 0 0,-2 1 0 0 0,0 4 0 0 0,1-2 0 0 0,2 3 0 0 0,-5 4 0 0 0,-2-2 0 0 0,-4 2 0 0 0,0-4 0 0 0,-4 2 0 0 0,2-4 0 0 0,-4 2 0 0 0,3-3 0 0 0,-2 2 0 0 0,1-2 0 0 0,-1 2 0 0 0,-4 4 0 0 0,2-1 0 0 0,5 1 0 0 0,-1 3 0 0 0,2-3 0 0 0,-2 1 0 0 0,1-4 0 0 0,-2 1 0 0 0,-4 4 0 0 0,-5 3 0 0 0,3-3 0 0 0,-1 0 0 0 0,-3 3 0 0 0,-2 2 0 0 0,-2 2 0 0 0,-2 3 0 0 0,-1 0 0 0 0,-1 2 0 0 0,-1-13 0 0 0,1-16 0 0 0,-7-15 0 0 0,-8-8 0 0 0,-7-6 0 0 0,-13-13 0 0 0,-7-6 0 0 0,-8-3 0 0 0,-2 0 0 0 0,1 1 0 0 0,-2-5 0 0 0,1 6 0 0 0,3 3 0 0 0,4 8 0 0 0,-3 4 0 0 0,1-1 0 0 0,2 5 0 0 0,8-1 0 0 0,-1 4 0 0 0,5-1 0 0 0,2 3 0 0 0,7-2 0 0 0,1 3 0 0 0,4 9 0 0 0,6 13 0 0 0,5 11 0 0 0,3 10 0 0 0,10 5 0 0 0,3 4 0 0 0,7 9 0 0 0,0 2 0 0 0,5 0 0 0 0,4-9 0 0 0,5-4 0 0 0,-3-2 0 0 0,1-6 0 0 0,2-1 0 0 0,1 1 0 0 0,3 2 0 0 0,2-3 0 0 0,1-6 0 0 0,0-7 0 0 0,1-5 0 0 0,0-3 0 0 0,0-9 0 0 0,-7-10 0 0 0,-1-9 0 0 0,-7-6 0 0 0,-6-4 0 0 0,-6-3 0 0 0,-5-1 0 0 0,-3 0 0 0 0,-2-7 0 0 0,-8-1 0 0 0,-1 1 0 0 0,-6 8 0 0 0,-7 4 0 0 0,-6 7 0 0 0,-10 3 0 0 0,-5 5 0 0 0,-2 5 0 0 0,2 5 0 0 0,0 4 0 0 0,-3 2 0 0 0,5 9 0 0 0,10 8 0 0 0,10 9 0 0 0,8 11 0 0 0,7 8 0 0 0,5 7 0 0 0,2 3 0 0 0,0 4 0 0 0,1-2 0 0 0,0-3 0 0 0,0-5 0 0 0,5-4 0 0 0,8-3 0 0 0,7-8 0 0 0,7-10 0 0 0,4-9 0 0 0,3-6 0 0 0,1-11 0 0 0,1-4 0 0 0,0-8 0 0 0,0-6 0 0 0,0-1 0 0 0,-7-1 0 0 0,-3-4 0 0 0,-5-3 0 0 0,-7-2 0 0 0,-7-2 0 0 0,-4-2 0 0 0,-3-6 0 0 0,-2-2 0 0 0,-1-6 0 0 0,-7-1 0 0 0,-1 3 0 0 0,-6 3 0 0 0,-7 10 0 0 0,-11 10 0 0 0,-7 11 0 0 0,-3 6 0 0 0,0 6 0 0 0,1 4 0 0 0,2 0 0 0 0,7 8 0 0 0,3 7 0 0 0,1 14 0 0 0,4 8 0 0 0,8 4 0 0 0,0 7 0 0 0,2 1 0 0 0,5 5 0 0 0,3-1 0 0 0,4-3 0 0 0,1-4 0 0 0,2-5 0 0 0,7-2 0 0 0,8-8 0 0 0,8-10 0 0 0,6-9 0 0 0,5-6 0 0 0,2-4 0 0 0,8-3 0 0 0,-4-8 0 0 0,4-2 0 0 0,-6-6 0 0 0,-2 0 0 0 0,-9-3 0 0 0,-1-5 0 0 0,-6-5 0 0 0,-6-3 0 0 0,-6-9 0 0 0,-4-10 0 0 0,-2-8 0 0 0,-2-1 0 0 0,-1-2 0 0 0,-1-4 0 0 0,1 4 0 0 0,-6 6 0 0 0,-8 7 0 0 0,-8 11 0 0 0,-5 12 0 0 0,-6 11 0 0 0,-2 7 0 0 0,-1 12 0 0 0,5 11 0 0 0,9 10 0 0 0,7 12 0 0 0,7 7 0 0 0,5 1 0 0 0,4 0 0 0 0,0-2 0 0 0,2-1 0 0 0,0-3 0 0 0,-1-1 0 0 0,6-7 0 0 0,2-3 0 0 0,6-6 0 0 0,6-6 0 0 0,5-7 0 0 0,6-4 0 0 0,2-10 0 0 0,-3-10 0 0 0,-8-8 0 0 0,-8-7 0 0 0,-6-4 0 0 0,-4-10 0 0 0,-4-2 0 0 0,-8 0 0 0 0,-9 7 0 0 0,-8 11 0 0 0,-6 10 0 0 0,-4 8 0 0 0,-3 6 0 0 0,0 4 0 0 0,-2 1 0 0 0,7 7 0 0 0,9 21 0 0 0,8 11 0 0 0,7 6 0 0 0,4 7 0 0 0,3 1 0 0 0,2 3 0 0 0,1-1 0 0 0,0-5 0 0 0,-1 2 0 0 0,0-1 0 0 0,0-5 0 0 0,-1-3 0 0 0,6-9 0 0 0,9-11 0 0 0,1-16 0 0 0,4-8 0 0 0,-1-5-16383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9:18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11871 5080 16383 0 0,'-7'0'0'0'0,"-1"6"0"0"0,-6 2 0 0 0,-1 7 0 0 0,-3 5 0 0 0,0 7 0 0 0,5 5 0 0 0,-3-4 0 0 0,1 0 0 0 0,4 2 0 0 0,4 2 0 0 0,-4 1 0 0 0,1 1 0 0 0,1 2 0 0 0,-3 0 0 0 0,-7-5 0 0 0,1-2 0 0 0,-3-7 0 0 0,8-6 0 0 0,12-6 0 0 0,14-5 0 0 0,9-3 0 0 0,21-14 0 0 0,8-6 0 0 0,3 1 0 0 0,-3-3 0 0 0,-3 2 0 0 0,-10-3 0 0 0,-5 3 0 0 0,-2 5 0 0 0,0-3 0 0 0,-6 2-16383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9:21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10557 5609 16383 0 0,'0'0'-16383'0'0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17:41.6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10393 4313 16383 0 0,'0'6'0'0'0,"0"8"0"0"0,0 9 0 0 0,0 5 0 0 0,0 6 0 0 0,0 2 0 0 0,0 1 0 0 0,0 7 0 0 0,0 3 0 0 0,0-2 0 0 0,-6-7 0 0 0,-8-5 0 0 0,-9-1 0 0 0,-5-6 0 0 0,-5-8 0 0 0,-3-7 0 0 0,-2-5 0 0 0,0-4 0 0 0,6-8 0 0 0,9-3-16383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9:21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10583 5583 16383 0 0,'7'0'0'0'0,"7"0"0"0"0,2 6 0 0 0,5 2 0 0 0,-2 6 0 0 0,2 7 0 0 0,-2 6 0 0 0,2-2 0 0 0,-3 2 0 0 0,1-5 0 0 0,-1 1 0 0 0,1-4 0 0 0,-2 2 0 0 0,3 2 0 0 0,-3 5 0 0 0,2-4 0 0 0,-2 8 0 0 0,2 4 0 0 0,5 2 0 0 0,3 1 0 0 0,-2 0 0 0 0,1-7 0 0 0,-4-2 0 0 0,0-7 0 0 0,-4-1 0 0 0,2-4 0 0 0,4-5 0 0 0,3-4 0 0 0,-2 1 0 0 0,0 0 0 0 0,3-2 0 0 0,2-2 0 0 0,2-3 0 0 0,3-1 0 0 0,-6 5 0 0 0,0 1 0 0 0,0 0 0 0 0,1-3 0 0 0,3 0 0 0 0,1-3 0 0 0,1-1 0 0 0,7 0 0 0 0,3-1 0 0 0,0-1 0 0 0,-2 1 0 0 0,-2 0 0 0 0,-1-1 0 0 0,-2 1 0 0 0,-1 0 0 0 0,0 0 0 0 0,-1 0 0 0 0,0 0 0 0 0,0 0 0 0 0,1 0 0 0 0,-1 0 0 0 0,0 0 0 0 0,1 0 0 0 0,-1 0 0 0 0,1 0 0 0 0,-1 0 0 0 0,1 0 0 0 0,-1 0 0 0 0,1-6 0 0 0,-1-2 0 0 0,1 0 0 0 0,-1 1 0 0 0,7 3 0 0 0,2 1 0 0 0,-1-5 0 0 0,-1 0 0 0 0,-2-7 0 0 0,-2 1 0 0 0,-1 2 0 0 0,-1 3 0 0 0,0 4 0 0 0,-1-5 0 0 0,6 1 0 0 0,3 0 0 0 0,5 3 0 0 0,7-4 0 0 0,0 0 0 0 0,3-5 0 0 0,-3 0 0 0 0,1 3 0 0 0,-2-3 0 0 0,-6 1 0 0 0,-4 3 0 0 0,-4 4 0 0 0,-3-4 0 0 0,-2 0 0 0 0,-1 2 0 0 0,0 3 0 0 0,0 2 0 0 0,-1 2 0 0 0,1 1 0 0 0,0 1 0 0 0,0 0 0 0 0,-5 1-16383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9:29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11717 7357 16383 0 0,'0'6'0'0'0,"0"9"0"0"0,0 7 0 0 0,0 7 0 0 0,0 4 0 0 0,0 3 0 0 0,0 7 0 0 0,0 4 0 0 0,0-1 0 0 0,0-2 0 0 0,0-2 0 0 0,0-2 0 0 0,0-2 0 0 0,0 6 0 0 0,0 7 0 0 0,0 13 0 0 0,0 9 0 0 0,0 4 0 0 0,0-4 0 0 0,0-10 0 0 0,0-8 0 0 0,0-20 0 0 0,0-22 0 0 0,0-20 0 0 0,-6-8 0 0 0,-2-8 0 0 0,-6 0 0 0 0,-1-3 0 0 0,-4-2 0 0 0,-4-3 0 0 0,-5-3 0 0 0,-5 5 0 0 0,-1 1 0 0 0,-3 5 0 0 0,0 0 0 0 0,-6 5 0 0 0,-3-2 0 0 0,-5 4 0 0 0,-1-3 0 0 0,-10 2 0 0 0,-12 5 0 0 0,-20-3 0 0 0,-5 2 0 0 0,-30 2 0 0 0,-24 4 0 0 0,-16 3 0 0 0,1 2 0 0 0,-8 1 0 0 0,2 2 0 0 0,4-1 0 0 0,20 1 0 0 0,23-1 0 0 0,20 1 0 0 0,16-1 0 0 0,18 0 0 0 0,14 0 0 0 0,12 7 0 0 0,13 7 0 0 0,13 8 0 0 0,3 13 0 0 0,6 7 0 0 0,3 1 0 0 0,5 7 0 0 0,2 1 0 0 0,2 4 0 0 0,0-1 0 0 0,1-3 0 0 0,0 1 0 0 0,0-1 0 0 0,0-3 0 0 0,-1-4 0 0 0,0-3 0 0 0,0-3 0 0 0,0-1 0 0 0,0 0 0 0 0,0-1 0 0 0,0 6 0 0 0,0 8 0 0 0,0 15 0 0 0,0 8 0 0 0,0 4 0 0 0,0 8 0 0 0,0 8 0 0 0,0 6 0 0 0,0 6 0 0 0,0 3 0 0 0,0 2 0 0 0,0-5 0 0 0,0 4 0 0 0,0 2 0 0 0,0 1 0 0 0,0 0 0 0 0,0 0 0 0 0,0-7 0 0 0,0-9 0 0 0,0-8 0 0 0,0-14 0 0 0,0-12 0 0 0,0-11 0 0 0,0-7 0 0 0,0 0 0 0 0,0 0 0 0 0,0 4 0 0 0,0 6 0 0 0,0 1 0 0 0,-6 3 0 0 0,-9 4 0 0 0,-1 5 0 0 0,2 2 0 0 0,3-4 0 0 0,-2-7 0 0 0,0-7 0 0 0,3-5 0 0 0,3-6 0 0 0,3 4 0 0 0,2 0 0 0 0,1 6 0 0 0,1-1 0 0 0,1 11 0 0 0,-1 8 0 0 0,1 4 0 0 0,-1-4 0 0 0,0-1 0 0 0,1-5 0 0 0,-1-8 0 0 0,0-6 0 0 0,0-6 0 0 0,0 3 0 0 0,0 7 0 0 0,0 5 0 0 0,0 7 0 0 0,0-2 0 0 0,0 2 0 0 0,0-5 0 0 0,0-6 0 0 0,0-6 0 0 0,0-4 0 0 0,0-4 0 0 0,0-2 0 0 0,6-7 0 0 0,8-9 0 0 0,9-8 0 0 0,5-6 0 0 0,5-5 0 0 0,3-1 0 0 0,2-3 0 0 0,0 1 0 0 0,0-1 0 0 0,-6-6 0 0 0,-3-1 0 0 0,0-5 0 0 0,8-8 0 0 0,3-4 0 0 0,2-6 0 0 0,-1 4 0 0 0,0-1 0 0 0,-2 6 0 0 0,-1 6 0 0 0,-1 6 0 0 0,-6-1 0 0 0,-3 1 0 0 0,1-3 0 0 0,1-6 0 0 0,1-6 0 0 0,-3-4 0 0 0,-2-10 0 0 0,2-4 0 0 0,-4-7 0 0 0,0-7 0 0 0,-4-1 0 0 0,-5-1 0 0 0,0 2 0 0 0,-1-1 0 0 0,-4 3 0 0 0,-4 5 0 0 0,5 5 0 0 0,5 5 0 0 0,0-5 0 0 0,-2 1 0 0 0,3 1 0 0 0,-2 2 0 0 0,-4-4 0 0 0,3-1 0 0 0,-1 2 0 0 0,-2 2 0 0 0,2 2 0 0 0,0 2 0 0 0,-3 2 0 0 0,3-12 0 0 0,6-10 0 0 0,6-20 0 0 0,10-21 0 0 0,7-6 0 0 0,7-10 0 0 0,-3-4 0 0 0,2 7 0 0 0,-1 3 0 0 0,-2 8 0 0 0,-3 9 0 0 0,-2 8 0 0 0,-7 12 0 0 0,-4 7 0 0 0,-1 7 0 0 0,-4 8 0 0 0,-1 7 0 0 0,-4 4 0 0 0,1 3 0 0 0,-3 2 0 0 0,-4 0 0 0 0,2 6 0 0 0,-2 2 0 0 0,3 6 0 0 0,-1-1 0 0 0,3 5 0 0 0,-1-2 0 0 0,2-4 0 0 0,4-10 0 0 0,5 1 0 0 0,4-1 0 0 0,2-1 0 0 0,8-7 0 0 0,3-3 0 0 0,0 6 0 0 0,-1 10 0 0 0,-3 9 0 0 0,-1 9 0 0 0,-1 5 0 0 0,-2 3 0 0 0,0 3 0 0 0,-1 7 0 0 0,0 15 0 0 0,-6 9 0 0 0,-2 6 0 0 0,0 8 0 0 0,-4 4 0 0 0,0 4 0 0 0,-5 0 0 0 0,-5-3 0 0 0,2 3 0 0 0,-3 3 0 0 0,3-1 0 0 0,-1 3 0 0 0,-3-4 0 0 0,-4-3 0 0 0,-3-6 0 0 0,4 2 0 0 0,0 0 0 0 0,-1-3 0 0 0,-3-2 0 0 0,-1-3 0 0 0,-2-2 0 0 0,-1 6 0 0 0,0 0 0 0 0,-2 6 0 0 0,1 1 0 0 0,0-3 0 0 0,-1 4 0 0 0,1-2 0 0 0,0-2 0 0 0,0-4 0 0 0,-7-3 0 0 0,-1-2 0 0 0,-6-1 0 0 0,0-2 0 0 0,1 6 0 0 0,-2 3 0 0 0,1-2 0 0 0,-4 6 0 0 0,2 0 0 0 0,3 4 0 0 0,4 6 0 0 0,4-2 0 0 0,2 3 0 0 0,2 9 0 0 0,1 6 0 0 0,1 2 0 0 0,0-6 0 0 0,-1 4 0 0 0,1 8 0 0 0,-1 2 0 0 0,1-1 0 0 0,-1-3 0 0 0,0-2 0 0 0,0 4 0 0 0,0-6 0 0 0,0-3 0 0 0,0 3 0 0 0,0 8 0 0 0,0 8 0 0 0,0 1 0 0 0,0-3 0 0 0,0-12 0 0 0,0-6 0 0 0,0-9 0 0 0,0-10 0 0 0,0-7 0 0 0,0-6 0 0 0,0-4 0 0 0,0-1 0 0 0,0-2 0 0 0,0 1 0 0 0,0 0 0 0 0,0 0 0 0 0,0 1 0 0 0,6 0 0 0 0,2 0 0 0 0,6 1 0 0 0,1-1 0 0 0,3-5 0 0 0,6-9 0 0 0,-2-2 0 0 0,8 2 0 0 0,5-2 0 0 0,3-5 0 0 0,7-5 0 0 0,9-5 0 0 0,7-2 0 0 0,6-2 0 0 0,-3-2 0 0 0,1 0 0 0 0,-4 1 0 0 0,-8-1 0 0 0,1 0 0 0 0,-3 7 0 0 0,2 2 0 0 0,-1 0 0 0 0,-4-2 0 0 0,3-2 0 0 0,-2 5 0 0 0,-2 1 0 0 0,-3-1 0 0 0,-4-3 0 0 0,-1-2 0 0 0,-2-1 0 0 0,6-2 0 0 0,7-1 0 0 0,2 0 0 0 0,-8-7 0 0 0,-5-1 0 0 0,-3-7 0 0 0,-8-6 0 0 0,-9-6 0 0 0,-7-11 0 0 0,-6-5 0 0 0,-4-1 0 0 0,-2 0 0 0 0,-1 2 0 0 0,-1-5 0 0 0,1 0 0 0 0,-1-5 0 0 0,2-6 0 0 0,-7 1 0 0 0,-8-2 0 0 0,-1 2 0 0 0,-5-1 0 0 0,-4-3 0 0 0,2-11 0 0 0,4-10 0 0 0,7-17 0 0 0,4-16 0 0 0,4-14 0 0 0,-4-9 0 0 0,0-7 0 0 0,1-2 0 0 0,2 4 0 0 0,1 8 0 0 0,2 9 0 0 0,-5 12 0 0 0,-2 15 0 0 0,2 10 0 0 0,1 15 0 0 0,2 8 0 0 0,1 8 0 0 0,2 8 0 0 0,0 7 0 0 0,-5-3 0 0 0,-2 2 0 0 0,1 0 0 0 0,1-3 0 0 0,2 0 0 0 0,1-6 0 0 0,2 2 0 0 0,0-4 0 0 0,1-5 0 0 0,0 2 0 0 0,-6 4 0 0 0,-2 5 0 0 0,1-1 0 0 0,1 2 0 0 0,1-4 0 0 0,3 1 0 0 0,0 3 0 0 0,2-3 0 0 0,-1-5 0 0 0,2-6 0 0 0,-7-10 0 0 0,-2-6 0 0 0,0 4 0 0 0,2-3 0 0 0,2 4 0 0 0,1 3 0 0 0,2 7 0 0 0,0 8 0 0 0,1 7 0 0 0,0 5 0 0 0,1 4 0 0 0,-1 3 0 0 0,0 1 0 0 0,0 0 0 0 0,0 0 0 0 0,7 6 0 0 0,7 7 0 0 0,9 9 0 0 0,5 5 0 0 0,5 5 0 0 0,3 9 0 0 0,2 9 0 0 0,0 9 0 0 0,0 0 0 0 0,6 2 0 0 0,2 3 0 0 0,-1 3 0 0 0,-2-4 0 0 0,-2-1 0 0 0,-2-5 0 0 0,-1 0 0 0 0,-1-3 0 0 0,6 0 0 0 0,1 11 0 0 0,0 5 0 0 0,-1 4 0 0 0,-2 0 0 0 0,-2 1 0 0 0,-1-6 0 0 0,-1-4 0 0 0,-1 0 0 0 0,0 1 0 0 0,0 1 0 0 0,1 2 0 0 0,-1 1 0 0 0,0 0 0 0 0,1 2 0 0 0,-1 6 0 0 0,-6 2 0 0 0,-2 6 0 0 0,1 0 0 0 0,1-2 0 0 0,-4-3 0 0 0,-7-4 0 0 0,-6-2 0 0 0,-6-2 0 0 0,-3-1 0 0 0,-4 5 0 0 0,0 2 0 0 0,-2 6 0 0 0,1 1 0 0 0,0 4 0 0 0,6-2 0 0 0,3-3 0 0 0,0-3 0 0 0,4 1 0 0 0,1 0 0 0 0,4-2 0 0 0,-1-3 0 0 0,3-3 0 0 0,5-1 0 0 0,-2-2 0 0 0,-5-1 0 0 0,1-6 0 0 0,-2-2 0 0 0,2 0 0 0 0,-3 2 0 0 0,4-5 0 0 0,-2 0 0 0 0,2-4 0 0 0,-2 1 0 0 0,2 2 0 0 0,4-3 0 0 0,-1 2 0 0 0,1 9 0 0 0,3 5 0 0 0,3 2 0 0 0,4 2 0 0 0,1-7 0 0 0,2-3 0 0 0,-6 0 0 0 0,-1-6 0 0 0,0-1 0 0 0,2 2 0 0 0,2-3 0 0 0,1-6 0 0 0,1-6 0 0 0,1-5 0 0 0,0-3 0 0 0,1-2 0 0 0,0-2 0 0 0,0 0 0 0 0,-1-6 0 0 0,1-2 0 0 0,-6-6 0 0 0,-3 0 0 0 0,1-4 0 0 0,1-5 0 0 0,-5-4 0 0 0,7 2 0 0 0,-3 0 0 0 0,0-9 0 0 0,2-4 0 0 0,-5-2 0 0 0,-1-6 0 0 0,-4-2 0 0 0,6-4 0 0 0,0 0 0 0 0,0-3 0 0 0,2 2 0 0 0,3 3 0 0 0,-5-1 0 0 0,0-5 0 0 0,-5-5 0 0 0,0 2 0 0 0,2 5 0 0 0,-2 6 0 0 0,0-2 0 0 0,-2 2 0 0 0,-6 4 0 0 0,-4 2 0 0 0,1-4 0 0 0,0 1 0 0 0,-3-5 0 0 0,-2-6 0 0 0,-2 0 0 0 0,-2-8 0 0 0,-2-6 0 0 0,0-9 0 0 0,0-4 0 0 0,-1-6 0 0 0,1 0 0 0 0,-1-4 0 0 0,1 9 0 0 0,0 6 0 0 0,0 10 0 0 0,0 10 0 0 0,0 4 0 0 0,-6 4 0 0 0,-2 5 0 0 0,-7 10 0 0 0,1 5 0 0 0,-5 8 0 0 0,-4 2 0 0 0,-6 4 0 0 0,-3 5 0 0 0,-2 4 0 0 0,-3 5 0 0 0,0 1 0 0 0,0-4 0 0 0,-1-1 0 0 0,-5 0 0 0 0,-3 1 0 0 0,2 2 0 0 0,1 2 0 0 0,2 1 0 0 0,-5 1 0 0 0,0 0 0 0 0,1 0 0 0 0,2 0 0 0 0,-4 1 0 0 0,0-7 0 0 0,2-2 0 0 0,1-6 0 0 0,4-1 0 0 0,1 3 0 0 0,-5-4 0 0 0,-1-4 0 0 0,1 0 0 0 0,1-2 0 0 0,3-3 0 0 0,1 2 0 0 0,1-2 0 0 0,1-1 0 0 0,1-4 0 0 0,0-2 0 0 0,-6-3 0 0 0,-3 0 0 0 0,1 4 0 0 0,-5 3 0 0 0,0-2 0 0 0,2 0 0 0 0,-4 3 0 0 0,8 2 0 0 0,4 4 0 0 0,3-1 0 0 0,1-2 0 0 0,0 3 0 0 0,7-2 0 0 0,1-3 0 0 0,6-2 0 0 0,-13-17 0 0 0,0-5 0 0 0,5-2 0 0 0,8-3 0 0 0,2 1 0 0 0,3 3 0 0 0,5 4 0 0 0,-2 11 0 0 0,1 5 0 0 0,-4 7 0 0 0,2 2 0 0 0,2-1 0 0 0,-2-4 0 0 0,0-3 0 0 0,-3-2 0 0 0,2-3 0 0 0,-4 6 0 0 0,2 0 0 0 0,-2 6 0 0 0,2 1 0 0 0,-3-3 0 0 0,3-3 0 0 0,-3-2 0 0 0,3-4 0 0 0,-3 5 0 0 0,3 1 0 0 0,4-1 0 0 0,-2-1 0 0 0,1-3 0 0 0,-2 5 0 0 0,0 1 0 0 0,-2-1 0 0 0,2-3 0 0 0,-4 5 0 0 0,3 1 0 0 0,-2 3 0 0 0,1 1 0 0 0,-1 3 0 0 0,1-2 0 0 0,5 10 0 0 0,4 18 0 0 0,4 8-16383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9:31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10999 12108 16383 0 0,'0'6'0'0'0,"0"15"0"0"0,0 9 0 0 0,0 13 0 0 0,0 11 0 0 0,0 15 0 0 0,0 8 0 0 0,0 4 0 0 0,0 12 0 0 0,0 10 0 0 0,0 5 0 0 0,0-3 0 0 0,0-7 0 0 0,0-1 0 0 0,0-5 0 0 0,0-6 0 0 0,0-5 0 0 0,0-10 0 0 0,-6-5 0 0 0,-2-1 0 0 0,0 1 0 0 0,1-5 0 0 0,3 0 0 0 0,1 2 0 0 0,2 2 0 0 0,0-3 0 0 0,1-6 0 0 0,0-6 0 0 0,1-6 0 0 0,-7-4 0 0 0,-2-3 0 0 0,0-1 0 0 0,2 0 0 0 0,1-1 0 0 0,3 0 0 0 0,-6 1 0 0 0,-7 0 0 0 0,-1 6 0 0 0,2 3 0 0 0,3-1 0 0 0,4-1 0 0 0,3-2 0 0 0,-4-2 0 0 0,0-1 0 0 0,6-7 0 0 0,11-15 0 0 0,9-16 0 0 0,15-15 0 0 0,7-11 0 0 0,4-7 0 0 0,0-4 0 0 0,-1-2 0 0 0,4 5 0 0 0,1-3 0 0 0,-1 4 0 0 0,2 8 0 0 0,1 2 0 0 0,-3 4 0 0 0,-3 7 0 0 0,3 4 0 0 0,1 4 0 0 0,3 3 0 0 0,0 1 0 0 0,-2 1 0 0 0,-4 0 0 0 0,-3 0 0 0 0,-3-1 0 0 0,-1 1 0 0 0,-1-1 0 0 0,-1 1 0 0 0,-1-1 0 0 0,1 0 0 0 0,-6-7 0 0 0,-8-13 0 0 0,-8-11 0 0 0,-7-12 0 0 0,-3-11 0 0 0,-4-9 0 0 0,-1-6 0 0 0,0 3 0 0 0,-7-13 0 0 0,-14-11 0 0 0,-3 3 0 0 0,2 11 0 0 0,-1-1 0 0 0,4 0 0 0 0,5 2 0 0 0,-1-6 0 0 0,2-14 0 0 0,4-9 0 0 0,3-6 0 0 0,3-2 0 0 0,2 4 0 0 0,1 16 0 0 0,2 16 0 0 0,-1 16 0 0 0,1 11 0 0 0,0 8 0 0 0,-1 5 0 0 0,-6 2 0 0 0,-2 1 0 0 0,0-7 0 0 0,2-2 0 0 0,1-7 0 0 0,3-7 0 0 0,0-13 0 0 0,1-14 0 0 0,1-4 0 0 0,1 0 0 0 0,-1 8 0 0 0,0 30 0 0 0,1 24-16383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9:33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11723 14485 16383 0 0,'-6'0'0'0'0,"4"0"0"0"0,9 0 0 0 0,15 0 0 0 0,29 0 0 0 0,18 0 0 0 0,22 0 0 0 0,15 0 0 0 0,7 6 0 0 0,-3 8 0 0 0,-7 2 0 0 0,-16 5 0 0 0,-16-2 0 0 0,-14-4 0 0 0,-10-4 0 0 0,-7-5 0 0 0,-5-2 0 0 0,-7-9 0 0 0,-9-10 0 0 0,-8-8 0 0 0,-5-6 0 0 0,-5-5 0 0 0,-1-3 0 0 0,-2-1 0 0 0,1 0 0 0 0,-1-7 0 0 0,-5-7 0 0 0,-9-8 0 0 0,0 1 0 0 0,-11-3 0 0 0,0-3 0 0 0,-9-3 0 0 0,3-2 0 0 0,0 5 0 0 0,6 0 0 0 0,1-12 0 0 0,5-20 0 0 0,6-4 0 0 0,0-29 0 0 0,2-17 0 0 0,3-9 0 0 0,4-20 0 0 0,-4-13 0 0 0,0-4 0 0 0,-4 6 0 0 0,-1-3 0 0 0,-3 12 0 0 0,2 18 0 0 0,2 30 0 0 0,-1 31 0 0 0,1 20 0 0 0,-3 17 0 0 0,-5 19 0 0 0,1 11 0 0 0,-1 4 0 0 0,-4 7 0 0 0,-4 8 0 0 0,-2 5 0 0 0,-3 4 0 0 0,-1 4 0 0 0,6 6 0 0 0,7 10 0 0 0,8 8 0 0 0,7 12 0 0 0,4 0-16383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9:35.8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12379 13494 16383 0 0,'-6'0'0'0'0,"-9"0"0"0"0,-13 0 0 0 0,-16 0 0 0 0,-11 0 0 0 0,-3 0 0 0 0,1 0 0 0 0,6 0 0 0 0,4 0 0 0 0,4 0 0 0 0,3 0 0 0 0,3 0 0 0 0,-6 6 0 0 0,0 2 0 0 0,5 6 0 0 0,11 7 0 0 0,3 0 0 0 0,5 2 0 0 0,1-2 0 0 0,-4-6 0 0 0,2 2 0 0 0,-1-2 0 0 0,-4 2 0 0 0,-4-2 0 0 0,4 4 0 0 0,-1-3 0 0 0,-2 3 0 0 0,-2-2 0 0 0,-3-3 0 0 0,-1 1 0 0 0,-2-2 0 0 0,-1-2 0 0 0,-6 2 0 0 0,-2 0 0 0 0,-6-3 0 0 0,-7 3 0 0 0,-5 0 0 0 0,-5-3 0 0 0,3-3 0 0 0,0-3 0 0 0,5-1 0 0 0,0-2 0 0 0,5-1 0 0 0,4-1 0 0 0,6 1 0 0 0,4-1 0 0 0,2 1 0 0 0,2-1 0 0 0,1 1 0 0 0,1 0 0 0 0,-7 0 0 0 0,-2 0 0 0 0,-6 0 0 0 0,0 6 0 0 0,-5 3 0 0 0,1-2 0 0 0,-2 0 0 0 0,1-3 0 0 0,5 5 0 0 0,4 1 0 0 0,3 5 0 0 0,10 6 0 0 0,10 5 0 0 0,16-1 0 0 0,8 1 0 0 0,10-4 0 0 0,10-5 0 0 0,8-6 0 0 0,4-5 0 0 0,4-3 0 0 0,1-3 0 0 0,0 0 0 0 0,1-1 0 0 0,-1 0 0 0 0,-1 0 0 0 0,7 0 0 0 0,1 0 0 0 0,6 1 0 0 0,0 0 0 0 0,-2 0 0 0 0,-4 0 0 0 0,-2 0 0 0 0,3 0 0 0 0,0 0 0 0 0,-2 0 0 0 0,-1 6 0 0 0,-3 9 0 0 0,-1 1 0 0 0,5-2 0 0 0,1 3 0 0 0,5-1 0 0 0,1-4 0 0 0,-3 3 0 0 0,4-2 0 0 0,-2-3 0 0 0,4 4 0 0 0,-2-2 0 0 0,4-1 0 0 0,-3-4 0 0 0,-3 3 0 0 0,-4 1 0 0 0,-4-2 0 0 0,-3-3 0 0 0,-2 4 0 0 0,0 1 0 0 0,5-3 0 0 0,8-1 0 0 0,2 3 0 0 0,4 1 0 0 0,5 4 0 0 0,5 6 0 0 0,-3-1 0 0 0,1-3 0 0 0,-5 1 0 0 0,-6-2 0 0 0,-6-4 0 0 0,-5-4 0 0 0,-3-4 0 0 0,-2-1 0 0 0,-1-3 0 0 0,-1 0 0 0 0,1-1 0 0 0,-1 0 0 0 0,1 1 0 0 0,0-1 0 0 0,0 1 0 0 0,1 0 0 0 0,-1-7 0 0 0,-6-7 0 0 0,-1-2 0 0 0,-7-11 0 0 0,0 0 0 0 0,-4-2 0 0 0,-5-3 0 0 0,1-1 0 0 0,-1-2 0 0 0,-3-1 0 0 0,3-1 0 0 0,-1 1 0 0 0,-3-1 0 0 0,-2 0 0 0 0,-2 0 0 0 0,-3-6 0 0 0,-1-2 0 0 0,-1 1 0 0 0,-1 1 0 0 0,1 2 0 0 0,-1 1 0 0 0,1 3 0 0 0,-7 6 0 0 0,-7 2 0 0 0,-21 1 0 0 0,-23 4 0 0 0,-7 7 0 0 0,-18 6 0 0 0,-14 5 0 0 0,-8 3 0 0 0,-5 3 0 0 0,-3 1 0 0 0,6 0 0 0 0,8 0 0 0 0,15 0 0 0 0,16 0 0 0 0,13 0 0 0 0,16-1-16383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9:37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12086 13650 16383 0 0,'7'0'0'0'0,"20"0"0"0"0,11 0 0 0 0,7 0 0 0 0,7 0 0 0 0,1 0 0 0 0,-2 0 0 0 0,-4 0 0 0 0,-3 0 0 0 0,-3 0 0 0 0,4 0 0 0 0,0 0 0 0 0,-1 0 0 0 0,4 0 0 0 0,7 0 0 0 0,6 0 0 0 0,5 0 0 0 0,10 0 0 0 0,-1 0 0 0 0,-2 0 0 0 0,0 0 0 0 0,-7 0 0 0 0,-8 0 0 0 0,-2 0 0 0 0,-4 0 0 0 0,-4 0 0 0 0,-5 0 0 0 0,-3 6 0 0 0,-9 8 0 0 0,-3 2 0 0 0,-6 5 0 0 0,-1 4 0 0 0,-4 5 0 0 0,2-4 0 0 0,-3 1 0 0 0,2 2 0 0 0,-2 2 0 0 0,-4 2 0 0 0,-3 2 0 0 0,-4 0 0 0 0,-2 8 0 0 0,-3 2 0 0 0,0 0 0 0 0,-1-2 0 0 0,1-2 0 0 0,-1-1 0 0 0,0-2 0 0 0,-5-1 0 0 0,-9 0 0 0 0,-1-1 0 0 0,-5-6 0 0 0,2-2 0 0 0,-2 0 0 0 0,2 2 0 0 0,-8 2 0 0 0,1 1 0 0 0,-2-4 0 0 0,-2 5 0 0 0,-2-3 0 0 0,-8-1 0 0 0,-4-6 0 0 0,-6-6 0 0 0,-7-7 0 0 0,-7-4 0 0 0,-5-5 0 0 0,-2-14 0 0 0,-2-12 0 0 0,-2-13 0 0 0,7-8 0 0 0,8-2 0 0 0,9 2 0 0 0,6 1 0 0 0,4 2 0 0 0,4 2 0 0 0,2 8 0 0 0,6 3 0 0 0,2 1 0 0 0,0 4 0 0 0,-2 1 0 0 0,-2-3 0 0 0,-3-2 0 0 0,0-3 0 0 0,-9-3 0 0 0,-1-1 0 0 0,-1 5 0 0 0,8 2 0 0 0,4-2 0 0 0,1 6 0 0 0,0 0 0 0 0,6-3 0 0 0,0 5 0 0 0,5-2 0 0 0,7-1 0 0 0,4-4 0 0 0,5-3 0 0 0,3-2 0 0 0,2-2 0 0 0,1 0 0 0 0,0-1 0 0 0,0 0 0 0 0,0 0 0 0 0,0 0 0 0 0,6 6 0 0 0,1 3 0 0 0,6 5 0 0 0,7 8 0 0 0,6 5 0 0 0,4 11 0 0 0,-2 6-16383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9:41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9192 11869 16383 0 0,'0'-6'0'0'0,"0"-14"0"0"0,0-17 0 0 0,0-8 0 0 0,0-9 0 0 0,0-1 0 0 0,0-4 0 0 0,0 2 0 0 0,0 5 0 0 0,0-2 0 0 0,0 3 0 0 0,0-3 0 0 0,0 1 0 0 0,0-1 0 0 0,0-6 0 0 0,0 3 0 0 0,0-3 0 0 0,0-2 0 0 0,0-11 0 0 0,0-4 0 0 0,0-2 0 0 0,-6 7 0 0 0,-2 2 0 0 0,0 8 0 0 0,1 8 0 0 0,-3 13 0 0 0,-7 13 0 0 0,-1 6 0 0 0,-3 6 0 0 0,-4 6 0 0 0,-5 5 0 0 0,-9 3 0 0 0,-4 2 0 0 0,-1 7 0 0 0,1 2 0 0 0,1 0 0 0 0,8 5 0 0 0,3-1 0 0 0,2-2 0 0 0,4 4 0 0 0,8 4 0 0 0,6 6 0 0 0,5 5 0 0 0,4 4 0 0 0,-5 1 0 0 0,-6-4 0 0 0,-9-8 0 0 0,1-1 0 0 0,4 7 0 0 0,4 12 0 0 0,4 11 0 0 0,11 9 0 0 0,11 7 0 0 0,2-3 0 0 0,6 1 0 0 0,-1-5 0 0 0,3-12 0 0 0,2-10 0 0 0,5-3 0 0 0,2-10 0 0 0,9-8 0 0 0,4-7 0 0 0,-1-6 0 0 0,0-4 0 0 0,-9-7 0 0 0,-3-4 0 0 0,-8-6 0 0 0,-1-6 0 0 0,-11 6 0 0 0,-14 6 0 0 0,-6 12 0 0 0,-8 10 0 0 0,-8 11 0 0 0,0 7 0 0 0,-1 4 0 0 0,-4 3 0 0 0,-2 2 0 0 0,-2-1 0 0 0,4 1 0 0 0,1-1 0 0 0,5 0 0 0 0,7-1 0 0 0,-1-7 0 0 0,3-1 0 0 0,-2-1 0 0 0,1 2 0 0 0,-2 2 0 0 0,1 2 0 0 0,9-12 0 0 0,7-15 0 0 0,8-9 0 0 0,11-10 0 0 0,0-10 0 0 0,5 0 0 0 0,3 2 0 0 0,4 6 0 0 0,-3-1 0 0 0,-7 7 0 0 0,-7 12 0 0 0,-6 12 0 0 0,-3 8 0 0 0,-10 8 0 0 0,-4 9 0 0 0,-6-1 0 0 0,-1-1 0 0 0,2-2 0 0 0,10-7 0 0 0,12-8 0 0 0,11-8 0 0 0,8-7 0 0 0,-1 9 0 0 0,-4 7 0 0 0,-6 6 0 0 0,-6 10 0 0 0,-5 5 0 0 0,-2 2 0 0 0,-3-2 0 0 0,-1-1 0 0 0,0-3 0 0 0,6-7 0 0 0,9-10 0 0 0,7-8 0 0 0,7-8 0 0 0,5-4 0 0 0,3 4 0 0 0,2 0 0 0 0,0-1 0 0 0,0 5 0 0 0,0 0 0 0 0,-1-2 0 0 0,7-1 0 0 0,1-4 0 0 0,-1-1 0 0 0,-1 5 0 0 0,-8 6 0 0 0,-4 2 0 0 0,-1 4 0 0 0,1-1 0 0 0,1-5 0 0 0,1-3 0 0 0,2-5 0 0 0,0-3 0 0 0,1-1 0 0 0,1-9 0 0 0,0-1 0 0 0,0-7 0 0 0,-7-7 0 0 0,5 1 0 0 0,2-3 0 0 0,1-3 0 0 0,0-3 0 0 0,-6-4 0 0 0,-2 6 0 0 0,-7 0 0 0 0,0 5 0 0 0,-5 0 0 0 0,1-1 0 0 0,-3-4 0 0 0,-3-3 0 0 0,-5-9 0 0 0,-4-3 0 0 0,-2-7 0 0 0,-1-8 0 0 0,-2 0 0 0 0,-12-8 0 0 0,-23-13 0 0 0,-11 2 0 0 0,-11 2 0 0 0,-7 0 0 0 0,-5-5 0 0 0,3 5 0 0 0,6 15 0 0 0,15 17-16383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9:46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13509 11404 16383 0 0,'0'6'0'0'0,"0"9"0"0"0,-6 7 0 0 0,-2 7 0 0 0,-6 4 0 0 0,-13 3 0 0 0,-2 1 0 0 0,-9 1 0 0 0,-3 0 0 0 0,-2-6 0 0 0,7-3 0 0 0,4 1 0 0 0,0-6 0 0 0,6 0 0 0 0,1 2 0 0 0,5 8 0 0 0,6 6 0 0 0,-1 1 0 0 0,2 1 0 0 0,3-1 0 0 0,4-2 0 0 0,2 0 0 0 0,3-2 0 0 0,0 0 0 0 0,2 0 0 0 0,-1-1 0 0 0,1 1 0 0 0,-1-1 0 0 0,7-6 0 0 0,8-8 0 0 0,7-8 0 0 0,7-6 0 0 0,4-5 0 0 0,3-2 0 0 0,2-2 0 0 0,0-7 0 0 0,0-2 0 0 0,-7-5 0 0 0,-1-1 0 0 0,-1-3 0 0 0,1 1 0 0 0,2-2 0 0 0,2 2 0 0 0,1 4 0 0 0,1-2 0 0 0,0-4 0 0 0,1 1 0 0 0,-6-2 0 0 0,-3-4 0 0 0,-5-4 0 0 0,-1-3 0 0 0,-4-2 0 0 0,1-2 0 0 0,4-7 0 0 0,-3-3 0 0 0,-4 1 0 0 0,-5 2 0 0 0,-4 1 0 0 0,-4 15 0 0 0,-1 18 0 0 0,-3 16 0 0 0,0 14 0 0 0,1 9 0 0 0,-1 6 0 0 0,0 3 0 0 0,0 1 0 0 0,-5 0 0 0 0,-2 5 0 0 0,0 2 0 0 0,1-2 0 0 0,3-1 0 0 0,1-3 0 0 0,2-1 0 0 0,0-2 0 0 0,7-8 0 0 0,9-8 0 0 0,14-8 0 0 0,8-7 0 0 0,4-4 0 0 0,2-3 0 0 0,-1-7 0 0 0,-1-9 0 0 0,-1-2 0 0 0,-2-4 0 0 0,6-4 0 0 0,1-4 0 0 0,-1-3 0 0 0,-7-3 0 0 0,-5 6 0 0 0,-1-5 0 0 0,1-3 0 0 0,0-1 0 0 0,2 0 0 0 0,0 0 0 0 0,-4 1 0 0 0,-2 1 0 0 0,-6 0 0 0 0,-6 0 0 0 0,0 0 0 0 0,-2 1 0 0 0,-5-1 0 0 0,-2 1 0 0 0,-4 0 0 0 0,-1-1 0 0 0,-2 1 0 0 0,0-1 0 0 0,-1 1 0 0 0,-6 6 0 0 0,-8 8 0 0 0,-1 14 0 0 0,1 14 0 0 0,4 13 0 0 0,4 9 0 0 0,9 6 0 0 0,10-2 0 0 0,10-8 0 0 0,7-6 0 0 0,11-8 0 0 0,5-5 0 0 0,1-3 0 0 0,5-2 0 0 0,6-1 0 0 0,6-7 0 0 0,5-8 0 0 0,9-13 0 0 0,4-9 0 0 0,1-10 0 0 0,-2-3 0 0 0,-7 1 0 0 0,-11 3 0 0 0,-9 9 0 0 0,-8 5 0 0 0,-5 9 0 0 0,-9 1 0 0 0,-16 5 0 0 0,-18 5 0 0 0,-13 0 0 0 0,-11 1 0 0 0,-7 2 0 0 0,-3 4 0 0 0,-3 3 0 0 0,0 1 0 0 0,1 1 0 0 0,0 2 0 0 0,1-1 0 0 0,1 1 0 0 0,0-1 0 0 0,13 1 0 0 0,16-7 0 0 0,16-2 0 0 0,13 0 0 0 0,9 1 0 0 0,6 3 0 0 0,2-5 0 0 0,2-1 0 0 0,0-5 0 0 0,-1-5 0 0 0,-7-7 0 0 0,-9-4 0 0 0,-2-3 0 0 0,-4-3 0 0 0,0-6 0 0 0,5-9 0 0 0,-3-2 0 0 0,3-4 0 0 0,-4 2 0 0 0,-3 4 0 0 0,-6 4 0 0 0,-3 5 0 0 0,-3 3 0 0 0,-2 2 0 0 0,-8 8 0 0 0,-8 9 0 0 0,-9 8 0 0 0,-5 12 0 0 0,-5 6 0 0 0,-2 10 0 0 0,-2 0 0 0 0,6 6 0 0 0,-4-2 0 0 0,4 2 0 0 0,-5-2 0 0 0,4 2 0 0 0,-5-3 0 0 0,4 2 0 0 0,2-3 0 0 0,12-4 0 0 0,16-10 0 0 0,8-12 0 0 0,11-11 0 0 0,7-8 0 0 0,2-6 0 0 0,2-2 0 0 0,-4-9 0 0 0,2-2 0 0 0,2-6 0 0 0,-3-6 0 0 0,0-5 0 0 0,-3 1 0 0 0,1-6 0 0 0,3-5 0 0 0,-2-8 0 0 0,1-14 0 0 0,-4-11 0 0 0,-4-11 0 0 0,1-4 0 0 0,-2 12 0 0 0,-4 7 0 0 0,-3 13 0 0 0,-3 18 0 0 0,-2 7 0 0 0,-8 15 0 0 0,-8 16 0 0 0,-9 14 0 0 0,-7 11 0 0 0,-4 6 0 0 0,-2 4 0 0 0,-2 1 0 0 0,0 1 0 0 0,-6 0 0 0 0,-3 6 0 0 0,2 0 0 0 0,2 6 0 0 0,1 0 0 0 0,3 4 0 0 0,1 5 0 0 0,1-2 0 0 0,0 1 0 0 0,1-2 0 0 0,0 1 0 0 0,-12-4 0 0 0,-5 2 0 0 0,1-3 0 0 0,3-3 0 0 0,10 0 0 0 0,11 6 0 0 0,5-2 0 0 0,5 3 0 0 0,7 4 0 0 0,-1-2 0 0 0,1-18 0 0 0,2-15 0 0 0,3-13 0 0 0,3-15 0 0 0,1-6 0 0 0,2-9 0 0 0,0-2 0 0 0,1-3 0 0 0,-7 8 0 0 0,-2 6 0 0 0,-5 10 0 0 0,-8 12 0 0 0,-6 9 0 0 0,-4 7 0 0 0,-4 10 0 0 0,5 11 0 0 0,7 4-16383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9:50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9708 4295 16383 0 0,'0'-6'0'0'0,"-6"-8"0"0"0,-9-9 0 0 0,-7-5 0 0 0,0-6 0 0 0,-3 5 0 0 0,-3-1 0 0 0,-4 6 0 0 0,-1 7 0 0 0,-9 6 0 0 0,-2 5 0 0 0,-1 4 0 0 0,2 1 0 0 0,1 2 0 0 0,8 7 0 0 0,10 7 0 0 0,10 15 0 0 0,12 14 0 0 0,13 12 0 0 0,5 3 0 0 0,0-3 0 0 0,3 2 0 0 0,-2-3 0 0 0,-3-4 0 0 0,1-6 0 0 0,-1-3 0 0 0,-3-3 0 0 0,3-2 0 0 0,-2 0 0 0 0,-2-2 0 0 0,-3 1 0 0 0,4-7 0 0 0,-1 5 0 0 0,-1 3 0 0 0,-3 0 0 0 0,5-5 0 0 0,-1-2 0 0 0,-1 0 0 0 0,4-5 0 0 0,5-7 0 0 0,7 0 0 0 0,-2-3-16383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9:53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14478 4374 16383 0 0,'0'-6'0'0'0,"0"-8"0"0"0,7-9 0 0 0,1-5 0 0 0,6 1 0 0 0,1-1 0 0 0,3 4 0 0 0,0 1 0 0 0,2 3 0 0 0,4 6 0 0 0,4 5 0 0 0,4 4 0 0 0,2 3 0 0 0,2 2 0 0 0,1 0 0 0 0,0 7 0 0 0,-6 9 0 0 0,-2 1 0 0 0,-6 4 0 0 0,-7 5 0 0 0,-6 3 0 0 0,-5 5 0 0 0,-3 1 0 0 0,-2 1 0 0 0,-1 2 0 0 0,0-1 0 0 0,0 0 0 0 0,0 1 0 0 0,-6-8 0 0 0,-2-1 0 0 0,1 0 0 0 0,1 1 0 0 0,3 2 0 0 0,-5-5 0 0 0,-1 0 0 0 0,-4-5 0 0 0,-1 0 0 0 0,-3-4 0 0 0,1 1 0 0 0,-3-2 0 0 0,2 2 0 0 0,-2-3 0 0 0,-3 3 0 0 0,-5 4 0 0 0,-4-2 0 0 0,-2-4 0 0 0,5 1 0 0 0,0-3 0 0 0,0-3 0 0 0,4 1 0 0 0,1 0 0 0 0,-3-3 0 0 0,-2 3 0 0 0,-3-1 0 0 0,-1-2 0 0 0,-3-3 0 0 0,0-2 0 0 0,-1-3 0 0 0,0-1 0 0 0,7-7 0 0 0,7-3-16383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17:44.8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10621 4630 16383 0 0,'-6'0'0'0'0,"-8"0"0"0"0,-9 0 0 0 0,-5 0 0 0 0,-6 6 0 0 0,5 9 0 0 0,-1 7 0 0 0,0 7 0 0 0,5 4 0 0 0,6 3 0 0 0,6 2 0 0 0,0 0 0 0 0,2 0 0 0 0,2-1 0 0 0,-2 7 0 0 0,-1 2 0 0 0,-3 4 0 0 0,0 2 0 0 0,-4-3 0 0 0,2-4 0 0 0,-2-2 0 0 0,1-4 0 0 0,5-13 0 0 0,10-12 0 0 0,6-14 0 0 0,8-14 0 0 0,9-10 0 0 0,13-7 0 0 0,8-6 0 0 0,2 5 0 0 0,1 1 0 0 0,-2 0 0 0 0,-7-1 0 0 0,-4-2 0 0 0,0 5 0 0 0,-1 2 0 0 0,-4-1 0 0 0,0 4 0 0 0,-6 0 0 0 0,1 4 0 0 0,3 0 0 0 0,-3-4 0 0 0,2 3 0 0 0,-4-2 0 0 0,2 4 0 0 0,-3-2 0 0 0,1 3 0 0 0,4 5 0 0 0,5 4 0 0 0,-3-3 0 0 0,-12 2 0 0 0,-8 1-16383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9:57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13266 2514 16383 0 0,'-7'0'0'0'0,"-26"0"0"0"0,-32 0 0 0 0,-50 0 0 0 0,-35 0 0 0 0,-36 0 0 0 0,-30 12 0 0 0,-15 23 0 0 0,-12 24 0 0 0,-8 21 0 0 0,-5 21 0 0 0,-2 12 0 0 0,-7 19 0 0 0,29-8 0 0 0,18-6 0 0 0,21-17 0 0 0,25-7 0 0 0,30-13 0 0 0,26-15 0 0 0,20-11 0 0 0,22-10 0 0 0,15-12 0 0 0,19-6 0 0 0,28-7 0 0 0,23-7 0 0 0,22-6 0 0 0,17-4 0 0 0,19-2 0 0 0,16-2 0 0 0,13 0 0 0 0,14-1 0 0 0,20-5 0 0 0,-2-9 0 0 0,22-13 0 0 0,16-8 0 0 0,10-4 0 0 0,-7-1 0 0 0,0 0 0 0 0,6 1 0 0 0,6-5 0 0 0,-5-1 0 0 0,-1 8 0 0 0,7 4 0 0 0,3 2 0 0 0,-6-6 0 0 0,-15-2 0 0 0,-10 5 0 0 0,-14 3 0 0 0,-18 1 0 0 0,-24 0 0 0 0,-23 4 0 0 0,-19 9 0 0 0,-31 6 0 0 0,-38 12 0 0 0,-43 18 0 0 0,-37 7 0 0 0,-40 12 0 0 0,-35 5 0 0 0,-33 8 0 0 0,-32 3 0 0 0,-82 17 0 0 0,-32 9 0 0 0,-19 9 0 0 0,-22 10 0 0 0,-26 12 0 0 0,8 1 0 0 0,47-13 0 0 0,41-10 0 0 0,49-14 0 0 0,58-19 0 0 0,58-19 0 0 0,68-15 0 0 0,72-18 0 0 0,63-15 0 0 0,35-11 0 0 0,40-15 0 0 0,17 0 0 0 0,8-6 0 0 0,-2-1 0 0 0,10-12 0 0 0,-15-2 0 0 0,-9-4 0 0 0,-7 4 0 0 0,-9-1 0 0 0,-5 4 0 0 0,-9 5 0 0 0,1 5 0 0 0,7-1 0 0 0,10-5 0 0 0,15-7 0 0 0,26-10 0 0 0,30-20 0 0 0,24-12 0 0 0,-6-1 0 0 0,-9 4 0 0 0,-13 7 0 0 0,-21 12 0 0 0,-28 8 0 0 0,-30 16 0 0 0,-29 18 0 0 0,-48 27 0 0 0,-41 22 0 0 0,-44 22 0 0 0,-40 17 0 0 0,-16 6 0 0 0,-15 7 0 0 0,-5-2 0 0 0,-1 2 0 0 0,4-11 0 0 0,3-1 0 0 0,17-9 0 0 0,12-6 0 0 0,17-3 0 0 0,14-6 0 0 0,42-9 0 0 0,49-13 0 0 0,44-14 0 0 0,40-17 0 0 0,26-11 0 0 0,7-12 0 0 0,3-3 0 0 0,1 1 0 0 0,0-4 0 0 0,4-4 0 0 0,-11 7 0 0 0,-6 7 0 0 0,-8 4 0 0 0,-7 10 0 0 0,-7 4 0 0 0,-10-1 0 0 0,-18 6 0 0 0,-17 6 0 0 0,-15 5 0 0 0,-11 6 0 0 0,-7 2 0 0 0,-4 3 0 0 0,-8 7 0 0 0,-8 9 0 0 0,-8 7 0 0 0,-24 13 0 0 0,-35 12 0 0 0,-40 5 0 0 0,-49-1 0 0 0,-19-3 0 0 0,-21-4 0 0 0,-17-3 0 0 0,-1-2 0 0 0,8-9 0 0 0,12-2 0 0 0,16-7 0 0 0,29-7 0 0 0,24-6 0 0 0,31-11 0 0 0,27-11 0 0 0,29-16 0 0 0,29-3 0 0 0,32-8 0 0 0,28 2 0 0 0,20-4 0 0 0,7 4 0 0 0,6-3 0 0 0,4-1 0 0 0,-4 6 0 0 0,0 4 0 0 0,0 1 0 0 0,8 5 0 0 0,16 1 0 0 0,17 5 0 0 0,28 6 0 0 0,40 5 0 0 0,34 5 0 0 0,25 2 0 0 0,-9 2 0 0 0,-6 7 0 0 0,-2 8 0 0 0,-20 9 0 0 0,-26 11 0 0 0,-28 7 0 0 0,-33-4 0 0 0,-35-2 0 0 0,-31-7 0 0 0,-29-3 0 0 0,-16-5 0 0 0,-16-1 0 0 0,-10 4 0 0 0,-7 9 0 0 0,-11-1 0 0 0,-16 1 0 0 0,-22-6 0 0 0,-22-1 0 0 0,-31 1 0 0 0,-23 3 0 0 0,-10-5 0 0 0,-7 1 0 0 0,-11-5 0 0 0,2-6 0 0 0,7-5 0 0 0,9-5 0 0 0,20-2 0 0 0,18-3 0 0 0,18-1 0 0 0,16 0 0 0 0,11 0 0 0 0,9-6 0 0 0,4-8 0 0 0,3-8 0 0 0,0-6 0 0 0,0-4 0 0 0,-1-3 0 0 0,-1-2 0 0 0,6 0 0 0 0,7 0 0 0 0,8 1 0 0 0,19 5 0 0 0,14 10 0 0 0,17 1 0 0 0,14 5 0 0 0,6 5 0 0 0,4 4 0 0 0,6 3 0 0 0,3 3 0 0 0,3 1 0 0 0,7 1 0 0 0,10 0 0 0 0,1 6 0 0 0,10 27 0 0 0,14 26 0 0 0,11 34 0 0 0,10 26 0 0 0,7 23 0 0 0,-15-6 0 0 0,-10-8 0 0 0,-7-7 0 0 0,-9-12 0 0 0,-16-13 0 0 0,-16-16 0 0 0,-13-15 0 0 0,-11-20 0 0 0,-6-11 0 0 0,-4-5 0 0 0,-8-2 0 0 0,-8 1 0 0 0,-26-5 0 0 0,-31-6 0 0 0,-33-6 0 0 0,-42-18 0 0 0,-33-20 0 0 0,-23-25 0 0 0,-19-27 0 0 0,-9-21 0 0 0,-9-4 0 0 0,1-4 0 0 0,15 9 0 0 0,-2-14 0 0 0,18 4 0 0 0,14 9 0 0 0,10 2 0 0 0,11 12 0 0 0,12 8 0 0 0,13 10 0 0 0,15 11 0 0 0,18 9 0 0 0,23 6 0 0 0,14 3 0 0 0,16 3 0 0 0,11 0 0 0 0,16 7 0 0 0,20 2 0 0 0,20 5 0 0 0,21 6 0 0 0,13 6 0 0 0,13 4 0 0 0,3 3 0 0 0,7 2 0 0 0,-2 1 0 0 0,9 0 0 0 0,11 0 0 0 0,23 0 0 0 0,20 0 0 0 0,14 12 0 0 0,22 22 0 0 0,27 31 0 0 0,20 34 0 0 0,12 25 0 0 0,1 23 0 0 0,-24-8 0 0 0,-20-9 0 0 0,-21-14 0 0 0,-23-9 0 0 0,-28-22 0 0 0,-24-20 0 0 0,-26-15 0 0 0,-21-16 0 0 0,-16-8 0 0 0,-10-8 0 0 0,-30-8 0 0 0,-42-6 0 0 0,-47-3 0 0 0,-46-8 0 0 0,-53-16 0 0 0,-38-17 0 0 0,-8-7 0 0 0,3-9 0 0 0,2-7 0 0 0,13 1 0 0 0,18-2 0 0 0,33 3 0 0 0,26 0 0 0 0,21-2 0 0 0,17 3 0 0 0,18 5 0 0 0,21 12-16383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30:01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14341 2961 16383 0 0,'-12'0'0'0'0,"-30"0"0"0"0,-13 0 0 0 0,-9 0 0 0 0,-20 0 0 0 0,-13 0 0 0 0,-22 0 0 0 0,-9 0 0 0 0,-7 0 0 0 0,6 0 0 0 0,1 0 0 0 0,3 0 0 0 0,4 0 0 0 0,5 0 0 0 0,9 0 0 0 0,10 0 0 0 0,16 0 0 0 0,15 0 0 0 0,13 0 0 0 0,9 0 0 0 0,6 0 0 0 0,3 0 0 0 0,8-6 0 0 0,8-9 0 0 0,7-20 0 0 0,6-10 0 0 0,17-4 0 0 0,18 1 0 0 0,17 1 0 0 0,19 3 0 0 0,11 10 0 0 0,5 9 0 0 0,2 4 0 0 0,-9 4 0 0 0,-3 7 0 0 0,-7-3 0 0 0,-10-4 0 0 0,0 0 0 0 0,-4 3 0 0 0,-4-2 0 0 0,3 1 0 0 0,-8-2 0 0 0,-3 1 0 0 0,-3 3 0 0 0,-1-1 0 0 0,0 0 0 0 0,-18 4 0 0 0,-25 2 0 0 0,-22 4 0 0 0,-32 2 0 0 0,-35 7 0 0 0,-14 4 0 0 0,-31-1 0 0 0,-10-1 0 0 0,-4-2 0 0 0,-25-2 0 0 0,-49 5 0 0 0,-48 20 0 0 0,-20 30 0 0 0,-27 35 0 0 0,-39 53 0 0 0,-26 38 0 0 0,-2 25 0 0 0,41-11 0 0 0,37-13 0 0 0,34-15 0 0 0,41-16 0 0 0,42-29 0 0 0,37-30 0 0 0,32-17 0 0 0,27-24 0 0 0,24-13 0 0 0,19-15 0 0 0,32-11 0 0 0,26-8 0 0 0,27-6 0 0 0,21-2 0 0 0,14-2 0 0 0,10 0 0 0 0,18 1 0 0 0,-1-6 0 0 0,4-8 0 0 0,-1-7 0 0 0,-5-6 0 0 0,-9-4 0 0 0,-1-3 0 0 0,1-1 0 0 0,-2-1 0 0 0,0 0 0 0 0,5 0 0 0 0,8-5 0 0 0,2 3 0 0 0,3 4 0 0 0,11-5 0 0 0,13 4 0 0 0,11 3 0 0 0,3 6 0 0 0,3 3 0 0 0,-1-2 0 0 0,-6 5 0 0 0,-6-1 0 0 0,-4 4 0 0 0,-10 5 0 0 0,-11 5 0 0 0,-9-2 0 0 0,-7 1 0 0 0,-11 1 0 0 0,-11-3 0 0 0,-9-6 0 0 0,-7 0 0 0 0,-4 3 0 0 0,-2 5 0 0 0,-14 3 0 0 0,-29 3 0 0 0,-26 9 0 0 0,-32 9 0 0 0,-17 9 0 0 0,-20 6 0 0 0,-17-1 0 0 0,-7 0 0 0 0,5 2 0 0 0,11-4 0 0 0,12-7 0 0 0,16-6 0 0 0,29-6 0 0 0,35-3 0 0 0,46-3 0 0 0,30-2 0 0 0,31 0 0 0 0,24-1 0 0 0,18 1 0 0 0,12 0 0 0 0,0 1 0 0 0,19-7 0 0 0,7-7 0 0 0,-13-9 0 0 0,-8 1 0 0 0,-5-3 0 0 0,-7-3 0 0 0,-9-3 0 0 0,-13 4 0 0 0,-14 0 0 0 0,-12 4 0 0 0,-7 1 0 0 0,-7 4 0 0 0,-8-2 0 0 0,-4 3 0 0 0,-6-2 0 0 0,-6 2 0 0 0,-5-1 0 0 0,-5 1 0 0 0,-9-2 0 0 0,-3 2 0 0 0,-6-3 0 0 0,-2 3 0 0 0,-3-2 0 0 0,-24-5 0 0 0,-28 3 0 0 0,-35-2 0 0 0,-35 3 0 0 0,-37 5 0 0 0,-26 5 0 0 0,-9 5 0 0 0,-5 2 0 0 0,3 2 0 0 0,7 2 0 0 0,9 0 0 0 0,6 0 0 0 0,12-1 0 0 0,18 1 0 0 0,12 0 0 0 0,13-1 0 0 0,12 6 0 0 0,8 2 0 0 0,12 6 0 0 0,12 1 0 0 0,22-3 0 0 0,36-3 0 0 0,36-3 0 0 0,43-2 0 0 0,21-3 0 0 0,24 0 0 0 0,4-2 0 0 0,-2-12 0 0 0,3-10 0 0 0,4-20 0 0 0,-2-9 0 0 0,2-8 0 0 0,-10 0 0 0 0,19 4 0 0 0,-10 12 0 0 0,-21 13 0 0 0,-47 11 0 0 0,-48 10 0 0 0,-50 7 0 0 0,-46 3 0 0 0,-45 2 0 0 0,-8 7 0 0 0,-7 14 0 0 0,-3 9 0 0 0,-3 19 0 0 0,-1 6 0 0 0,18-1 0 0 0,12 10 0 0 0,14-1 0 0 0,18-5 0 0 0,17-7 0 0 0,9-5 0 0 0,7-12 0 0 0,6-6 0 0 0,-1-1 0 0 0,-5 1 0 0 0,-6-6 0 0 0,1 0 0 0 0,-10 2 0 0 0,-4 3 0 0 0,3 3 0 0 0,6 1 0 0 0,9 3 0 0 0,6-6 0 0 0,5-2 0 0 0,4-5 0 0 0,8-25 0 0 0,9-32 0 0 0,9-27 0 0 0,12-23 0 0 0,24-16 0 0 0,28-15 0 0 0,16-1 0 0 0,29 1 0 0 0,22-5 0 0 0,15 6 0 0 0,5 9 0 0 0,2 17 0 0 0,-4 11 0 0 0,-6 18 0 0 0,-7 14 0 0 0,-12 13 0 0 0,-13 7 0 0 0,-11 7 0 0 0,-8 7 0 0 0,-4-1 0 0 0,-4-4 0 0 0,-2 0 0 0 0,1-4 0 0 0,-13 3-16383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30:01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10954 2249 16383 0 0,'0'0'-16383'0'0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30:04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10663 2474 16383 0 0,'12'0'0'0'0,"29"0"0"0"0,33 0 0 0 0,28 0 0 0 0,34 0 0 0 0,31 0 0 0 0,25 0 0 0 0,35 0 0 0 0,29 0 0 0 0,26 0 0 0 0,28 0 0 0 0,5 0 0 0 0,-3 13 0 0 0,-34 3 0 0 0,-35 12 0 0 0,-20 14 0 0 0,-24 12 0 0 0,-21 2 0 0 0,-22 5 0 0 0,-31-2 0 0 0,-25-4 0 0 0,-17-7 0 0 0,-9-4 0 0 0,-13-3 0 0 0,-9-3 0 0 0,-8-2 0 0 0,-4-1 0 0 0,-4-5 0 0 0,-8-3 0 0 0,-2-5 0 0 0,-5-1 0 0 0,-1-3 0 0 0,-10-6 0 0 0,-12-4 0 0 0,-19-3 0 0 0,-11-3 0 0 0,-14-2 0 0 0,-22-13 0 0 0,-14-5 0 0 0,-16-17 0 0 0,-11-9 0 0 0,-12-10 0 0 0,-3-14 0 0 0,6-2 0 0 0,-1-1 0 0 0,1-7 0 0 0,-5-4 0 0 0,-11-11 0 0 0,9 3 0 0 0,3-1 0 0 0,2 1 0 0 0,10 11 0 0 0,5 0 0 0 0,7 7 0 0 0,9 10 0 0 0,6 9 0 0 0,12 13 0 0 0,5 8 0 0 0,8 3 0 0 0,7 6 0 0 0,7 7 0 0 0,16 7 0 0 0,26 4 0 0 0,25 4 0 0 0,22 1 0 0 0,15 1 0 0 0,16 7 0 0 0,14 7 0 0 0,4 2 0 0 0,4-2 0 0 0,5 3 0 0 0,-9-2 0 0 0,16 2 0 0 0,8 11 0 0 0,16 19 0 0 0,21 20 0 0 0,54 42 0 0 0,15 14 0 0 0,13 24 0 0 0,-21-1 0 0 0,-10-1 0 0 0,-15-12 0 0 0,-28-11 0 0 0,-23-14 0 0 0,-23-13 0 0 0,-25-23 0 0 0,-28-17 0 0 0,-19-12 0 0 0,-17-8 0 0 0,-13-3 0 0 0,-10-2 0 0 0,-4 1 0 0 0,-10-5 0 0 0,-22-8 0 0 0,-17-7 0 0 0,-20-11 0 0 0,-11-18 0 0 0,-16-20 0 0 0,-17-15 0 0 0,-2-11 0 0 0,-13-7 0 0 0,-15-11 0 0 0,-3 2 0 0 0,-1 9 0 0 0,6 4 0 0 0,7 6 0 0 0,15 8 0 0 0,14 13 0 0 0,26 6 0 0 0,19 9 0 0 0,13 9 0 0 0,22 6 0 0 0,26 6 0 0 0,26 2 0 0 0,20 2 0 0 0,15 1 0 0 0,9 0 0 0 0,4-1 0 0 0,2 0 0 0 0,0 0 0 0 0,0 5 0 0 0,-2 9 0 0 0,-1 7 0 0 0,5 26 0 0 0,2 22 0 0 0,5 18 0 0 0,19 32 0 0 0,41 57 0 0 0,14 24 0 0 0,24 26 0 0 0,-8-5 0 0 0,-9-5 0 0 0,-15-19 0 0 0,-14-26 0 0 0,-25-29 0 0 0,-25-33 0 0 0,-22-29 0 0 0,-23-22 0 0 0,-12-21 0 0 0,-11-10 0 0 0,-16-24 0 0 0,-21-23 0 0 0,-14-16 0 0 0,-21-20 0 0 0,-7-7 0 0 0,-7-5 0 0 0,-23-23 0 0 0,-9-8 0 0 0,-7-6 0 0 0,15 15-16383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17:49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10663 4579 16383 0 0,'0'-6'0'0'0,"0"10"0"0"0,0 11 0 0 0,0 15 0 0 0,0 9 0 0 0,0 3 0 0 0,6 2 0 0 0,2-1 0 0 0,6-2 0 0 0,1-1 0 0 0,-3-1 0 0 0,-3-2 0 0 0,-3 0 0 0 0,-2-1 0 0 0,-3 1 0 0 0,0-1 0 0 0,4-6 0 0 0,3-2 0 0 0,-1 0 0 0 0,-1 9 0 0 0,-2 3 0 0 0,-1 1 0 0 0,-2 1 0 0 0,6-8 0 0 0,1-15 0 0 0,6-12 0 0 0,6-6 0 0 0,7-4 0 0 0,4-1 0 0 0,4-6 0 0 0,1-7 0 0 0,-5-8 0 0 0,-1 1 0 0 0,-6-2 0 0 0,-2 4 0 0 0,3 5 0 0 0,-3 0 0 0 0,0 2 0 0 0,-3-2 0 0 0,-4-5 0 0 0,-6-4 0 0 0,-4-4 0 0 0,-2-4 0 0 0,-3-1 0 0 0,0-2 0 0 0,-1-1 0 0 0,0 1 0 0 0,0 0 0 0 0,0 0 0 0 0,1 0 0 0 0,0 0 0 0 0,-1 6-16383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17:55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4685 2355 16383 0 0,'-13'0'0'0'0,"-10"0"0"0"0,-7 0 0 0 0,-5 0 0 0 0,-2 0 0 0 0,-2 0 0 0 0,0 0 0 0 0,6 6 0 0 0,3 2 0 0 0,1 6 0 0 0,4 7 0 0 0,1 0 0 0 0,-2 2 0 0 0,-2 4 0 0 0,-4-3 0 0 0,-1 1 0 0 0,-2-5 0 0 0,-2 2 0 0 0,-6-4 0 0 0,-2-4 0 0 0,0-5 0 0 0,8 2 0 0 0,10 6 0 0 0,10 6 0 0 0,8 5 0 0 0,5 4 0 0 0,9 3 0 0 0,11 2 0 0 0,15-6 0 0 0,1-2 0 0 0,9 1 0 0 0,9 7 0 0 0,3-2 0 0 0,-9-1 0 0 0,-4-1 0 0 0,-4-5 0 0 0,-1-7 0 0 0,-1-8 0 0 0,1-6 0 0 0,0-4 0 0 0,0-3 0 0 0,1-1 0 0 0,0 0 0 0 0,0 0 0 0 0,1-1 0 0 0,-1 1 0 0 0,1 1 0 0 0,-7 6 0 0 0,-1 2 0 0 0,-1 6 0 0 0,-4 7 0 0 0,0 6 0 0 0,2 4 0 0 0,-4 4 0 0 0,1-5 0 0 0,-3 0 0 0 0,1 6 0 0 0,-4 3 0 0 0,-3 2 0 0 0,-6-6-16383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17:58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4524 2426 16383 0 0,'7'0'0'0'0,"7"0"0"0"0,8 0 0 0 0,7-6 0 0 0,4-3 0 0 0,3 2 0 0 0,2 0 0 0 0,0 3 0 0 0,-6-5 0 0 0,-3-1 0 0 0,1 1 0 0 0,1 3 0 0 0,1 2 0 0 0,-4-5 0 0 0,-2 0 0 0 0,2 1 0 0 0,-4-5 0 0 0,0 1 0 0 0,2-5 0 0 0,3 2 0 0 0,3-4 0 0 0,2 2 0 0 0,1 3 0 0 0,-5-1 0 0 0,-1 1 0 0 0,0 3 0 0 0,2 4 0 0 0,1 2 0 0 0,2 3 0 0 0,1 1 0 0 0,-5 8 0 0 0,-8 8 0 0 0,-7 8 0 0 0,-7 6 0 0 0,-5 5 0 0 0,-2 2 0 0 0,-2 2 0 0 0,-6 6 0 0 0,-9 2 0 0 0,-8 0 0 0 0,1-2 0 0 0,-3-2 0 0 0,-9-3 0 0 0,-4-1 0 0 0,-3-1 0 0 0,1 0 0 0 0,0-7 0 0 0,8-2 0 0 0,2-6 0 0 0,8-1 0 0 0,0-3 0 0 0,5 1 0 0 0,6 3 0 0 0,4 5 0 0 0,3 4 0 0 0,4 2 0 0 0,1 2 0 0 0,1 2 0 0 0,-7-6 0 0 0,-1-2 0 0 0,0 0 0 0 0,1 2 0 0 0,-4-5 0 0 0,-1 6 0 0 0,-5-3 0 0 0,1 7 0 0 0,-3-4 0 0 0,0 0 0 0 0,5 0 0 0 0,3-11 0 0 0,5-16 0 0 0,2-21 0 0 0,2-7-16383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18:00.2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4413 3731 16383 0 0,'0'6'0'0'0,"0"8"0"0"0,0 9 0 0 0,0 11 0 0 0,0 8 0 0 0,0 2 0 0 0,0 6 0 0 0,0 1 0 0 0,0 4 0 0 0,0 5 0 0 0,0 5 0 0 0,0-3 0 0 0,0 7 0 0 0,0 4 0 0 0,0 3 0 0 0,0 0 0 0 0,0 5 0 0 0,0 9 0 0 0,0-6 0 0 0,0-4 0 0 0,0 3 0 0 0,0 5 0 0 0,0 1 0 0 0,0 4 0 0 0,0-8 0 0 0,0-6 0 0 0,0-10 0 0 0,0-11 0 0 0,0-9 0 0 0,0-6 0 0 0,0-5 0 0 0,0-2 0 0 0,0-2 0 0 0,0 1 0 0 0,0-1 0 0 0,0 1 0 0 0,0 1 0 0 0,6 0 0 0 0,9-6 0 0 0,7-8 0 0 0,7-8 0 0 0,4-12 0 0 0,3-13 0 0 0,1-5 0 0 0,-5-5 0 0 0,-2 0 0 0 0,0 4 0 0 0,1-1 0 0 0,2-4 0 0 0,-6-4 0 0 0,0 2 0 0 0,-5-1 0 0 0,0 3 0 0 0,-4 1 0 0 0,-5-4 0 0 0,2 3 0 0 0,-2-1 0 0 0,-3-3 0 0 0,-4-3 0 0 0,-2-3 0 0 0,-2-2 0 0 0,-7-2 0 0 0,-10-1 0 0 0,-2 0 0 0 0,2 0 0 0 0,4 0 0 0 0,3 0 0 0 0,4 0 0 0 0,1 1 0 0 0,3-1 0 0 0,0 1 0 0 0,0-1 0 0 0,1 1 0 0 0,0-1 0 0 0,-1 1 0 0 0,1-1 0 0 0,-1 1 0 0 0,0-1 0 0 0,0 1 0 0 0,0-1 0 0 0,0-5 0 0 0,0-9 0 0 0,0-2 0 0 0,0 2 0 0 0,0 4 0 0 0,0 3 0 0 0,0 3 0 0 0,0 3 0 0 0,0 1 0 0 0,0 0 0 0 0,0-5 0 0 0,0-2 0 0 0,0 1 0 0 0,0 0 0 0 0,0 3 0 0 0,0 0 0 0 0,0 3 0 0 0,-6 6 0 0 0,-9 2 0 0 0,-7 7 0 0 0,-7 7 0 0 0,-4 6 0 0 0,-3-2 0 0 0,-1 1 0 0 0,5-4 0 0 0,2 0 0 0 0,0 3 0 0 0,-1-3 0 0 0,-2 1 0 0 0,-1 2 0 0 0,-1 4 0 0 0,-1 2 0 0 0,6 9 0 0 0,8 16 0 0 0,7 17 0 0 0,7 2-16383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18:01.8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4556 5980 16383 0 0,'0'6'0'0'0,"0"8"0"0"0,0 9 0 0 0,0 5 0 0 0,0 5 0 0 0,0 16 0 0 0,0 5 0 0 0,0 6 0 0 0,0 11 0 0 0,0 0 0 0 0,0 7 0 0 0,0 8 0 0 0,0 3 0 0 0,0-3 0 0 0,0-8 0 0 0,0-6 0 0 0,0-9 0 0 0,0-3 0 0 0,0-5 0 0 0,0-5 0 0 0,6-12 0 0 0,8-6 0 0 0,9-3 0 0 0,5-5 0 0 0,6-7 0 0 0,2-7 0 0 0,1 1 0 0 0,1-1 0 0 0,0 11 0 0 0,0 7 0 0 0,0 5 0 0 0,-8 4 0 0 0,-1 1 0 0 0,0 0 0 0 0,1 1 0 0 0,2-7 0 0 0,2-9 0 0 0,1-8 0 0 0,0-7 0 0 0,2-11 0 0 0,-7-11 0 0 0,-1-28 0 0 0,0-19 0 0 0,1-12 0 0 0,-4-12 0 0 0,-6-4 0 0 0,-8 1 0 0 0,-4 9 0 0 0,-5 12 0 0 0,-2 11 0 0 0,-2 8 0 0 0,0 7 0 0 0,-1-2 0 0 0,1 0 0 0 0,-6 1 0 0 0,-2 1 0 0 0,-5 8 0 0 0,-1 4 0 0 0,-3 6 0 0 0,-6 7 0 0 0,-4 6 0 0 0,-4-1 0 0 0,-9 2 0 0 0,-4 1 0 0 0,-6 3 0 0 0,-1-4 0 0 0,2-1 0 0 0,-2 2 0 0 0,0 1 0 0 0,-2-3 0 0 0,-5-7 0 0 0,2 0 0 0 0,-3 3 0 0 0,-2-3 0 0 0,-5 2 0 0 0,-1-10 0 0 0,3-5 0 0 0,7-5 0 0 0,7-3 0 0 0,6 0 0 0 0,11-1 0 0 0,11 1 0 0 0,9 6-16383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18:04.9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10271 6693 16383 0 0,'-6'0'0'0'0,"-14"0"0"0"0,-11 0 0 0 0,-6 0 0 0 0,-8 0 0 0 0,-4 0 0 0 0,-5 0 0 0 0,-7 0 0 0 0,2 0 0 0 0,-2 0 0 0 0,3 0 0 0 0,-1 0 0 0 0,4-6 0 0 0,-14-14 0 0 0,-2-11 0 0 0,-7-6 0 0 0,-8-8 0 0 0,-3-10 0 0 0,1-2 0 0 0,-2-3 0 0 0,1-4 0 0 0,-2-9 0 0 0,7 0 0 0 0,-12-4 0 0 0,3-3 0 0 0,-1-12 0 0 0,10-3 0 0 0,0 2 0 0 0,8 5 0 0 0,11-1 0 0 0,10 1 0 0 0,9 10 0 0 0,11 6 0 0 0,7 9 0 0 0,6 3 0 0 0,9 5 0 0 0,5 6 0 0 0,5 5 0 0 0,2 4 0 0 0,2 2 0 0 0,1-5 0 0 0,-1 0 0 0 0,0-1 0 0 0,7 3 0 0 0,0 1 0 0 0,7 1 0 0 0,0 1 0 0 0,-3 1 0 0 0,3 1 0 0 0,0 12 0 0 0,-4 17 0 0 0,-3 9-16383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18:14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7310 4884 16383 0 0,'-6'0'0'0'0,"-9"0"0"0"0,-7 0 0 0 0,-7 0 0 0 0,-4 0 0 0 0,-3 0 0 0 0,-2-7 0 0 0,-6-1 0 0 0,-2 0 0 0 0,-6 2 0 0 0,0-5 0 0 0,2 0 0 0 0,4-4 0 0 0,4-1 0 0 0,2-2 0 0 0,2 1 0 0 0,1-9 0 0 0,1 0 0 0 0,0 4 0 0 0,7 1 0 0 0,1 2 0 0 0,6 0 0 0 0,0 2 0 0 0,4-2 0 0 0,-1-4 0 0 0,-3-4 0 0 0,1-4 0 0 0,-1 3 0 0 0,3 1 0 0 0,4-2 0 0 0,-1-2 0 0 0,2-2 0 0 0,4-1 0 0 0,3-2 0 0 0,3 0 0 0 0,2-1 0 0 0,1 0 0 0 0,2 0 0 0 0,-1 1 0 0 0,1-1 0 0 0,6 6 0 0 0,1 3 0 0 0,7 6 0 0 0,6 6 0 0 0,6 6 0 0 0,4 5 0 0 0,4 3 0 0 0,1 3 0 0 0,2 0 0 0 0,0 0 0 0 0,-7 6 0 0 0,-8 9 0 0 0,-8 7 0 0 0,-7 6 0 0 0,-4 4 0 0 0,-4 3 0 0 0,6-4 0 0 0,6-9 0 0 0,9-7 0 0 0,6-1 0 0 0,6-2 0 0 0,-4 2 0 0 0,0-1 0 0 0,1-3 0 0 0,1 3 0 0 0,3-2 0 0 0,0-1 0 0 0,2-4 0 0 0,0-3 0 0 0,1-1 0 0 0,0-3 0 0 0,0 0 0 0 0,-7-6 0 0 0,-7-9 0 0 0,-9-8 0 0 0,-6-6 0 0 0,-5-5 0 0 0,-9-8 0 0 0,-9-4 0 0 0,-9 0 0 0 0,-6 8 0 0 0,1 4 0 0 0,1 1 0 0 0,-2 1 0 0 0,4-1 0 0 0,0 5 0 0 0,5 2 0 0 0,0-2 0 0 0,-3 5 0 0 0,-4-1 0 0 0,-3-2 0 0 0,4-3 0 0 0,0-2 0 0 0,5-3 0 0 0,6-1 0 0 0,-1-2 0 0 0,3 0 0 0 0,4 0 0 0 0,3 0 0 0 0,4 0 0 0 0,-5 7 0 0 0,-1 1 0 0 0,2 1 0 0 0,1-9 0 0 0,2-3 0 0 0,2-2 0 0 0,1 1 0 0 0,1 1 0 0 0,0 0 0 0 0,0 2 0 0 0,1 1 0 0 0,-1 0 0 0 0,6 7 0 0 0,9 8 0 0 0,7 8 0 0 0,7 6 0 0 0,-2 11 0 0 0,1 11 0 0 0,1 10 0 0 0,-3 6 0 0 0,-7 5 0 0 0,0-4 0 0 0,-4-1 0 0 0,-3 1 0 0 0,1-5 0 0 0,-1-1 0 0 0,4-5 0 0 0,-1 1 0 0 0,-3 3 0 0 0,-4 4 0 0 0,3-4 0 0 0,0 1 0 0 0,-2 3 0 0 0,4-4 0 0 0,-1 0 0 0 0,-2 2 0 0 0,3-3 0 0 0,0 1 0 0 0,4 2 0 0 0,-2 3 0 0 0,-2 3 0 0 0,2 2 0 0 0,-2 2 0 0 0,-2 0 0 0 0,3-5 0 0 0,-1-2 0 0 0,-3 0 0 0 0,3-4 0 0 0,0-1 0 0 0,-3 2 0 0 0,3-4 0 0 0,6 1 0 0 0,12 3 0 0 0,7 3 0 0 0,3-3 0 0 0,1-7 0 0 0,-1-6 0 0 0,0-5 0 0 0,-2-4 0 0 0,-7-9 0 0 0,-10-10 0 0 0,-7-9 0 0 0,-7-12 0 0 0,-5-6 0 0 0,-3-3 0 0 0,-1-6 0 0 0,-1 0 0 0 0,-6 2 0 0 0,-1-3 0 0 0,-7 2 0 0 0,-5-4 0 0 0,0 1 0 0 0,-2 10 0 0 0,2 6 0 0 0,5 3 0 0 0,0 1 0 0 0,1 0 0 0 0,-2 6 0 0 0,2 1 0 0 0,2-2 0 0 0,-1 5 0 0 0,1 0 0 0 0,2-3 0 0 0,4-3 0 0 0,-3 4 0 0 0,-1-1 0 0 0,3-1 0 0 0,1-3 0 0 0,3-3 0 0 0,2-1 0 0 0,1-2 0 0 0,1 0 0 0 0,0-1 0 0 0,1 0 0 0 0,-1 0 0 0 0,7 7 0 0 0,1 1 0 0 0,7 6 0 0 0,6 8 0 0 0,5 5 0 0 0,6 5 0 0 0,3 3 0 0 0,1 2 0 0 0,2 1 0 0 0,-1 1 0 0 0,-5 5 0 0 0,-3 2 0 0 0,1 6 0 0 0,-6 6 0 0 0,-6 6 0 0 0,-7 5 0 0 0,-5 3 0 0 0,-3 1 0 0 0,-2 2 0 0 0,-2-1 0 0 0,0 1 0 0 0,-1-1 0 0 0,7 1 0 0 0,3-1 0 0 0,5-1 0 0 0,2 1 0 0 0,3-1 0 0 0,6 1 0 0 0,-2-1 0 0 0,-4 1 0 0 0,0-7 0 0 0,-2-2 0 0 0,2 1 0 0 0,4 1 0 0 0,-1 2 0 0 0,2 8 0 0 0,-4 3 0 0 0,2-5 0 0 0,-3-4 0 0 0,2 0 0 0 0,-3-1 0 0 0,3 1 0 0 0,-3 0 0 0 0,2-5 0 0 0,-2-1 0 0 0,-4 0 0 0 0,-4 2 0 0 0,2 2 0 0 0,0 2 0 0 0,-2 1 0 0 0,-3 1 0 0 0,-2 1 0 0 0,-2 0 0 0 0,-2-1 0 0 0,0 1 0 0 0,0 0 0 0 0,-1 0 0 0 0,1-1 0 0 0,0 1 0 0 0,-1-1 0 0 0,1 1 0 0 0,0-1 0 0 0,0 1 0 0 0,0-1 0 0 0,0 1 0 0 0,0-1 0 0 0,0 1 0 0 0,0-1 0 0 0,0 1 0 0 0,0-1 0 0 0,0 1 0 0 0,0-1 0 0 0,-6-5 0 0 0,-2-3 0 0 0,-6-6 0 0 0,-7-6 0 0 0,0 0 0 0 0,-8-3 0 0 0,-6-3 0 0 0,-3-4 0 0 0,-2-2 0 0 0,1-3 0 0 0,0-1 0 0 0,0 0 0 0 0,2-1 0 0 0,-1 1 0 0 0,2-1 0 0 0,-1 1 0 0 0,1-1 0 0 0,-1 1 0 0 0,7-6 0 0 0,2-2 0 0 0,-1 0 0 0 0,-1 1 0 0 0,4-3 0 0 0,1-1 0 0 0,-2 1 0 0 0,-3-3 0 0 0,-2-6 0 0 0,5 1-16383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16:46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25438 11192 16383 0 0,'0'3'0'0'0,"0"3"0"0"0,0 3 0 0 0,0 3 0 0 0,0 2 0 0 0,0 4 0 0 0,0 10 0 0 0,-3 4 0 0 0,0 8 0 0 0,-3 14 0 0 0,0 6 0 0 0,0 6 0 0 0,0-2 0 0 0,0-9 0 0 0,1-3 0 0 0,-1-6 0 0 0,1 1 0 0 0,0-3 0 0 0,2-3 0 0 0,-1-4 0 0 0,-1 2 0 0 0,1-2 0 0 0,2 0 0 0 0,-3-1 0 0 0,1-4 0 0 0,0 1 0 0 0,2 0 0 0 0,-3-1 0 0 0,1 0 0 0 0,-3 2 0 0 0,1-2 0 0 0,1 4 0 0 0,1 2 0 0 0,-1 6 0 0 0,-2 0 0 0 0,-1 4 0 0 0,2-2 0 0 0,-1-2 0 0 0,-2 3 0 0 0,1-5 0 0 0,1-4 0 0 0,0 0 0 0 0,0-2 0 0 0,3-4 0 0 0,0-2 0 0 0,0-1 0 0 0,-1-3 0 0 0,2-3 0 0 0,0-3 0 0 0,2-2 0 0 0,0-2 0 0 0,0 0 0 0 0,1 1 0 0 0,0 2 0 0 0,1-1 0 0 0,-4 2 0 0 0,0 3 0 0 0,0 1 0 0 0,0 0 0 0 0,1 0 0 0 0,1-2 0 0 0,0-2 0 0 0,1-2 0 0 0,0 2 0 0 0,0 10 0 0 0,0 5 0 0 0,0 2 0 0 0,1 1 0 0 0,-1-2 0 0 0,0-2 0 0 0,0 2 0 0 0,0-2 0 0 0,0-3 0 0 0,0 2 0 0 0,0 0 0 0 0,0 1 0 0 0,0 1 0 0 0,0 1 0 0 0,0-1 0 0 0,0 2 0 0 0,0-1 0 0 0,0-3 0 0 0,0-2 0 0 0,0-1 0 0 0,0-1 0 0 0,0 0 0 0 0,0 1 0 0 0,0-2 0 0 0,0-4 0 0 0,0-3 0 0 0,0-2 0 0 0,-3-2 0 0 0,0-1 0 0 0,-1 2 0 0 0,2 3 0 0 0,0 0 0 0 0,0 0 0 0 0,-1 7 0 0 0,-1 3 0 0 0,1 0 0 0 0,-2 2 0 0 0,0 9 0 0 0,0 5 0 0 0,2-1 0 0 0,1 4 0 0 0,1 5 0 0 0,-2-1 0 0 0,-4-2 0 0 0,1-4 0 0 0,0-5 0 0 0,2-8 0 0 0,1-6 0 0 0,1-6 0 0 0,1-5 0 0 0,1-2 0 0 0,-3-4 0 0 0,0-1 0 0 0,0-3-16383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18:14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7402 2725 16383 0 0,'0'6'0'0'0,"0"9"0"0"0,0 7 0 0 0,0 13 0 0 0,0 6 0 0 0,0 3 0 0 0,0 0 0 0 0,0-1 0 0 0,0-2 0 0 0,0-2 0 0 0,0-1 0 0 0,0-1 0 0 0,0 0 0 0 0,0 11 0 0 0,0 18 0 0 0,-6 14 0 0 0,-3 14 0 0 0,1 9 0 0 0,-4-1 0 0 0,-1-5 0 0 0,2-1 0 0 0,-3-10 0 0 0,1-13 0 0 0,-4-14 0 0 0,1-4 0 0 0,4-5 0 0 0,-3-11 0 0 0,1-6 0 0 0,3-2 0 0 0,-2 5 0 0 0,-6 10 0 0 0,-6 3 0 0 0,2 5 0 0 0,-2 7 0 0 0,-3-2 0 0 0,-2 2 0 0 0,-3 3 0 0 0,-2-3 0 0 0,-1 0 0 0 0,6-4 0 0 0,1-11 0 0 0,6-8 0 0 0,7-4 0 0 0,6-1 0 0 0,4-1 0 0 0,4-5-16383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18:19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4974 2593 16383 0 0,'0'0'-16383'0'0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18:24.1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4752 1647 16383 0 0,'0'6'0'0'0,"0"9"0"0"0,0 13 0 0 0,0 21 0 0 0,0 21 0 0 0,-18 36 0 0 0,-26 55 0 0 0,-16 32 0 0 0,-24 51 0 0 0,-23 46 0 0 0,-16 36 0 0 0,-14 25 0 0 0,-1-5 0 0 0,3 2 0 0 0,20-34 0 0 0,3 23 0 0 0,15-3 0 0 0,18-8 0 0 0,10 3 0 0 0,-2 25 0 0 0,-1 15 0 0 0,-1 20 0 0 0,-1-20 0 0 0,1-23 0 0 0,5-27 0 0 0,3-42 0 0 0,6-44 0 0 0,13-49 0 0 0,14-50 0 0 0,13-41 0 0 0,9-30 0 0 0,7-20 0 0 0,4-11 0 0 0,1 8 0 0 0,1 3 0 0 0,5 13 0 0 0,15 16 0 0 0,9 26 0 0 0,12 9 0 0 0,4-1 0 0 0,13 12 0 0 0,2-7 0 0 0,3-11 0 0 0,2-9 0 0 0,3-9 0 0 0,1-5 0 0 0,7-3 0 0 0,3 4 0 0 0,-1 1 0 0 0,-1 0 0 0 0,-2-14 0 0 0,-2-5 0 0 0,-1-13 0 0 0,-2-8 0 0 0,-6-11 0 0 0,-2-10 0 0 0,6-9 0 0 0,3-5 0 0 0,2-3 0 0 0,7-9 0 0 0,1-2 0 0 0,5 0 0 0 0,-6-4 0 0 0,-5 0 0 0 0,-10 2 0 0 0,-9-2 0 0 0,-10 0 0 0 0,-6 4 0 0 0,-11-4 0 0 0,-4-5 0 0 0,5-6 0 0 0,-3-4 0 0 0,0-11 0 0 0,1-4 0 0 0,1 0 0 0 0,26-31 0 0 0,10-21 0 0 0,62-93 0 0 0,14-27 0 0 0,8-27 0 0 0,-16 22 0 0 0,-12 31 0 0 0,-21 34 0 0 0,-23 31 0 0 0,-17 32 0 0 0,-14 18 0 0 0,-15 16 0 0 0,-8 6 0 0 0,-1-1 0 0 0,-5-3 0 0 0,-1-30 0 0 0,4-30 0 0 0,4-28 0 0 0,3-31 0 0 0,10-30 0 0 0,3-29 0 0 0,1 0 0 0 0,6-3 0 0 0,0-4 0 0 0,-2 7 0 0 0,-10 7 0 0 0,-4 30 0 0 0,-2 35 0 0 0,-7 28 0 0 0,-7 30 0 0 0,-7 21 0 0 0,-5 18 0 0 0,-4 14 0 0 0,-2 10 0 0 0,-7 0 0 0 0,-9 0 0 0 0,-8-4 0 0 0,-12-14 0 0 0,0-9 0 0 0,-6-10 0 0 0,3-6 0 0 0,3 0 0 0 0,2 2 0 0 0,-1 9 0 0 0,6 11 0 0 0,2 16 0 0 0,0 10 0 0 0,-3 5 0 0 0,-8 1 0 0 0,-4-6 0 0 0,6-9 0 0 0,2-9 0 0 0,-6-14 0 0 0,5-8 0 0 0,1 4 0 0 0,7 1 0 0 0,2 13 0 0 0,-1 10 0 0 0,3 8 0 0 0,1 10 0 0 0,2 5 0 0 0,0 0 0 0 0,-3 4 0 0 0,1-5 0 0 0,0 0 0 0 0,-4-6 0 0 0,3-11 0 0 0,-1-4 0 0 0,4-6 0 0 0,-1-6 0 0 0,3-6 0 0 0,-2-3 0 0 0,3-10 0 0 0,4-2 0 0 0,5 5 0 0 0,3 3 0 0 0,2 9 0 0 0,3 8 0 0 0,-6 8 0 0 0,-2-1 0 0 0,1-4 0 0 0,-4-5 0 0 0,-2-6 0 0 0,-3-4 0 0 0,0-3 0 0 0,3-2 0 0 0,4 6 0 0 0,3 7 0 0 0,3 9 0 0 0,-4 5 0 0 0,-2 6 0 0 0,-4 3 0 0 0,-1 1 0 0 0,-4 1 0 0 0,1 0 0 0 0,-2 6 0 0 0,-5 8 0 0 0,-5 7 0 0 0,-2 7 0 0 0,-4-2 0 0 0,-1-6 0 0 0,0-7 0 0 0,-2-5 0 0 0,1 2 0 0 0,0-2 0 0 0,0-1 0 0 0,0-4 0 0 0,6-1 0 0 0,3-2 0 0 0,-1-1 0 0 0,5 0 0 0 0,1-1 0 0 0,-3-6 0 0 0,-9-9 0 0 0,-5-1 0 0 0,-7-10 0 0 0,-16-13 0 0 0,-8-13 0 0 0,-5-3 0 0 0,-2-5 0 0 0,-6-4 0 0 0,-2 3 0 0 0,8 5 0 0 0,11 12 0 0 0,17 20-16383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18:27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10821 5450 16383 0 0,'0'-12'0'0'0,"0"-11"0"0"0,0-32 0 0 0,0-44 0 0 0,0-36 0 0 0,0-51 0 0 0,0-57 0 0 0,0-122 0 0 0,0-105 0 0 0,0-109 0 0 0,0-7 0 0 0,0 61 0 0 0,13 44 0 0 0,10 42 0 0 0,1 65 0 0 0,-4 70 0 0 0,-5 70 0 0 0,-4 61 0 0 0,-6 54 0 0 0,-2 53 0 0 0,-2 51 0 0 0,-2 34 0 0 0,0 20 0 0 0,0 15 0 0 0,6 5 0 0 0,3-1 0 0 0,-1-4 0 0 0,0-6 0 0 0,-3-4 0 0 0,-1-3 0 0 0,-2-4 0 0 0,0-6-16383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18:29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11025 1252 16383 0 0,'-12'13'0'0'0,"-17"10"0"0"0,-16 13 0 0 0,-6 7 0 0 0,-7 3 0 0 0,6-1 0 0 0,0-2 0 0 0,2-1 0 0 0,4-9 0 0 0,10-3 0 0 0,4-7 0 0 0,2-1 0 0 0,-7 8 0 0 0,-3 5 0 0 0,-7 10 0 0 0,-21 27 0 0 0,2 8 0 0 0,-1 3 0 0 0,-1 6 0 0 0,5-7 0 0 0,13-10 0 0 0,21-17 0 0 0,28-19 0 0 0,26-21 0 0 0,22-26 0 0 0,22-29 0 0 0,10-27 0 0 0,12-21 0 0 0,8-25 0 0 0,6-14 0 0 0,-2-2 0 0 0,0 1 0 0 0,0 4 0 0 0,-4 10 0 0 0,-6 20 0 0 0,-14 18 0 0 0,-13 23 0 0 0,-12 19 0 0 0,-9 17 0 0 0,-6 11 0 0 0,-3 6 0 0 0,4 3 0 0 0,8 1 0 0 0,2 1 0 0 0,12-2 0 0 0,6-1 0 0 0,6 0 0 0 0,1-1 0 0 0,1-1 0 0 0,-6 0 0 0 0,-3 12 0 0 0,-6 23 0 0 0,-2 43 0 0 0,8 32 0 0 0,-7 11 0 0 0,-1 21 0 0 0,1 12 0 0 0,-3 4 0 0 0,-12-6 0 0 0,-6-16 0 0 0,-5-13 0 0 0,-7-15 0 0 0,-9-13 0 0 0,-7-11 0 0 0,-5-7 0 0 0,-5-10 0 0 0,-1-11 0 0 0,-1-8 0 0 0,-1-12-16383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18:31.7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8123 3413 16383 0 0,'6'0'0'0'0,"27"0"0"0"0,33 0 0 0 0,48 0 0 0 0,67 0 0 0 0,77 0 0 0 0,64 0 0 0 0,50 0 0 0 0,50 0 0 0 0,33 0 0 0 0,26 0 0 0 0,-6 0 0 0 0,-4 0 0 0 0,-31 0 0 0 0,-36 0 0 0 0,-61 6 0 0 0,-15 15 0 0 0,-19 10 0 0 0,-44 5 0 0 0,-17 10 0 0 0,-8 9 0 0 0,6 1 0 0 0,3-2 0 0 0,-14-11 0 0 0,-18-12 0 0 0,-7-6 0 0 0,-9-6 0 0 0,-14-7 0 0 0,-13-6 0 0 0,-6-3 0 0 0,-7-3 0 0 0,-5-1 0 0 0,-5 0 0 0 0,-3 0 0 0 0,-2 0 0 0 0,-7 0 0 0 0,-3 0 0 0 0,-5 1 0 0 0,-13 0 0 0 0,-14 0 0 0 0,-12 0 0 0 0,-16 0 0 0 0,-8 0 0 0 0,-10 0 0 0 0,-2 0 0 0 0,-4 0 0 0 0,7 0 0 0 0,7 0 0 0 0,3 0 0 0 0,10 0 0 0 0,3 0 0 0 0,1 0 0 0 0,4 0 0 0 0,0 0 0 0 0,4 0 0 0 0,4 0 0 0 0,6-6 0 0 0,10-2 0 0 0,11-6 0 0 0,9-1 0 0 0,8-4 0 0 0,23-4 0 0 0,10 1 0 0 0,5 4 0 0 0,-14 6 0 0 0,-10-2 0 0 0,-6 2 0 0 0,-4-4 0 0 0,5 1 0 0 0,-16 4 0 0 0,-12 3 0 0 0,-8 3 0 0 0,-4 2 0 0 0,-2 2 0 0 0,-1 1 0 0 0,-5 1 0 0 0,-1-1 0 0 0,-6 1 0 0 0,1-1 0 0 0,15 7 0 0 0,14 2 0 0 0,23 5 0 0 0,24 0 0 0 0,27-1 0 0 0,23-4 0 0 0,-7-3 0 0 0,-9 3 0 0 0,-2 1 0 0 0,-23 5 0 0 0,-23-1 0 0 0,-25 4 0 0 0,-30-1 0 0 0,-25 2 0 0 0,-19 5 0 0 0,-20 4 0 0 0,-10-3 0 0 0,-3-5 0 0 0,1-6 0 0 0,2-6 0 0 0,2-4 0 0 0,-3 4 0 0 0,-6 6 0 0 0,-7-5 0 0 0,-18-11 0 0 0,-7-10 0 0 0,-3-4-16383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18:33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20082 3281 16383 0 0,'6'0'0'0'0,"21"0"0"0"0,18 0 0 0 0,20 0 0 0 0,24 0 0 0 0,9 0 0 0 0,31 0 0 0 0,7 0 0 0 0,4 0 0 0 0,-2 12 0 0 0,-1 5 0 0 0,-10-2 0 0 0,-22 4 0 0 0,-15-1 0 0 0,-23 1 0 0 0,-17-1 0 0 0,-17 2 0 0 0,-14 3 0 0 0,-11 5 0 0 0,-6 3 0 0 0,-3 3 0 0 0,-2 2 0 0 0,-1 1 0 0 0,2 0 0 0 0,-7 1 0 0 0,-13-1 0 0 0,-9 0 0 0 0,-19 0 0 0 0,-12-1 0 0 0,-15 1 0 0 0,-13 0 0 0 0,-9-7 0 0 0,-1-2 0 0 0,-1-6 0 0 0,9 0 0 0 0,15-4 0 0 0,8-5 0 0 0,9-5 0 0 0,3 3 0 0 0,5-1 0 0 0,10 4 0 0 0,8 0 0 0 0,2-3 0 0 0,7 4 0 0 0,2-2 0 0 0,4 4 0 0 0,-1-1 0 0 0,4 3 0 0 0,4 4 0 0 0,4 5 0 0 0,3 3 0 0 0,3 3 0 0 0,2 2 0 0 0,0 1 0 0 0,7-6 0 0 0,3-2 0 0 0,-2 1 0 0 0,-1 1 0 0 0,-2 1 0 0 0,-2 2 0 0 0,-2 1 0 0 0,0 1 0 0 0,5-6 0 0 0,8-8 0 0 0,8-13 0 0 0,0-22 0 0 0,3-26 0 0 0,3-32 0 0 0,9-29 0 0 0,-1 3-16383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18:41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21564 2983 16383 0 0,'0'6'0'0'0,"0"27"0"0"0,0 39 0 0 0,0 32 0 0 0,0 79 0 0 0,6 58 0 0 0,2 38 0 0 0,6 39 0 0 0,1-3 0 0 0,-3 51 0 0 0,-3 24 0 0 0,-3 21 0 0 0,-2-22 0 0 0,3 40 0 0 0,2-21 0 0 0,-2 25 0 0 0,-1-24 0 0 0,4-31 0 0 0,1-31 0 0 0,-2 19 0 0 0,-3-35 0 0 0,-1-23 0 0 0,10-2 0 0 0,2-35 0 0 0,-1-26 0 0 0,-3-24 0 0 0,-5-18 0 0 0,-3-19 0 0 0,-2-22 0 0 0,-2-14 0 0 0,-1-19 0 0 0,-1-14 0 0 0,0-13 0 0 0,1-18 0 0 0,-1-18 0 0 0,1-13 0 0 0,0-9 0 0 0,-1-1 0 0 0,1 0 0 0 0,0 4 0 0 0,0 7 0 0 0,0 13 0 0 0,0 7 0 0 0,0 3 0 0 0,0 2 0 0 0,1 6 0 0 0,-1 0 0 0 0,0-8 0 0 0,0-10 0 0 0,0-11 0 0 0,0-9 0 0 0,0-5 0 0 0,0-5 0 0 0,0-2 0 0 0,0 0 0 0 0,0-1 0 0 0,0 1 0 0 0,-7-6 0 0 0,-1-2 0 0 0,-6 1 0 0 0,-7 2 0 0 0,1 2 0 0 0,-4 2 0 0 0,-2 7 0 0 0,1 3 0 0 0,7 1 0 0 0,-1 4 0 0 0,3 1 0 0 0,5-3 0 0 0,3-2 0 0 0,10-9 0 0 0,11-11 0 0 0,9-10 0 0 0,1-13 0 0 0,9-7 0 0 0,17-9 0 0 0,20-3 0 0 0,22 3 0 0 0,27 3 0 0 0,25 3 0 0 0,24 4 0 0 0,4 2 0 0 0,9 1 0 0 0,11 1 0 0 0,-2 1 0 0 0,-7-1 0 0 0,-24 1 0 0 0,-32 0 0 0 0,-24-1 0 0 0,-18 0 0 0 0,-11 0 0 0 0,-11 0 0 0 0,8 0 0 0 0,-1 0 0 0 0,13 0 0 0 0,10 6 0 0 0,15 3 0 0 0,7-2 0 0 0,10 0 0 0 0,2-3 0 0 0,-2-1 0 0 0,-3-1 0 0 0,-16-2 0 0 0,-13 0 0 0 0,-17 0 0 0 0,-14 0 0 0 0,-12-1 0 0 0,-8 1 0 0 0,-4 0 0 0 0,-3 0 0 0 0,0 0 0 0 0,-1-1 0 0 0,1 1 0 0 0,1 0 0 0 0,0 1 0 0 0,1-1 0 0 0,0 0 0 0 0,-5-7 0 0 0,-9-7 0 0 0,-8-15 0 0 0,-6-8 0 0 0,-4-10 0 0 0,-4-16 0 0 0,-7-22 0 0 0,-9-21 0 0 0,-8-36 0 0 0,0-44 0 0 0,5-71 0 0 0,4-53 0 0 0,6-49 0 0 0,4-44 0 0 0,3-28 0 0 0,2-3 0 0 0,0 17 0 0 0,1 55 0 0 0,0 50 0 0 0,6 43 0 0 0,2 35 0 0 0,0 32 0 0 0,-3 33 0 0 0,-1 20 0 0 0,-2 10 0 0 0,-2 10 0 0 0,0 3 0 0 0,-1-3 0 0 0,-1 3 0 0 0,1 3 0 0 0,6-1 0 0 0,2 7 0 0 0,-1 5 0 0 0,6 10 0 0 0,-1 3 0 0 0,-1-1 0 0 0,-3-1 0 0 0,3 4 0 0 0,0 6 0 0 0,5 6 0 0 0,-1 5 0 0 0,-3 4 0 0 0,-4 2 0 0 0,-2 2 0 0 0,-3 6 0 0 0,-2 3 0 0 0,-1-1 0 0 0,-1 4 0 0 0,1-6 0 0 0,-1-4 0 0 0,1-3 0 0 0,-1-7 0 0 0,1-16 0 0 0,0-15 0 0 0,-6-14 0 0 0,-9-30 0 0 0,-7 0 0 0 0,-13-17 0 0 0,0 7 0 0 0,-1 2 0 0 0,0 9 0 0 0,0 7 0 0 0,0 3 0 0 0,-7 7 0 0 0,4 9 0 0 0,3 19 0 0 0,1 17 0 0 0,0-2 0 0 0,1 4 0 0 0,-2 3 0 0 0,1-1 0 0 0,5 2 0 0 0,2-3 0 0 0,0 1 0 0 0,4 9 0 0 0,0 6 0 0 0,4 9 0 0 0,6 9 0 0 0,5 8 0 0 0,-3 6 0 0 0,-4 9 0 0 0,-7 11 0 0 0,-5 8 0 0 0,-4 7 0 0 0,-3 5 0 0 0,-1 1 0 0 0,-8 2 0 0 0,-2 0 0 0 0,0 0 0 0 0,-3-1 0 0 0,-1 0 0 0 0,-4 0 0 0 0,1-1 0 0 0,-3 0 0 0 0,3 0 0 0 0,-4 0 0 0 0,3 0 0 0 0,4 0 0 0 0,-2 0 0 0 0,-4 0 0 0 0,-6 0 0 0 0,-4 0 0 0 0,-3 6 0 0 0,-3 2 0 0 0,-1 0 0 0 0,-1-2 0 0 0,7-1 0 0 0,1 4 0 0 0,0 7 0 0 0,-1 1 0 0 0,-2-3 0 0 0,-1-4 0 0 0,4 4 0 0 0,2-2 0 0 0,-1-3 0 0 0,5-2 0 0 0,5-3 0 0 0,7-2 0 0 0,5-1 0 0 0,4-1 0 0 0,2 0 0 0 0,1-1 0 0 0,0 1 0 0 0,1-1 0 0 0,0 1 0 0 0,-1 6 0 0 0,-6 2 0 0 0,-3 0 0 0 0,1-2 0 0 0,-5 5 0 0 0,0 6 0 0 0,2 1 0 0 0,2-3 0 0 0,4-4 0 0 0,1-4 0 0 0,2-3 0 0 0,2-3 0 0 0,0 0 0 0 0,0-2 0 0 0,0 1 0 0 0,0-1 0 0 0,0 0 0 0 0,-7 1 0 0 0,-2-1 0 0 0,1 1 0 0 0,1 0 0 0 0,2 0 0 0 0,8-6 0 0 0,3-9 0 0 0,1-1 0 0 0,-1 2 0 0 0,4 10 0 0 0,8 110 0 0 0,5 38-16383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18:43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23114 4427 16383 0 0,'0'-6'0'0'0,"0"-8"0"0"0,0-8 0 0 0,-6-1 0 0 0,-8 4 0 0 0,-9 6 0 0 0,-11-2 0 0 0,-8-11 0 0 0,-2-7 0 0 0,0-3 0 0 0,2-3 0 0 0,1 5 0 0 0,2 3 0 0 0,1 0 0 0 0,0 6 0 0 0,2 6 0 0 0,0 7 0 0 0,-7 0 0 0 0,-1 1 0 0 0,-7-4 0 0 0,1 2 0 0 0,-5 2 0 0 0,1-3 0 0 0,3 0 0 0 0,-1 4 0 0 0,1 3 0 0 0,-2 2 0 0 0,0 3 0 0 0,4 1 0 0 0,4 1 0 0 0,10 7 0 0 0,10 8 0 0 0,10 14 0 0 0,7 8 0 0 0,6 4 0 0 0,2 2 0 0 0,2-1 0 0 0,0-1 0 0 0,6-1 0 0 0,2-2 0 0 0,-1 6 0 0 0,4 1 0 0 0,0 5 0 0 0,-2 7 0 0 0,3 0 0 0 0,5 3 0 0 0,0-3 0 0 0,3 1 0 0 0,-3-3 0 0 0,2-4 0 0 0,-3-5 0 0 0,2-4 0 0 0,-2-3 0 0 0,1-2 0 0 0,5 5 0 0 0,-3 8 0 0 0,2 8 0 0 0,3 13 0 0 0,3 6 0 0 0,4 3 0 0 0,1 0 0 0 0,-4-7 0 0 0,-2-10 0 0 0,1-4 0 0 0,2-5 0 0 0,-5 1 0 0 0,0-3 0 0 0,2-5 0 0 0,-5 3 0 0 0,1-1 0 0 0,2 4 0 0 0,3-2 0 0 0,-3 4 0 0 0,-1-2 0 0 0,-3-4 0 0 0,-7-3 0 0 0,-5-4 0 0 0,-4-3 0 0 0,-4-7-16383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18:45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22811 4281 16383 0 0,'0'-7'0'0'0,"0"-13"0"0"0,0-17 0 0 0,0-8 0 0 0,0-8 0 0 0,0-3 0 0 0,0-2 0 0 0,0 1 0 0 0,0 4 0 0 0,0 5 0 0 0,0 5 0 0 0,7 10 0 0 0,7 9 0 0 0,8 10 0 0 0,7 7 0 0 0,4 5 0 0 0,9 2 0 0 0,4 2 0 0 0,0 0 0 0 0,-1 0 0 0 0,-3-1 0 0 0,-2 0 0 0 0,-1 0 0 0 0,-2-1 0 0 0,0 7 0 0 0,-1 1 0 0 0,0 0 0 0 0,0-2 0 0 0,0-2 0 0 0,1-1 0 0 0,-1-1 0 0 0,0-2 0 0 0,1 0 0 0 0,-1 0 0 0 0,7 0 0 0 0,2-1 0 0 0,5 7 0 0 0,2 2 0 0 0,-4 6 0 0 0,-2 1 0 0 0,-10 3 0 0 0,-4 0 0 0 0,-8 2 0 0 0,-2-2 0 0 0,2 8 0 0 0,-4 6 0 0 0,2 10 0 0 0,-3 11 0 0 0,-6 8 0 0 0,-4 6 0 0 0,-3 4 0 0 0,-4 3 0 0 0,-2 1 0 0 0,0-6 0 0 0,-1-9 0 0 0,0-8 0 0 0,-6-7 0 0 0,-8-4 0 0 0,-8-10 0 0 0,1 2 0 0 0,-10 2 0 0 0,-4 2 0 0 0,-3 0 0 0 0,-1 0 0 0 0,0 0 0 0 0,8 6 0 0 0,1-4 0 0 0,-5-3 0 0 0,4 0 0 0 0,0-2 0 0 0,0 7 0 0 0,-1 3 0 0 0,-2 5 0 0 0,0 2 0 0 0,0 4 0 0 0,-1 5 0 0 0,-1 4 0 0 0,-6 5 0 0 0,-2 2 0 0 0,1 2 0 0 0,-6 7 0 0 0,1-4 0 0 0,2-2 0 0 0,3-2 0 0 0,-4 0 0 0 0,0-7 0 0 0,3-1 0 0 0,1-6 0 0 0,4 0 0 0 0,1-10 0 0 0,2-1 0 0 0,0-8 0 0 0,7-5 0 0 0,-4-8 0 0 0,4-2 0 0 0,1-6 0 0 0,5 1 0 0 0,0-3 0 0 0,5-10 0 0 0,5-7-16383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16:47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24336 17621 16383 0 0,'-3'0'0'0'0,"-3"0"0"0"0,-4 6 0 0 0,-2 1 0 0 0,-2 4 0 0 0,-4 2 0 0 0,-1 0 0 0 0,-6 4 0 0 0,-3 1 0 0 0,-6 8 0 0 0,-4 5 0 0 0,-4 3 0 0 0,-8 5 0 0 0,-5 5 0 0 0,-5 2 0 0 0,0 5 0 0 0,0-2 0 0 0,2 1 0 0 0,4 3 0 0 0,2-2 0 0 0,5-2 0 0 0,5-7 0 0 0,5-5 0 0 0,6-3 0 0 0,5-6 0 0 0,8-4 0 0 0,6-4 0 0 0,5-2 0 0 0,5-3 0 0 0,2 0 0 0 0,-2-3 0 0 0,0-1 0 0 0,-3 1 0 0 0,0 0 0 0 0,1 1 0 0 0,-2 1 0 0 0,0 1 0 0 0,-1 3 0 0 0,0 3 0 0 0,-1 4 0 0 0,-2-2 0 0 0,1 0 0 0 0,1-2 0 0 0,1-1 0 0 0,-3-1 0 0 0,2-2 0 0 0,1-1 0 0 0,3 0 0 0 0,-2-4 0 0 0,-1 3 0 0 0,0 0 0 0 0,1 1 0 0 0,1 0 0 0 0,0 0 0 0 0,-3 0 0 0 0,1 0 0 0 0,1-3-16383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18:49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22653 6692 16383 0 0,'0'-6'0'0'0,"0"4"0"0"0,0 8 0 0 0,0 10 0 0 0,0 15 0 0 0,0 7 0 0 0,0 5 0 0 0,0 6 0 0 0,0 2 0 0 0,0-2 0 0 0,0-3 0 0 0,0 3 0 0 0,0 0 0 0 0,0 9 0 0 0,0 14 0 0 0,0 20 0 0 0,0 6 0 0 0,0 5 0 0 0,0-2 0 0 0,0-6 0 0 0,0-1 0 0 0,0-10 0 0 0,0-6 0 0 0,0-11 0 0 0,0-11 0 0 0,0-8 0 0 0,0 0 0 0 0,0-2 0 0 0,0 3 0 0 0,0 1 0 0 0,0-4 0 0 0,0 4 0 0 0,0 0 0 0 0,0-3 0 0 0,0-4 0 0 0,0-1 0 0 0,0-4 0 0 0,0 0 0 0 0,0-2 0 0 0,0 1 0 0 0,0-2 0 0 0,0 1 0 0 0,0 0 0 0 0,6-6 0 0 0,3-2 0 0 0,-1 1 0 0 0,-2 1 0 0 0,5-4 0 0 0,6-7 0 0 0,7-6 0 0 0,5-6 0 0 0,4-4 0 0 0,3 4 0 0 0,1 1 0 0 0,1-1 0 0 0,-1-2 0 0 0,1-2 0 0 0,-1-1 0 0 0,1-1 0 0 0,-2-1 0 0 0,1 0 0 0 0,0 0 0 0 0,-7-7 0 0 0,-2-1 0 0 0,-6-7 0 0 0,0 1 0 0 0,-4-5 0 0 0,1 1 0 0 0,-2-2 0 0 0,1-4 0 0 0,-2-4 0 0 0,-3-4 0 0 0,-5-2 0 0 0,-2-2 0 0 0,-4-1 0 0 0,-1 0 0 0 0,-8 6 0 0 0,-2 2 0 0 0,-6 6 0 0 0,0 0 0 0 0,-4 5 0 0 0,-5-1 0 0 0,2-4 0 0 0,-2 3 0 0 0,3-2 0 0 0,-1 2 0 0 0,-2 6 0 0 0,2-2 0 0 0,-2 2 0 0 0,-2 4 0 0 0,-3 3 0 0 0,3-4 0 0 0,0 1 0 0 0,5-4 0 0 0,5-7 0 0 0,6-5 0 0 0,10-5 0 0 0,6-3 0 0 0,8-2 0 0 0,1-8 0 0 0,5-8 0 0 0,5-8 0 0 0,4 1 0 0 0,-2-4 0 0 0,-1 5 0 0 0,-3 4 0 0 0,0 6 0 0 0,-5 5 0 0 0,2 4 0 0 0,-2 1 0 0 0,-6 2 0 0 0,-3 1 0 0 0,-4-1 0 0 0,-9 1 0 0 0,-4-1 0 0 0,0 0 0 0 0,1 0 0 0 0,1-1 0 0 0,-3 1 0 0 0,-2-1 0 0 0,2 1 0 0 0,-3-1 0 0 0,-1 1 0 0 0,3-1 0 0 0,-4 1 0 0 0,1-1 0 0 0,2 1 0 0 0,-2-1 0 0 0,0 1 0 0 0,-4-1 0 0 0,2 1 0 0 0,2-1 0 0 0,-1 7 0 0 0,0 2 0 0 0,3-1 0 0 0,4-1 0 0 0,-4-2 0 0 0,1-2 0 0 0,-5 6 0 0 0,0 0 0 0 0,-3 5 0 0 0,-5 1 0 0 0,-5-2 0 0 0,-3 2 0 0 0,-3 0 0 0 0,-3-4 0 0 0,0-2 0 0 0,-6-4 0 0 0,-3-2 0 0 0,1-2 0 0 0,1 0 0 0 0,3 5 0 0 0,8 2 0 0 0,3 6 0 0 0,7 19 0 0 0,7 11-16383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19:12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24875 11989 16383 0 0,'2'0'0'0'0,"7"3"0"0"0,4 0 0 0 0,10 6 0 0 0,10 1 0 0 0,4 4 0 0 0,4-1 0 0 0,-1 1 0 0 0,0 0 0 0 0,-6-2 0 0 0,-5-3 0 0 0,-5-3 0 0 0,-7-1 0 0 0,-3 3 0 0 0,-2-1 0 0 0,0-1 0 0 0,-3 0 0 0 0,1 3 0 0 0,1-1 0 0 0,1 4 0 0 0,4 0 0 0 0,-1 2 0 0 0,2 0 0 0 0,1-3 0 0 0,1-3 0 0 0,-2-3 0 0 0,-2-5 0 0 0,-2-3 0 0 0,-3-3 0 0 0,-1 0 0 0 0,2-3 0 0 0,-2-2 0 0 0,0 2 0 0 0,1-2 0 0 0,5 0 0 0 0,5-2 0 0 0,3-1 0 0 0,2 2 0 0 0,-1 0 0 0 0,-3 2 0 0 0,-1 1 0 0 0,-3 1 0 0 0,0 2 0 0 0,-4 0 0 0 0,2-2 0 0 0,0 0 0 0 0,1 2 0 0 0,-3-1 0 0 0,2 1 0 0 0,-2-1 0 0 0,3-3 0 0 0,1-1 0 0 0,0-2 0 0 0,-1 1 0 0 0,1 0 0 0 0,-1 0 0 0 0,0 2 0 0 0,-3-1 0 0 0,-1 2 0 0 0,-2 6 0 0 0,-3 5 0 0 0,-3 5 0 0 0,-2 10 0 0 0,-4 3 0 0 0,-2 5 0 0 0,0 1 0 0 0,1-3 0 0 0,1-1 0 0 0,0-2 0 0 0,1-3 0 0 0,1 0 0 0 0,0-2 0 0 0,-3-2 0 0 0,-3-1 0 0 0,-3-3 0 0 0,-3 0 0 0 0,-2-2 0 0 0,-1-2 0 0 0,-4-1 0 0 0,-3-2 0 0 0,-4-2 0 0 0,-2 0 0 0 0,-2 3 0 0 0,-1 0 0 0 0,-1 0 0 0 0,3-1 0 0 0,4 0 0 0 0,3-1 0 0 0,3-1 0 0 0,1 1 0 0 0,3-1 0 0 0,-1 0 0 0 0,2-1 0 0 0,-4 1 0 0 0,-3 0 0 0 0,-3 0 0 0 0,2 3 0 0 0,2 0 0 0 0,2 1 0 0 0,1-2 0 0 0,2 0 0 0 0,0-1 0 0 0,0 0 0 0 0,0-1 0 0 0,-1 0 0 0 0,1 0 0 0 0,0-3 0 0 0,0 0 0 0 0,-4-3 0 0 0,0-1 0 0 0,-2-1 0 0 0,-3-2 0 0 0,-1 1 0 0 0,3 1 0 0 0,1 1 0 0 0,2-3 0 0 0,-1 2 0 0 0,3-2 0 0 0,2 0 0 0 0,0 0 0 0 0,1 0 0 0 0,-1-1 0 0 0,1 1 0 0 0,-1 0 0 0 0,0 1 0 0 0,2 0 0 0 0,1 2 0 0 0,0 1 0 0 0,-1 2 0 0 0,2-1 0 0 0,0 1 0 0 0,0-2 0 0 0,1 0-16383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19:13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24527 12277 16383 0 0,'0'2'0'0'0,"-2"4"0"0"0,-4 4 0 0 0,-1 2 0 0 0,-2 5 0 0 0,-2 4 0 0 0,-4 5 0 0 0,-5 5 0 0 0,-5 2 0 0 0,0-1 0 0 0,2-1 0 0 0,-2-3 0 0 0,5-4 0 0 0,2 0 0 0 0,0 0 0 0 0,-1-3 0 0 0,4-3 0 0 0,4-2 0 0 0,-2-1 0 0 0,2 0 0 0 0,-2 0 0 0 0,0-1 0 0 0,-2 1 0 0 0,-2 0 0 0 0,0 3 0 0 0,-2 1 0 0 0,1 0 0 0 0,2-3 0 0 0,0-5 0 0 0,4-1 0 0 0,3 0 0 0 0,1-2 0 0 0,-1-1 0 0 0,1-1 0 0 0,-3 3 0 0 0,0 1 0 0 0,-1 3 0 0 0,-1 0 0 0 0,2 2 0 0 0,-2-2 0 0 0,-3 2 0 0 0,0-2 0 0 0,3 3 0 0 0,0-2 0 0 0,3 0 0 0 0,0-3 0 0 0,2-1 0 0 0,-1 1 0 0 0,2 1 0 0 0,-1-1 0 0 0,2 0 0 0 0,0 0 0 0 0,0-1 0 0 0,-2-2 0 0 0,0-1 0 0 0,2 2 0 0 0,1 0-16383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19:14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22101 13891 16383 0 0,'-2'0'0'0'0,"-2"2"0"0"0,-2 4 0 0 0,0 4 0 0 0,-2-1 0 0 0,1 2 0 0 0,1 1 0 0 0,-4-2 0 0 0,1 4 0 0 0,-2-2 0 0 0,-1 1 0 0 0,2 3 0 0 0,-4 1 0 0 0,-1 3 0 0 0,-1 4 0 0 0,-3-3 0 0 0,2 1 0 0 0,-2-1 0 0 0,-3 1 0 0 0,-2 5 0 0 0,-1 3 0 0 0,2 0 0 0 0,-3 1 0 0 0,-5 7 0 0 0,-3 2 0 0 0,-3 5 0 0 0,-4 5 0 0 0,1-6 0 0 0,1 0 0 0 0,2-7 0 0 0,3 0 0 0 0,1 0 0 0 0,-2 1 0 0 0,3-4 0 0 0,-4 4 0 0 0,-1 0 0 0 0,-4 7 0 0 0,-2 1 0 0 0,3-2 0 0 0,-9 8 0 0 0,-3 2 0 0 0,-9 8 0 0 0,0-1 0 0 0,4-6 0 0 0,-3 1 0 0 0,4-1 0 0 0,7-5 0 0 0,5-5 0 0 0,-4 5 0 0 0,-3-1 0 0 0,2 0 0 0 0,-11 9 0 0 0,-2 1 0 0 0,1-5 0 0 0,4-3 0 0 0,-11 2 0 0 0,2-2 0 0 0,3-5 0 0 0,7-5 0 0 0,7-3 0 0 0,-1 1 0 0 0,6-3 0 0 0,4-5 0 0 0,4-2 0 0 0,9-4 0 0 0,2-3 0 0 0,2-6 0 0 0,4-2 0 0 0,5-2 0 0 0,2-2 0 0 0,4-3-16383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19:26.0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26088 12515 16383 0 0,'0'2'0'0'0,"0"5"0"0"0,0 2 0 0 0,0 3 0 0 0,3 0 0 0 0,3-1 0 0 0,1 5 0 0 0,-1 1 0 0 0,1 0 0 0 0,2 3 0 0 0,0 4 0 0 0,0-3 0 0 0,2 0 0 0 0,-1 0 0 0 0,0-2 0 0 0,2-1 0 0 0,-2-1 0 0 0,0-1 0 0 0,-2 0 0 0 0,1-3 0 0 0,-1-1 0 0 0,0 0 0 0 0,-1 0 0 0 0,2 2 0 0 0,-2 0 0 0 0,1-2 0 0 0,-1 0 0 0 0,1-3 0 0 0,-1 0 0 0 0,-1 2 0 0 0,0 1 0 0 0,3 3 0 0 0,-1 3 0 0 0,1-2 0 0 0,-1 1 0 0 0,0-2 0 0 0,0-1 0 0 0,-2 0 0 0 0,0-3 0 0 0,0 0 0 0 0,-1 0 0 0 0,0-1 0 0 0,0 0 0 0 0,0-2-16383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19:26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26882 13996 16383 0 0,'0'3'0'0'0,"2"1"0"0"0,2 2 0 0 0,-1 2 0 0 0,2 1 0 0 0,4 1 0 0 0,-1 4 0 0 0,1 5 0 0 0,2 2 0 0 0,1 2 0 0 0,5 6 0 0 0,-1 0 0 0 0,1 3 0 0 0,2-1 0 0 0,-1 2 0 0 0,0-2 0 0 0,2 5 0 0 0,5 6 0 0 0,-1 1 0 0 0,0 4 0 0 0,2 0 0 0 0,-4-4 0 0 0,-1 2 0 0 0,2-1 0 0 0,2 1 0 0 0,-3 0 0 0 0,0 2 0 0 0,-4-5 0 0 0,-2-6 0 0 0,-1 1 0 0 0,-1-6 0 0 0,0-2 0 0 0,0 3 0 0 0,1 3 0 0 0,0 0 0 0 0,0-1 0 0 0,3 7 0 0 0,1 2 0 0 0,0-3 0 0 0,2 4 0 0 0,0 0 0 0 0,-1-5 0 0 0,-4-6 0 0 0,-2-7 0 0 0,2 1 0 0 0,1 1 0 0 0,-3-2 0 0 0,-3-3 0 0 0,-1 1 0 0 0,3 3 0 0 0,1 3 0 0 0,0-1 0 0 0,1-3 0 0 0,-1-1 0 0 0,0 1 0 0 0,-1-1 0 0 0,-1-3 0 0 0,1 1 0 0 0,0-2 0 0 0,-1-1 0 0 0,1-4 0 0 0,-3 0 0 0 0,-1 1 0 0 0,-2-4 0 0 0,3 0 0 0 0,-2 0 0 0 0,-2 0 0 0 0,1-2 0 0 0,2 0 0 0 0,-1 0 0 0 0,4 4 0 0 0,2 5 0 0 0,1 1 0 0 0,-1 0 0 0 0,-1-1 0 0 0,0-1 0 0 0,-2-2 0 0 0,2 0 0 0 0,2 1 0 0 0,3 4 0 0 0,2 3 0 0 0,2 2 0 0 0,3 3 0 0 0,0 0 0 0 0,0-1 0 0 0,0-1 0 0 0,0-3 0 0 0,1 1 0 0 0,-1 0 0 0 0,0-1 0 0 0,-1 0 0 0 0,1-2 0 0 0,-2-1 0 0 0,-2 0 0 0 0,-2-1 0 0 0,-1 2 0 0 0,-2-4 0 0 0,0-5 0 0 0,-3-2 0 0 0,-4 0 0 0 0,-1-3 0 0 0,-1 1 0 0 0,-3-3-16383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19:26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28075 18460 16383 0 0,'-5'0'0'0'0,"-5"0"0"0"0,-5 0 0 0 0,-6 3 0 0 0,-2 1 0 0 0,-5-1 0 0 0,-5 0 0 0 0,-3-2 0 0 0,0 1 0 0 0,0-2 0 0 0,-1 1 0 0 0,-10-1 0 0 0,-3-1 0 0 0,3 1 0 0 0,0 0 0 0 0,4 0 0 0 0,-7 0 0 0 0,0 0 0 0 0,3 0 0 0 0,7 0 0 0 0,4 0 0 0 0,5 0 0 0 0,3 0 0 0 0,0 0 0 0 0,-2 0 0 0 0,3 0 0 0 0,2 0 0 0 0,4 0 0 0 0,2 0 0 0 0,-1 0 0 0 0,1 0 0 0 0,-3 0 0 0 0,-1 0 0 0 0,-9 0 0 0 0,-3 0 0 0 0,-2 0 0 0 0,4 0 0 0 0,1 0 0 0 0,2 0 0 0 0,2 0 0 0 0,2 0 0 0 0,2-3 0 0 0,2 0 0 0 0,3-1 0 0 0,2-1 0 0 0,0 0 0 0 0,2 0 0 0 0,0 2 0 0 0,0-2 0 0 0,3-2 0 0 0,0-1 0 0 0,0 2 0 0 0,-3 2 0 0 0,-2 1 0 0 0,-6 1 0 0 0,-4 2 0 0 0,-1-1 0 0 0,0 2 0 0 0,2-1 0 0 0,3 0 0 0 0,2 1 0 0 0,2-1 0 0 0,2 0 0 0 0,-1 0 0 0 0,-1 0 0 0 0,1 0 0 0 0,0 0 0 0 0,1 0 0 0 0,1 0 0 0 0,3 0-16383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19:26.0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19897 17886 16383 0 0,'2'0'0'0'0,"4"0"0"0"0,4 0 0 0 0,2 0 0 0 0,10 0 0 0 0,9 0 0 0 0,7 0 0 0 0,11 0 0 0 0,9 0 0 0 0,6 0 0 0 0,3 0 0 0 0,3 0 0 0 0,-3 0 0 0 0,-7 0 0 0 0,-9 0 0 0 0,-8 0 0 0 0,-5 0 0 0 0,-5 0 0 0 0,-4 0 0 0 0,-6 0 0 0 0,0 0 0 0 0,-3 0 0 0 0,-1 0 0 0 0,-1 0 0 0 0,1 0 0 0 0,3 0 0 0 0,0 0 0 0 0,-1 2 0 0 0,4 2 0 0 0,0-1 0 0 0,2 3 0 0 0,-2-1 0 0 0,0 0 0 0 0,5-2 0 0 0,-2-1 0 0 0,4 2 0 0 0,3 0 0 0 0,-1-1 0 0 0,2 3 0 0 0,-4-1 0 0 0,2-1 0 0 0,0-1 0 0 0,2-1 0 0 0,-3 2 0 0 0,-1 0 0 0 0,-1-1 0 0 0,0 0 0 0 0,-1-1 0 0 0,0 1 0 0 0,1 1 0 0 0,-3 0 0 0 0,-4-2 0 0 0,0 0 0 0 0,-1-1 0 0 0,-3-1 0 0 0,1 1 0 0 0,0-2 0 0 0,-2 1 0 0 0,2 3 0 0 0,-1 0 0 0 0,0 0 0 0 0,1 0 0 0 0,-3 1 0 0 0,-1 1 0 0 0,-2-1 0 0 0,-1-1 0 0 0,1-1 0 0 0,0-1 0 0 0,0 0 0 0 0,0-1 0 0 0,0 0 0 0 0,0-1 0 0 0,1 1 0 0 0,2 0 0 0 0,4 0 0 0 0,0 0 0 0 0,0 0 0 0 0,-2 0 0 0 0,1 0 0 0 0,0 0 0 0 0,-2 0 0 0 0,2 0 0 0 0,0 0 0 0 0,-1 0 0 0 0,-1 0 0 0 0,-2 0 0 0 0,-1 0 0 0 0,0 0 0 0 0,0 0 0 0 0,-1 0 0 0 0,0 0 0 0 0,1 0 0 0 0,-1 0 0 0 0,0 0 0 0 0,1 0 0 0 0,-1 0 0 0 0,1 0 0 0 0,-1-3 0 0 0,1 0 0 0 0,-1-1 0 0 0,1 2 0 0 0,2 0 0 0 0,3 0 0 0 0,4 2 0 0 0,3 2 0 0 0,-1 2 0 0 0,-2-1 0 0 0,-4 0 0 0 0,-4-1-16383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19:27.4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25179 11959 16383 0 0,'0'-3'0'0'0,"0"-3"0"0"0,0-3 0 0 0,0-6 0 0 0,-2 0 0 0 0,-5 0 0 0 0,1 0 0 0 0,-1-1 0 0 0,0 4 0 0 0,1 0 0 0 0,-2 2 0 0 0,1 1 0 0 0,1-2 0 0 0,0 0 0 0 0,-3-2 0 0 0,1-1 0 0 0,2-1 0 0 0,1 0 0 0 0,0 2 0 0 0,0 0 0 0 0,-2 4 0 0 0,-1 2 0 0 0,-1 0 0 0 0,2-2 0 0 0,0 2 0 0 0,-2-2 0 0 0,0-1 0 0 0,0 0 0 0 0,1 0 0 0 0,-1 2 0 0 0,-1 1 0 0 0,0 6 0 0 0,0 2 0 0 0,-1 1 0 0 0,2 3 0 0 0,1 3 0 0 0,0 4 0 0 0,-1 1 0 0 0,1 1 0 0 0,-1 2 0 0 0,-2 0 0 0 0,2 0 0 0 0,1 0 0 0 0,3 0 0 0 0,2 0 0 0 0,2-6 0 0 0,0-6 0 0 0,1-8 0 0 0,3-2 0 0 0,4-1 0 0 0,3 2 0 0 0,0 3 0 0 0,1 6 0 0 0,-2 4 0 0 0,-2 3 0 0 0,-2 3 0 0 0,0 1 0 0 0,3-1 0 0 0,-1-9 0 0 0,-1-8 0 0 0,1-3 0 0 0,-1-3 0 0 0,-1-3 0 0 0,-2-2 0 0 0,1 1 0 0 0,1 6 0 0 0,-1 9 0 0 0,1 7 0 0 0,0 5 0 0 0,-1 2 0 0 0,2-2 0 0 0,-1-5 0 0 0,0-7 0 0 0,1-1 0 0 0,-1 1 0 0 0,2 1 0 0 0,2 0 0 0 0,0 2 0 0 0,1 2 0 0 0,1 1 0 0 0,1-1 0 0 0,0-2-16383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19:30.8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25992 12080 16383 0 0,'0'-2'0'0'0,"2"-2"0"0"0,5 1 0 0 0,-1-3 0 0 0,6-2 0 0 0,5 0 0 0 0,-1-1 0 0 0,1 1 0 0 0,-1 1 0 0 0,-3 0 0 0 0,0 1 0 0 0,-1 1 0 0 0,-2 0 0 0 0,-3-3 0 0 0,1-5 0 0 0,1-1 0 0 0,-1 1 0 0 0,0-2 0 0 0,3 0 0 0 0,-2 0 0 0 0,-1 0 0 0 0,-3-1 0 0 0,-2 1 0 0 0,-2-1 0 0 0,0 1 0 0 0,-1-1 0 0 0,-1 0 0 0 0,1 1 0 0 0,-3 2 0 0 0,-4 6 0 0 0,0 8 0 0 0,-4 2 0 0 0,-4 7 0 0 0,-1 1 0 0 0,-3 2 0 0 0,-1 1 0 0 0,0 1 0 0 0,-2 0 0 0 0,0 1 0 0 0,2 0 0 0 0,1-3 0 0 0,1-3 0 0 0,4-2 0 0 0,2 2 0 0 0,0-2 0 0 0,-1-1 0 0 0,0-1 0 0 0,1 3 0 0 0,1-1 0 0 0,0-2 0 0 0,0 1 0 0 0,1 0 0 0 0,-1 0 0 0 0,-1 0 0 0 0,-2-2 0 0 0,3 1 0 0 0,2 2 0 0 0,0 0 0 0 0,0-1 0 0 0,-5-3 0 0 0,0 2 0 0 0,1-1 0 0 0,1 1 0 0 0,1 1 0 0 0,0-2 0 0 0,-2-2 0 0 0,2 2 0 0 0,0 0 0 0 0,2 1 0 0 0,0 0 0 0 0,-1-1 0 0 0,1 2 0 0 0,-1-2 0 0 0,2 0-16383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16:49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25162 17489 16383 0 0,'3'3'0'0'0,"0"3"0"0"0,0 6 0 0 0,5 9 0 0 0,4 6 0 0 0,2 1 0 0 0,4 4 0 0 0,7 4 0 0 0,7 7 0 0 0,6 3 0 0 0,2 0 0 0 0,7 2 0 0 0,12 9 0 0 0,-2-2 0 0 0,2 2 0 0 0,0-3 0 0 0,8-1 0 0 0,3 2 0 0 0,-5-3 0 0 0,-4-1 0 0 0,-5-2 0 0 0,-4-1 0 0 0,-6-2 0 0 0,-7 2 0 0 0,-7-6 0 0 0,-3-1 0 0 0,-5-5 0 0 0,-3-6 0 0 0,-1-1 0 0 0,-2-2 0 0 0,-3-3 0 0 0,-4-3 0 0 0,0-3 0 0 0,-3-1 0 0 0,0 1 0 0 0,-1 1 0 0 0,0-4 0 0 0,0-3-16383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19:39.6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24712 18124 16383 0 0,'3'0'0'0'0,"3"3"0"0"0,3 0 0 0 0,3 0 0 0 0,5 3 0 0 0,5 2 0 0 0,3 0 0 0 0,1-1 0 0 0,3-3 0 0 0,3-1 0 0 0,0-1 0 0 0,1 2 0 0 0,-3-1 0 0 0,1 3 0 0 0,-2 0 0 0 0,2-1 0 0 0,2-2 0 0 0,-1 0 0 0 0,0-2 0 0 0,0-1 0 0 0,-5 3 0 0 0,-5 1 0 0 0,-4-1 0 0 0,-2-1 0 0 0,-4 2 0 0 0,-1 1 0 0 0,0-1 0 0 0,1-1 0 0 0,1-1 0 0 0,1-1 0 0 0,-2-1-16383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19:49.4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26643 17232 16383 0 0,'-2'0'0'0'0,"-5"-3"0"0"0,1-3 0 0 0,0-6 0 0 0,-2-4 0 0 0,2-1 0 0 0,-2-4 0 0 0,1-3 0 0 0,-1-3 0 0 0,-2 1 0 0 0,1 2 0 0 0,-1 0 0 0 0,-1-2 0 0 0,1 2 0 0 0,2-1 0 0 0,3 1 0 0 0,2 2 0 0 0,-1 0 0 0 0,0-2 0 0 0,-2 1 0 0 0,0-1 0 0 0,2-2 0 0 0,-2-2 0 0 0,0-1 0 0 0,-1 4 0 0 0,0 1 0 0 0,2 2 0 0 0,1 3 0 0 0,2 1 0 0 0,0 1 0 0 0,2-2 0 0 0,0 1 0 0 0,0-4 0 0 0,1 1 0 0 0,-1 1 0 0 0,0 1 0 0 0,0 1 0 0 0,0 1 0 0 0,0 1 0 0 0,0 0 0 0 0,0 1 0 0 0,0 0 0 0 0,0-3 0 0 0,0-4 0 0 0,0 0 0 0 0,0 1 0 0 0,0 1 0 0 0,0 1 0 0 0,0 2 0 0 0,0-2 0 0 0,0 0 0 0 0,0 0 0 0 0,0-2 0 0 0,0 1 0 0 0,3 0 0 0 0,0-1 0 0 0,3 0 0 0 0,1 1 0 0 0,-2 1 0 0 0,-1 2 0 0 0,-2 0 0 0 0,2-1 0 0 0,3 1 0 0 0,0 2 0 0 0,-1 1 0 0 0,-2-1 0 0 0,-1 0 0 0 0,1 1 0 0 0,1-1 0 0 0,-2-1 0 0 0,0 1 0 0 0,-2 0 0 0 0,0-1 0 0 0,0 1 0 0 0,-1-1 0 0 0,0 1 0 0 0,-1-1 0 0 0,1 1 0 0 0,0-1 0 0 0,0 1 0 0 0,0-1 0 0 0,0 1 0 0 0,-3 2 0 0 0,0 1 0 0 0,-1 0 0 0 0,2-1 0 0 0,0-1 0 0 0,1 0 0 0 0,0-1 0 0 0,1 0 0 0 0,0-1 0 0 0,0 3-16383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19:51.3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21881 16894 16383 0 0,'3'0'0'0'0,"0"-2"0"0"0,1-4 0 0 0,3-4 0 0 0,2-2 0 0 0,5-2 0 0 0,4-1 0 0 0,2 1 0 0 0,1 2 0 0 0,-1-1 0 0 0,1 0 0 0 0,0-1 0 0 0,2 2 0 0 0,2-2 0 0 0,4 1 0 0 0,1 0 0 0 0,0 3 0 0 0,-3 0 0 0 0,-2 1 0 0 0,-7 1 0 0 0,-3 0 0 0 0,-1 0 0 0 0,-4-1 0 0 0,0-3 0 0 0,-2-1 0 0 0,-3-1 0 0 0,-2-4 0 0 0,-1-1 0 0 0,-1 0 0 0 0,1 1 0 0 0,1 0 0 0 0,0-2 0 0 0,5-2 0 0 0,0-1 0 0 0,3 4 0 0 0,-2 3 0 0 0,1-2 0 0 0,1 3 0 0 0,2 0 0 0 0,-2-1 0 0 0,3-1 0 0 0,4-4 0 0 0,4-2 0 0 0,1-1 0 0 0,0 2 0 0 0,-2 1 0 0 0,-2 2 0 0 0,-4 2 0 0 0,-2 1 0 0 0,-1 3 0 0 0,1 1 0 0 0,0 0 0 0 0,-1 0 0 0 0,-1 1 0 0 0,0 0 0 0 0,5-3 0 0 0,1-2 0 0 0,1 0 0 0 0,-1-2 0 0 0,-2 2 0 0 0,-2-1 0 0 0,-3 1 0 0 0,0 2 0 0 0,1 0 0 0 0,-2-2 0 0 0,-3 0 0 0 0,1 0 0 0 0,0-1 0 0 0,0 4 0 0 0,-1-2 0 0 0,-1-1 0 0 0,-1 0 0 0 0,0-3 0 0 0,4 2 0 0 0,-1 1 0 0 0,1 1 0 0 0,3-3 0 0 0,-1-3 0 0 0,0 2 0 0 0,1-1 0 0 0,-1 0 0 0 0,0 1 0 0 0,2 1 0 0 0,-2 1 0 0 0,-3 0 0 0 0,-2 2 0 0 0,1 2 0 0 0,-1 4-16383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19:53.9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24130 16896 16383 0 0,'3'0'0'0'0,"0"-3"0"0"0,3-3 0 0 0,0-3 0 0 0,0-6 0 0 0,0-3 0 0 0,3-3 0 0 0,-1-1 0 0 0,1 1 0 0 0,2-2 0 0 0,-1-2 0 0 0,0 1 0 0 0,2 2 0 0 0,-2 1 0 0 0,0 0 0 0 0,1 1 0 0 0,-1-3 0 0 0,3 4 0 0 0,-1 0 0 0 0,3-3 0 0 0,1 0 0 0 0,1 2 0 0 0,0-2 0 0 0,0-2 0 0 0,2 0 0 0 0,-2-1 0 0 0,1 1 0 0 0,-2 3 0 0 0,-4 1 0 0 0,-1 2 0 0 0,-3 1 0 0 0,-3 1 0 0 0,-1 1 0 0 0,-3 0 0 0 0,0 0 0 0 0,-2 0 0 0 0,1-1 0 0 0,-1 1 0 0 0,1 0 0 0 0,0-3 0 0 0,-1-1 0 0 0,-1-3 0 0 0,-2 1 0 0 0,1-3 0 0 0,0 1 0 0 0,1 2 0 0 0,1 1 0 0 0,0 2 0 0 0,1 1 0 0 0,0 1 0 0 0,0 1 0 0 0,0 0 0 0 0,0-3 0 0 0,1-1 0 0 0,-1 1 0 0 0,0 0 0 0 0,0 0 0 0 0,0 2 0 0 0,0 0 0 0 0,0 3-16383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0:36.4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50566 2672 16383 0 0,'0'3'0'0'0,"-3"3"0"0"0,-1 6 0 0 0,1 4 0 0 0,-2 9 0 0 0,-1 12 0 0 0,2 4 0 0 0,1 5 0 0 0,0 4 0 0 0,2 6 0 0 0,1-1 0 0 0,0 0 0 0 0,0 2 0 0 0,0-4 0 0 0,3 0 0 0 0,3-2 0 0 0,1 5 0 0 0,5 7 0 0 0,-1-1 0 0 0,2-3 0 0 0,-3-6 0 0 0,1-8 0 0 0,-2-8 0 0 0,-3-8 0 0 0,1-9 0 0 0,1-7 0 0 0,3-7 0 0 0,4-6 0 0 0,2-4 0 0 0,4-1 0 0 0,3 1 0 0 0,1 0 0 0 0,0 2 0 0 0,0-2 0 0 0,-3-1 0 0 0,-4 2-16383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0:37.7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51484 2328 16383 0 0,'-3'0'0'0'0,"-3"6"0"0"0,-4 3 0 0 0,-2 7 0 0 0,-5 7 0 0 0,-1 6 0 0 0,-2 6 0 0 0,-1 7 0 0 0,2 5 0 0 0,4 4 0 0 0,6-1 0 0 0,3 13 0 0 0,6 2 0 0 0,3-3 0 0 0,8-3 0 0 0,11 2 0 0 0,4-3 0 0 0,6-2 0 0 0,-1-5 0 0 0,1-1 0 0 0,-1-8 0 0 0,0-7 0 0 0,-2-3 0 0 0,-4-3 0 0 0,-1 0 0 0 0,-5-3 0 0 0,-2-6 0 0 0,-2-3 0 0 0,-3-2 0 0 0,-4-2 0 0 0,-1-2 0 0 0,2-3 0 0 0,1-3 0 0 0,2-5 0 0 0,1-3 0 0 0,2-3 0 0 0,-3-3 0 0 0,-2-3 0 0 0,-1-5 0 0 0,-2-4 0 0 0,1-4 0 0 0,-2-4 0 0 0,-1-4 0 0 0,-1-4 0 0 0,-2-7 0 0 0,-4-6 0 0 0,-4-6 0 0 0,-6 3 0 0 0,-10-7 0 0 0,-5-3 0 0 0,-7 4 0 0 0,-5 1 0 0 0,-1 6 0 0 0,3 5 0 0 0,3 12 0 0 0,2 6 0 0 0,7 3 0 0 0,4 3 0 0 0,6 3 0 0 0,3 4 0 0 0,1 1 0 0 0,0-1 0 0 0,1 1 0 0 0,3-4 0 0 0,0 3 0 0 0,1 1 0 0 0,-2 0 0 0 0,2 0 0 0 0,1 0 0 0 0,-1 3 0 0 0,-2 3 0 0 0,0 0 0 0 0,2 0 0 0 0,1-2 0 0 0,0 2 0 0 0,0-2 0 0 0,-2 3 0 0 0,1 1-16383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0:39.0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52786 2548 16383 0 0,'0'-3'0'0'0,"0"-3"0"0"0,0-3 0 0 0,-3-1 0 0 0,0-1 0 0 0,-3 2 0 0 0,-3 2 0 0 0,-3 2 0 0 0,-1 3 0 0 0,-4 0 0 0 0,-5 7 0 0 0,-1 8 0 0 0,1 3 0 0 0,2 0 0 0 0,3 0 0 0 0,3 2 0 0 0,4 3 0 0 0,-3 4 0 0 0,2 2 0 0 0,-3 3 0 0 0,2 0 0 0 0,-1 12 0 0 0,-1 7 0 0 0,3-1 0 0 0,3-2 0 0 0,3-2 0 0 0,1-2 0 0 0,3-7 0 0 0,1-3 0 0 0,3-5 0 0 0,3-1 0 0 0,2-3 0 0 0,-2-3 0 0 0,-1-2 0 0 0,4 2 0 0 0,0-1 0 0 0,4 2 0 0 0,2 3 0 0 0,2 0 0 0 0,2-2 0 0 0,4 1 0 0 0,1-1 0 0 0,1-1 0 0 0,-1-2 0 0 0,-2-2 0 0 0,-2-3 0 0 0,-1-2 0 0 0,-2 0 0 0 0,-2-2 0 0 0,1-3 0 0 0,-1-2 0 0 0,0-3 0 0 0,3-1 0 0 0,1 0 0 0 0,-1-4 0 0 0,-2-4 0 0 0,-5-6 0 0 0,1-5 0 0 0,-1-9 0 0 0,3-4 0 0 0,-2-3 0 0 0,1-2 0 0 0,0-2 0 0 0,-2 7-16383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0:39.8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53631 2487 16383 0 0,'0'5'0'0'0,"0"10"0"0"0,0 10 0 0 0,0 12 0 0 0,0 15 0 0 0,0 11 0 0 0,3 15 0 0 0,0 3 0 0 0,3 2 0 0 0,3 0 0 0 0,0-7 0 0 0,-2-10 0 0 0,-2-9 0 0 0,-1-9 0 0 0,0-10 0 0 0,0-9 0 0 0,0-9-16383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0:41.1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54107 2752 16383 0 0,'0'0'-16383'0'0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0:41.1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54030 2725 16383 0 0,'0'3'0'0'0,"-3"6"0"0"0,0 4 0 0 0,-3 2 0 0 0,-3 2 0 0 0,0 0 0 0 0,-3 3 0 0 0,-1 0 0 0 0,-2 0 0 0 0,1 1 0 0 0,-3 0 0 0 0,3 0 0 0 0,2-3 0 0 0,1 0 0 0 0,1 1 0 0 0,0 1 0 0 0,4-1 0 0 0,1-1 0 0 0,3-1 0 0 0,-2-4 0 0 0,0 0 0 0 0,1-1 0 0 0,1 3 0 0 0,6 2 0 0 0,10 3 0 0 0,8 4 0 0 0,11 5 0 0 0,13 6 0 0 0,6 0 0 0 0,11 3 0 0 0,4 2 0 0 0,2-1 0 0 0,0 1 0 0 0,-7-5 0 0 0,-8-7 0 0 0,-14-6 0 0 0,-14-7-16383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16:51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25347 13871 16383 0 0,'0'-2'0'0'0,"0"-5"0"0"0,5 1 0 0 0,10-6 0 0 0,8 1 0 0 0,7-4 0 0 0,10-2 0 0 0,10-3 0 0 0,8-4 0 0 0,2 0 0 0 0,7-1 0 0 0,2-2 0 0 0,2-2 0 0 0,0-1 0 0 0,-6 3 0 0 0,-7-1 0 0 0,-9 3 0 0 0,-6 2 0 0 0,-5 4 0 0 0,-8 1 0 0 0,-5 1 0 0 0,-4 4 0 0 0,-4-1 0 0 0,-2 2 0 0 0,0 0 0 0 0,-1-1 0 0 0,0 2 0 0 0,4-2 0 0 0,2 1 0 0 0,0 0 0 0 0,0-1 0 0 0,3 0 0 0 0,2-2 0 0 0,0 3 0 0 0,4-2 0 0 0,1-2 0 0 0,-1 0 0 0 0,3 0 0 0 0,0-1 0 0 0,-2 1 0 0 0,-3 0 0 0 0,-2 3 0 0 0,-2 1 0 0 0,-5 0 0 0 0,-3 2 0 0 0,-4 2-16383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0:42.6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54848 2275 16383 0 0,'0'3'0'0'0,"0"3"0"0"0,3 1 0 0 0,0 4 0 0 0,1 6 0 0 0,-2 5 0 0 0,5 15 0 0 0,4 9 0 0 0,3 9 0 0 0,1 7 0 0 0,3 2 0 0 0,2 0 0 0 0,-3-8 0 0 0,-1-6 0 0 0,-1-8 0 0 0,-4-2 0 0 0,-2-3 0 0 0,-4-3 0 0 0,3 4 0 0 0,0 1 0 0 0,1 1 0 0 0,-1-4 0 0 0,2 1 0 0 0,-2-1 0 0 0,-2-2 0 0 0,-2-3 0 0 0,-2-3 0 0 0,-1 1 0 0 0,-1-4 0 0 0,0-2 0 0 0,0-3 0 0 0,-1-2 0 0 0,1-2 0 0 0,0 3 0 0 0,0-1 0 0 0,-1 0 0 0 0,4-3 0 0 0,3-4 0 0 0,4-4 0 0 0,2-3 0 0 0,5-3 0 0 0,1 0 0 0 0,4-5 0 0 0,8 0 0 0 0,5-3 0 0 0,-2 1 0 0 0,-3-3 0 0 0,-4 1 0 0 0,-7 0 0 0 0,-6-3 0 0 0,-9-3 0 0 0,-6-6 0 0 0,-4 1-16383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0:43.7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55007 2487 16383 0 0,'3'0'0'0'0,"3"0"0"0"0,8 0 0 0 0,11 0 0 0 0,5 0 0 0 0,4 0 0 0 0,6 0 0 0 0,1 0 0 0 0,2 0 0 0 0,-3 0 0 0 0,-7 0 0 0 0,-8 0-16383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0:45.1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55086 3401 16383 0 0,'3'0'0'0'0,"3"-2"0"0"0,3-4 0 0 0,6-1 0 0 0,3 1 0 0 0,3-2 0 0 0,6 2 0 0 0,5 1 0 0 0,-2 1 0 0 0,-3 2 0 0 0,-6-2 0 0 0,-6 0-16383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0:45.5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56039 2514 16383 0 0,'0'5'0'0'0,"0"7"0"0"0,2 10 0 0 0,5 11 0 0 0,-1 5 0 0 0,3 5 0 0 0,2 7 0 0 0,-1 2 0 0 0,0-2 0 0 0,-1-3 0 0 0,1-4 0 0 0,-3-5 0 0 0,-1-3 0 0 0,-2-5 0 0 0,-2-2 0 0 0,-1-1 0 0 0,0 0 0 0 0,-2 1 0 0 0,1 2 0 0 0,0-1 0 0 0,-1 2 0 0 0,1-3 0 0 0,0-3 0 0 0,0-4 0 0 0,0-2 0 0 0,0-2 0 0 0,0-1 0 0 0,0-3-16383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0:47.4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55970 2514 16383 0 0,'3'0'0'0'0,"3"0"0"0"0,6 0 0 0 0,4 0 0 0 0,7 0 0 0 0,4 0 0 0 0,4 2 0 0 0,1 2 0 0 0,1-1 0 0 0,0 0 0 0 0,2 1 0 0 0,-2 4 0 0 0,1 2 0 0 0,-3 2 0 0 0,-1 0 0 0 0,-3-1 0 0 0,-3-1 0 0 0,-6 0 0 0 0,-4-2 0 0 0,-4 1 0 0 0,0 1 0 0 0,-3 1 0 0 0,0 2 0 0 0,-1 1 0 0 0,2 1 0 0 0,-2 4 0 0 0,2 0 0 0 0,-1 3 0 0 0,1 2 0 0 0,-1 6 0 0 0,2-3 0 0 0,1 0 0 0 0,-1-3 0 0 0,-2-2 0 0 0,-2-2 0 0 0,-2-3 0 0 0,-2 2 0 0 0,0 0 0 0 0,-1-1 0 0 0,-1 0 0 0 0,1-1 0 0 0,0-1 0 0 0,-1 0 0 0 0,1 2 0 0 0,-3-1 0 0 0,-3 0 0 0 0,-1 4 0 0 0,-1-2 0 0 0,-1-2 0 0 0,0-1 0 0 0,-1 0 0 0 0,-2-1 0 0 0,1 0 0 0 0,-1-3 0 0 0,3 0 0 0 0,0-3 0 0 0,-2-2 0 0 0,2 0 0 0 0,-1-2 0 0 0,2 2 0 0 0,-1-1 0 0 0,-1-1 0 0 0,-4-2 0 0 0,-3-1 0 0 0,-1-1 0 0 0,-5 2 0 0 0,-1 1 0 0 0,-3-1 0 0 0,-1 2 0 0 0,-1 0 0 0 0,-1-1 0 0 0,2 0 0 0 0,0-2 0 0 0,3-1 0 0 0,2-1 0 0 0,3 0 0 0 0,2 0 0 0 0,2 0 0 0 0,0 0 0 0 0,1 0 0 0 0,0 0 0 0 0,0-1 0 0 0,-2 4 0 0 0,-2 3 0 0 0,0 1 0 0 0,-1-1 0 0 0,-4 1 0 0 0,-2 0 0 0 0,-2-2 0 0 0,1 1 0 0 0,2 0 0 0 0,3-2 0 0 0,5-1-16383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2:23.7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7980 18124 16383 0 0,'-2'5'0'0'0,"-2"7"0"0"0,-2 13 0 0 0,-3 6 0 0 0,-2 12 0 0 0,-8 11 0 0 0,0 5 0 0 0,-2 2 0 0 0,-6 8 0 0 0,-3-1 0 0 0,-2 1 0 0 0,-3 8 0 0 0,3 6 0 0 0,4 2 0 0 0,2-2 0 0 0,4 2 0 0 0,5 4 0 0 0,1-2 0 0 0,2 2 0 0 0,5 0 0 0 0,0-9 0 0 0,-1 1 0 0 0,2 1 0 0 0,2 6 0 0 0,-3-2 0 0 0,-1-7 0 0 0,2-7 0 0 0,3-8 0 0 0,1-9 0 0 0,2-6 0 0 0,1-9 0 0 0,1-6 0 0 0,0-1 0 0 0,1-3 0 0 0,-1 1 0 0 0,1-2 0 0 0,-1 4 0 0 0,0 0 0 0 0,0 7 0 0 0,0 2 0 0 0,0-1 0 0 0,0 9 0 0 0,0 0 0 0 0,-3 8 0 0 0,0 0 0 0 0,0-5 0 0 0,-3-2 0 0 0,1-5 0 0 0,-2-4 0 0 0,0-4 0 0 0,-1-2 0 0 0,0-5 0 0 0,2 5 0 0 0,0 2 0 0 0,0-3 0 0 0,-1 3 0 0 0,0-2 0 0 0,2-2 0 0 0,1-4 0 0 0,2-5 0 0 0,-2-6 0 0 0,-2-7 0 0 0,-4-8 0 0 0,-1-4 0 0 0,-1-5 0 0 0,-2-7 0 0 0,-4-5 0 0 0,-2-1 0 0 0,-6-5 0 0 0,0-3 0 0 0,1 2 0 0 0,-1-1 0 0 0,5 1 0 0 0,3 5 0 0 0,2 1 0 0 0,-2-3 0 0 0,3 0 0 0 0,3 1 0 0 0,2 4 0 0 0,1 2 0 0 0,1 1 0 0 0,2 0 0 0 0,6 7 0 0 0,4 7 0 0 0,6 10 0 0 0,4 7 0 0 0,3 6 0 0 0,3 2 0 0 0,3 1 0 0 0,2 0 0 0 0,-3-4 0 0 0,-3-1 0 0 0,-4-3 0 0 0,0-5 0 0 0,-2-4 0 0 0,1-4 0 0 0,3-6 0 0 0,4-2 0 0 0,3-5 0 0 0,1-2 0 0 0,3-4 0 0 0,8-1 0 0 0,9-4 0 0 0,1-4 0 0 0,1 2 0 0 0,-2 1 0 0 0,-1 2 0 0 0,3-8 0 0 0,-2-1 0 0 0,-6 1 0 0 0,-6-1 0 0 0,-4 2 0 0 0,-7 2 0 0 0,-5 2 0 0 0,-4 2 0 0 0,-6 4-16383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2:27.7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11872 22673 16383 0 0,'0'-2'0'0'0,"-3"-5"0"0"0,-3-2 0 0 0,-6-3 0 0 0,-6-2 0 0 0,-1-4 0 0 0,-1-2 0 0 0,-3-2 0 0 0,-1 0 0 0 0,2 3 0 0 0,2 3 0 0 0,1 1 0 0 0,2 1 0 0 0,1-1 0 0 0,0 1 0 0 0,1-1 0 0 0,2 0 0 0 0,-1-3 0 0 0,1 0 0 0 0,-2-1 0 0 0,1-2 0 0 0,1 3 0 0 0,0-2 0 0 0,-1-1 0 0 0,-1 2 0 0 0,3-1 0 0 0,1 3 0 0 0,1 1 0 0 0,1 2 0 0 0,-1-3 0 0 0,-2-3 0 0 0,1-4 0 0 0,1-1 0 0 0,1 2 0 0 0,2 2 0 0 0,0 2 0 0 0,2-1 0 0 0,0 0 0 0 0,2 1 0 0 0,2 1 0 0 0,0-4 0 0 0,1-2 0 0 0,0 2 0 0 0,0-2 0 0 0,0-1 0 0 0,1 1 0 0 0,2 1 0 0 0,0 3 0 0 0,3 4 0 0 0,0 2 0 0 0,0-1 0 0 0,3-4 0 0 0,3-1 0 0 0,2 3 0 0 0,2 1 0 0 0,0 1 0 0 0,0 1 0 0 0,1 2 0 0 0,-1 4 0 0 0,2 0 0 0 0,1 1 0 0 0,0 0 0 0 0,0 1 0 0 0,-2 1 0 0 0,0 2 0 0 0,-1 1 0 0 0,0 1 0 0 0,-1 1 0 0 0,3 0 0 0 0,1 0 0 0 0,2 0 0 0 0,3 3 0 0 0,-2 4 0 0 0,-3 0 0 0 0,1 4 0 0 0,0 1 0 0 0,-4 0 0 0 0,-2 1 0 0 0,2 4 0 0 0,1 4 0 0 0,0-1 0 0 0,0 0 0 0 0,0 3 0 0 0,-3 0 0 0 0,-2 1 0 0 0,-2 0 0 0 0,-1-3 0 0 0,1 4 0 0 0,-1 0 0 0 0,1-1 0 0 0,0-5 0 0 0,0-1 0 0 0,-3 0 0 0 0,3-7 0 0 0,0-6 0 0 0,3-14 0 0 0,6-9 0 0 0,3-8 0 0 0,4-4 0 0 0,9-7 0 0 0,2-1 0 0 0,-1 4 0 0 0,-2 2 0 0 0,-5 7 0 0 0,-3 5 0 0 0,-5 3 0 0 0,-2 5 0 0 0,-3 1 0 0 0,-1 0 0 0 0,3 0 0 0 0,0 1 0 0 0,-3 0 0 0 0,2 2 0 0 0,0 1 0 0 0,0 3 0 0 0,0 2 0 0 0,-1-1 0 0 0,0-1 0 0 0,0 1 0 0 0,0 0 0 0 0,-1 2 0 0 0,1 3 0 0 0,-1 1 0 0 0,3 6 0 0 0,4 6 0 0 0,0 3 0 0 0,0 4 0 0 0,-5 1 0 0 0,1 2 0 0 0,-3 1 0 0 0,-2 3 0 0 0,0-2 0 0 0,-2-3 0 0 0,-3-2 0 0 0,-3-3 0 0 0,-3 1 0 0 0,0-1 0 0 0,-2 0 0 0 0,-1-1 0 0 0,1-1 0 0 0,-6 7 0 0 0,-2 2 0 0 0,-4-1 0 0 0,-1-1 0 0 0,-2-3 0 0 0,0 0 0 0 0,-2 3 0 0 0,-1 1 0 0 0,0 3 0 0 0,-2-4 0 0 0,-1-1 0 0 0,2-1 0 0 0,2-2 0 0 0,1-2 0 0 0,-1-1 0 0 0,0-2 0 0 0,-5 6 0 0 0,-1 1 0 0 0,-2 0 0 0 0,1 1 0 0 0,1 0 0 0 0,0-2 0 0 0,1 1 0 0 0,1-3 0 0 0,5-3 0 0 0,2-1 0 0 0,1-3 0 0 0,0-1 0 0 0,0 1 0 0 0,-1-3 0 0 0,-1 1 0 0 0,0 0 0 0 0,0 0 0 0 0,0-3 0 0 0,2 0 0 0 0,0 2 0 0 0,1 0 0 0 0,-1-3 0 0 0,-3 1 0 0 0,-2 2 0 0 0,0 2 0 0 0,-3 1 0 0 0,1 0 0 0 0,-1-3 0 0 0,5-1 0 0 0,2-1 0 0 0,0 1 0 0 0,1-1 0 0 0,-1-2 0 0 0,3 1 0 0 0,0 0 0 0 0,1 0 0 0 0,1 1 0 0 0,-1 1 0 0 0,1-1-16383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2:28.6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10422 20835 16383 0 0,'0'-3'0'0'0,"0"-3"0"0"0,-3-6 0 0 0,0-3 0 0 0,-1-5 0 0 0,2-2 0 0 0,0 1 0 0 0,-2 1 0 0 0,0 1 0 0 0,0 2 0 0 0,2 0 0 0 0,-3 4 0 0 0,1 1 0 0 0,0 3-16383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2:29.2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10943 20636 16383 0 0,'0'-3'0'0'0,"0"-5"0"0"0,-2-8 0 0 0,-2-3 0 0 0,1-4 0 0 0,-3-3 0 0 0,1-2 0 0 0,-2 0 0 0 0,0 3 0 0 0,2 3 0 0 0,-2 5 0 0 0,1 6-16383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2:29.9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10455 21757 16383 0 0,'-2'0'0'0'0,"-4"-3"0"0"0,-7 0 0 0 0,0-3 0 0 0,-3-3 0 0 0,-5-2 0 0 0,-1-3 0 0 0,1 2 0 0 0,3 0 0 0 0,3 2 0 0 0,1 3 0 0 0,3 0 0 0 0,3 1-16383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16:53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24198 13966 16383 0 0,'-2'0'0'0'0,"-4"0"0"0"0,-4 0 0 0 0,-5 0 0 0 0,-2 0 0 0 0,-4-3 0 0 0,-4 0 0 0 0,0-3 0 0 0,2-3 0 0 0,1 0 0 0 0,-2-3 0 0 0,-6-3 0 0 0,0-2 0 0 0,-3 1 0 0 0,-7-1 0 0 0,-1 0 0 0 0,-2 1 0 0 0,4 0 0 0 0,-2 0 0 0 0,3 1 0 0 0,3-1 0 0 0,5 3 0 0 0,5 1 0 0 0,1 0 0 0 0,2 2 0 0 0,3 0 0 0 0,-2-1 0 0 0,1 2 0 0 0,1 2 0 0 0,4-1 0 0 0,1 2 0 0 0,4-1 0 0 0,1 0 0 0 0,-2 2 0 0 0,0 1 0 0 0,-2 0 0 0 0,2-3 0 0 0,-3-1 0 0 0,-1 0 0 0 0,-4 0 0 0 0,2-1 0 0 0,0 1 0 0 0,2 0 0 0 0,-3-2 0 0 0,-1 1 0 0 0,3-1 0 0 0,2 1 0 0 0,0 3 0 0 0,3-1 0 0 0,0 1 0 0 0,0-1 0 0 0,-1 1 0 0 0,-1-2 0 0 0,-2 1 0 0 0,1 2 0 0 0,-2 1 0 0 0,3-1 0 0 0,1 0 0 0 0,0-1 0 0 0,-4 0 0 0 0,-4-2 0 0 0,2-1 0 0 0,-2-1 0 0 0,0 3 0 0 0,0 2 0 0 0,0-1 0 0 0,2-1 0 0 0,-1-1 0 0 0,0-1 0 0 0,-2-1 0 0 0,0 1 0 0 0,1 1 0 0 0,4 0 0 0 0,5-1 0 0 0,1 1 0 0 0,0 1 0 0 0,-1 0 0 0 0,1 1-16383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2:30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13467 20885 16383 0 0,'3'-3'0'0'0,"0"-3"0"0"0,1-4 0 0 0,1 1 0 0 0,3-2 0 0 0,3-1 0 0 0,2-4 0 0 0,1-1 0 0 0,4-2 0 0 0,1 4 0 0 0,-2 1 0 0 0,-2 0 0 0 0,0 3 0 0 0,-4 1 0 0 0,0-1 0 0 0,1 1 0 0 0,-3 0 0 0 0,1 2 0 0 0,-2 2-16383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2:31.8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13970 21116 16383 0 0,'0'-3'0'0'0,"3"-3"0"0"0,3-4 0 0 0,3-2 0 0 0,3-2 0 0 0,2-1 0 0 0,2-1 0 0 0,2 0 0 0 0,2 0 0 0 0,-3-1 0 0 0,-2 4 0 0 0,-3 4-16383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2:31.8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14420 21357 16383 0 0,'2'0'0'0'0,"5"-5"0"0"0,2-2 0 0 0,6-5 0 0 0,5-6 0 0 0,5-4 0 0 0,0 0 0 0 0,-1 2 0 0 0,1 2 0 0 0,-2 1 0 0 0,-1 1 0 0 0,0 3 0 0 0,-4 4-16383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2:33.0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16060 21987 16383 0 0,'0'3'0'0'0,"0"5"0"0"0,0 11 0 0 0,0 14 0 0 0,0 12 0 0 0,3 9 0 0 0,3 12 0 0 0,1 9 0 0 0,1 9 0 0 0,1 0 0 0 0,-3-6 0 0 0,-1-9 0 0 0,0-10 0 0 0,0-14 0 0 0,-1-10 0 0 0,1-12 0 0 0,0-10-16383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2:33.5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16140 22530 16383 0 0,'2'0'0'0'0,"4"0"0"0"0,12 0 0 0 0,7 0 0 0 0,11 0 0 0 0,3 0 0 0 0,10-3 0 0 0,-2-1 0 0 0,-3-2 0 0 0,-10 0-16383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2:34.8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16737 22066 16383 0 0,'-2'6'0'0'0,"-2"6"0"0"0,1 17 0 0 0,0 10 0 0 0,1 7 0 0 0,1 5 0 0 0,6 12 0 0 0,4 6 0 0 0,4-2 0 0 0,-1-3 0 0 0,1-8 0 0 0,-3-8 0 0 0,1-12 0 0 0,-2-10 0 0 0,-3-6 0 0 0,-2-4 0 0 0,-2-3 0 0 0,-1 0 0 0 0,-1 0 0 0 0,0-2-16383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2:35.5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17096 21960 16383 0 0,'-3'6'0'0'0,"0"3"0"0"0,-1 12 0 0 0,2 4 0 0 0,-3 7 0 0 0,1 10 0 0 0,0 6 0 0 0,1 3 0 0 0,1 11 0 0 0,1 1 0 0 0,0-4 0 0 0,1-2 0 0 0,0-10 0 0 0,0-6 0 0 0,1-9 0 0 0,-1-6 0 0 0,0-8-16383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2:36.8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17120 22028 16383 0 0,'0'-2'0'0'0,"3"-2"0"0"0,3 1 0 0 0,4 0 0 0 0,2 1 0 0 0,2 1 0 0 0,1 0 0 0 0,1 1 0 0 0,-2 3 0 0 0,-2 3 0 0 0,1 6 0 0 0,-2 7 0 0 0,-4 4 0 0 0,-2 5 0 0 0,-2-1 0 0 0,-2 1 0 0 0,-1-2 0 0 0,0 0 0 0 0,-1-1 0 0 0,1-1 0 0 0,-1-1 0 0 0,-4-2 0 0 0,-2-2 0 0 0,-3 1 0 0 0,-4 0 0 0 0,-3-1 0 0 0,-3-3 0 0 0,-5-3 0 0 0,1-3 0 0 0,1 0 0 0 0,2-2 0 0 0,1-3 0 0 0,6 1 0 0 0,3 2 0 0 0,10-1 0 0 0,5 2 0 0 0,7 1 0 0 0,4 5 0 0 0,3-1 0 0 0,13 9 0 0 0,7-1 0 0 0,3 2 0 0 0,9 2 0 0 0,0-1 0 0 0,-7-4 0 0 0,-10-6-16383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2:37.9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20101 21749 16383 0 0,'0'2'0'0'0,"0"5"0"0"0,0 7 0 0 0,0 11 0 0 0,-3 8 0 0 0,0 12 0 0 0,-1 3 0 0 0,-1 5 0 0 0,0 0 0 0 0,-2 0 0 0 0,0-2 0 0 0,1-3 0 0 0,2-9 0 0 0,2-7 0 0 0,1-7 0 0 0,0-7-16383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2:38.9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19915 21719 16383 0 0,'0'-3'0'0'0,"0"-3"0"0"0,3-1 0 0 0,3-1 0 0 0,1-3 0 0 0,4 1 0 0 0,1-1 0 0 0,0 2 0 0 0,7 3 0 0 0,7 1 0 0 0,8 3 0 0 0,8 1 0 0 0,5 0 0 0 0,3 2 0 0 0,-5-1 0 0 0,-10 3 0 0 0,-9 6 0 0 0,-8 5 0 0 0,-7 4 0 0 0,-6 2 0 0 0,-6 1 0 0 0,-3 1 0 0 0,-4 0 0 0 0,-5-1 0 0 0,-6-1 0 0 0,-5-2 0 0 0,-1 1 0 0 0,-4 1 0 0 0,-3-1 0 0 0,2-4 0 0 0,4-4 0 0 0,10-4 0 0 0,14-4 0 0 0,13-1 0 0 0,15-2 0 0 0,7 2 0 0 0,2 1 0 0 0,-2-1 0 0 0,-8 3 0 0 0,-7 2 0 0 0,-8 4 0 0 0,-4 1 0 0 0,-4 3 0 0 0,-3 3 0 0 0,0 4 0 0 0,0 0 0 0 0,-1 1 0 0 0,-1-6 0 0 0,-4 2 0 0 0,-6-2 0 0 0,-3 0 0 0 0,-1-3 0 0 0,-4-1 0 0 0,-3-1 0 0 0,-3-1 0 0 0,-2-4 0 0 0,-1-2 0 0 0,-6-3 0 0 0,-3-1 0 0 0,-2 0 0 0 0,-2-2 0 0 0,1 1 0 0 0,8-1-16383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17:35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10478 4260 16383 0 0,'0'0'-16383'0'0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2:40.1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20955 21749 16383 0 0,'0'5'0'0'0,"0"10"0"0"0,0 15 0 0 0,0 14 0 0 0,3 14 0 0 0,0 14 0 0 0,3-1 0 0 0,0 4 0 0 0,2-5 0 0 0,0-5 0 0 0,0-3 0 0 0,0-6 0 0 0,-2-10 0 0 0,-2-13-16383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2:41.2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20933 21734 16383 0 0,'0'-3'0'0'0,"0"-3"0"0"0,5-3 0 0 0,8-3 0 0 0,6 0 0 0 0,5 0 0 0 0,7 0 0 0 0,3 1 0 0 0,4 3 0 0 0,-2 3 0 0 0,-2 1 0 0 0,-2 3 0 0 0,-3 1 0 0 0,-4 0 0 0 0,-6 3 0 0 0,-7 4 0 0 0,-5 3 0 0 0,-1 2 0 0 0,-2 5 0 0 0,-1 2 0 0 0,-1 0 0 0 0,-2 0 0 0 0,0-1 0 0 0,0 0 0 0 0,0-2 0 0 0,0 0 0 0 0,-1 0 0 0 0,-2-4 0 0 0,-3 0 0 0 0,-1 0 0 0 0,-4-2 0 0 0,-3 0 0 0 0,-2 1 0 0 0,-3 1 0 0 0,-4 2 0 0 0,-4 0 0 0 0,-1 3 0 0 0,0 0 0 0 0,0-2 0 0 0,3-2 0 0 0,2-2 0 0 0,3 1 0 0 0,2-3 0 0 0,1 1 0 0 0,1 1 0 0 0,1-2 0 0 0,3 1 0 0 0,0-1 0 0 0,1-1 0 0 0,-2 0 0 0 0,2-3-16383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2:41.9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21953 21881 16383 0 0,'0'3'0'0'0,"-3"3"0"0"0,-3 6 0 0 0,-6 6 0 0 0,-6 8 0 0 0,-11 11 0 0 0,-3 3 0 0 0,-6 9 0 0 0,-8 11 0 0 0,-9 9 0 0 0,-5 9 0 0 0,1-7 0 0 0,1-2 0 0 0,0-2 0 0 0,7-7 0 0 0,4-9 0 0 0,5-3 0 0 0,7-3 0 0 0,1 0 0 0 0,4-1 0 0 0,0 1 0 0 0,-1 4 0 0 0,2 0 0 0 0,1-5 0 0 0,3-6 0 0 0,5-4 0 0 0,6-6 0 0 0,3-8 0 0 0,6-9 0 0 0,4-7-16383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2:43.0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22490 23328 16383 0 0,'5'2'0'0'0,"12"7"0"0"0,12 4 0 0 0,13 2 0 0 0,11 0 0 0 0,1-4 0 0 0,2-4 0 0 0,8-10 0 0 0,8-16 0 0 0,-5-1 0 0 0,-12 2 0 0 0,-9 1 0 0 0,-14 2 0 0 0,-8 3 0 0 0,-6 3 0 0 0,-4 4 0 0 0,-1 2 0 0 0,2 2 0 0 0,4 1 0 0 0,9 1 0 0 0,11-1 0 0 0,6 1 0 0 0,3-1 0 0 0,0 1 0 0 0,-10 2 0 0 0,-7 0 0 0 0,-8 1 0 0 0,-6-2-16383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3:04.8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11673 24674 16383 0 0,'0'-3'0'0'0,"3"0"0"0"0,0-3 0 0 0,3-6 0 0 0,1-3 0 0 0,-2-1 0 0 0,-1-4 0 0 0,1-4 0 0 0,0 0 0 0 0,1 1 0 0 0,1 0 0 0 0,-2 0 0 0 0,1 2 0 0 0,3 5 0 0 0,-1 2 0 0 0,-2 1 0 0 0,1 2 0 0 0,2 4 0 0 0,2 2 0 0 0,2 8 0 0 0,1 6 0 0 0,1 7 0 0 0,1 2 0 0 0,0 5 0 0 0,0 0 0 0 0,-1 2 0 0 0,-1-1 0 0 0,-2-1 0 0 0,-3-1 0 0 0,1 3 0 0 0,-3-1 0 0 0,-1 0 0 0 0,0 2 0 0 0,2 2 0 0 0,-1 1 0 0 0,0-1 0 0 0,-3-4 0 0 0,-1 1 0 0 0,-2 0 0 0 0,2 1 0 0 0,1 3 0 0 0,1 0 0 0 0,1 1 0 0 0,-1-2 0 0 0,-1 3 0 0 0,1-3 0 0 0,0 3 0 0 0,-1 2 0 0 0,-2-1 0 0 0,0 1 0 0 0,2-4 0 0 0,0-1 0 0 0,-1-2 0 0 0,-1 2 0 0 0,0 1 0 0 0,-1-1 0 0 0,0-3 0 0 0,-1-1 0 0 0,0-1 0 0 0,0 0 0 0 0,-1 2 0 0 0,1 2 0 0 0,0 1 0 0 0,0-1 0 0 0,0-3 0 0 0,0 1 0 0 0,0-3 0 0 0,0-1 0 0 0,0 0 0 0 0,0 3 0 0 0,0 4 0 0 0,0 0 0 0 0,0 2 0 0 0,-3-3 0 0 0,0-1 0 0 0,-3-1 0 0 0,0 2 0 0 0,0 0 0 0 0,0 3 0 0 0,0-2 0 0 0,-2 1 0 0 0,2 0 0 0 0,-2-2 0 0 0,0 0 0 0 0,3-3 0 0 0,-2-5 0 0 0,1 0 0 0 0,2-1 0 0 0,-2-1 0 0 0,1-1 0 0 0,-2 0 0 0 0,-2 2 0 0 0,0 1 0 0 0,0-3 0 0 0,0-1 0 0 0,3-1 0 0 0,-1-3 0 0 0,1 0 0 0 0,-2 2 0 0 0,-3 0 0 0 0,-1 0 0 0 0,1 1 0 0 0,1-3 0 0 0,-1-2 0 0 0,2-1 0 0 0,-1 1 0 0 0,-1-1 0 0 0,-2-1 0 0 0,0 0 0 0 0,-1-1 0 0 0,-2-2 0 0 0,1-1 0 0 0,-1-4 0 0 0,-2-12 0 0 0,-4-9 0 0 0,-6-12 0 0 0,0-5 0 0 0,-7-11 0 0 0,0-4 0 0 0,1 1 0 0 0,-1-7 0 0 0,2-1 0 0 0,4 4 0 0 0,5 7 0 0 0,3 7 0 0 0,5 2 0 0 0,4 6 0 0 0,0 4 0 0 0,3-2 0 0 0,2 4 0 0 0,3 0 0 0 0,2-2 0 0 0,1-2 0 0 0,1-2 0 0 0,1-2 0 0 0,-3 4 0 0 0,-1 5 0 0 0,0 1 0 0 0,0 1 0 0 0,-1-1 0 0 0,-1 1 0 0 0,1 1 0 0 0,1 1 0 0 0,1 0 0 0 0,1-2 0 0 0,1-4 0 0 0,0 1 0 0 0,0-1 0 0 0,0 0 0 0 0,0 3 0 0 0,0 2 0 0 0,0 1 0 0 0,1 2 0 0 0,-1 2 0 0 0,0-1 0 0 0,0-2 0 0 0,0-3 0 0 0,0-2 0 0 0,0 2 0 0 0,0 2 0 0 0,0-1 0 0 0,0 3 0 0 0,2 1 0 0 0,2 2 0 0 0,2 2 0 0 0,0 1 0 0 0,-1 0 0 0 0,-1 1 0 0 0,-1 0 0 0 0,1-3 0 0 0,2-1 0 0 0,1 1 0 0 0,-1 0 0 0 0,-1 0 0 0 0,0 4 0 0 0,0 2 0 0 0,2-1 0 0 0,5 0 0 0 0,0 0 0 0 0,1 1 0 0 0,0 4 0 0 0,-1 0 0 0 0,-3-2 0 0 0,0 2 0 0 0,0 1 0 0 0,2 3 0 0 0,-1-1 0 0 0,0 0 0 0 0,2 2 0 0 0,0 0 0 0 0,-1-1 0 0 0,0-1 0 0 0,1 2 0 0 0,1 0 0 0 0,1 1 0 0 0,0 2 0 0 0,1-1 0 0 0,1 1 0 0 0,-1 0 0 0 0,1 0 0 0 0,0 0 0 0 0,-3 1-16383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3:05.6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12382 25730 16383 0 0,'3'0'0'0'0,"0"-3"0"0"0,-2 0 0 0 0,-4-1 0 0 0,-2-1 0 0 0,0-3 0 0 0,-4 0 0 0 0,-1-1 0 0 0,-4 0 0 0 0,1 0 0 0 0,-1 1 0 0 0,0 2 0 0 0,2 0 0 0 0,1-3 0 0 0,2 1-16383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3:09.5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12543 26364 16383 0 0,'-3'0'0'0'0,"-3"0"0"0"0,-3 0 0 0 0,-3 0 0 0 0,-5 0 0 0 0,-2 0 0 0 0,0 0 0 0 0,0 0 0 0 0,1 0 0 0 0,1 0 0 0 0,0 0 0 0 0,1 0 0 0 0,1-3 0 0 0,2-3 0 0 0,1-1 0 0 0,3 1-16383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3:09.5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11351 25627 16383 0 0,'2'0'0'0'0,"4"0"0"0"0,7 0 0 0 0,2 0 0 0 0,3 0 0 0 0,0 0 0 0 0,-1 0 0 0 0,1 0 0 0 0,-1 0 0 0 0,-1 0 0 0 0,2 0 0 0 0,4 0 0 0 0,6 0 0 0 0,0 0 0 0 0,-1-3 0 0 0,-3 0 0 0 0,-3-1 0 0 0,-3 2 0 0 0,2 0 0 0 0,-1 0 0 0 0,0 2 0 0 0,-1 0 0 0 0,-1 0 0 0 0,-1 0 0 0 0,-1 0 0 0 0,4 0 0 0 0,-1 0 0 0 0,1 0 0 0 0,-1 0 0 0 0,-1 0 0 0 0,0 0 0 0 0,-1 0 0 0 0,0 0 0 0 0,-3 0-16383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3:12.1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16875 25430 16383 0 0,'0'-3'0'0'0,"0"-3"0"0"0,-3-1 0 0 0,-3 1 0 0 0,-3 2 0 0 0,-3 1 0 0 0,-2 1 0 0 0,-2 1 0 0 0,0 1 0 0 0,3 2 0 0 0,0 5 0 0 0,1 3 0 0 0,1 2 0 0 0,1 2 0 0 0,1 2 0 0 0,3 2 0 0 0,2 2 0 0 0,2 2 0 0 0,1 3 0 0 0,1 5 0 0 0,0 3 0 0 0,4 0 0 0 0,2 1 0 0 0,4-1 0 0 0,2-3 0 0 0,3-4 0 0 0,0-6 0 0 0,1-7 0 0 0,0-6 0 0 0,3-3 0 0 0,3-3 0 0 0,3-7 0 0 0,3-2 0 0 0,-1-3 0 0 0,-2-2 0 0 0,-3-1 0 0 0,-3-1 0 0 0,-4-1 0 0 0,-5 0 0 0 0,-4 0 0 0 0,-3 1 0 0 0,-2-4 0 0 0,-1 0 0 0 0,-1 0 0 0 0,0 1 0 0 0,0-2 0 0 0,-5-1 0 0 0,-1 2 0 0 0,0 1 0 0 0,-1 3 0 0 0,-2 4 0 0 0,1 2 0 0 0,-1 2 0 0 0,1 3-16383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3:13.4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18280 25553 16383 0 0,'0'-2'0'0'0,"-2"-4"0"0"0,-7-7 0 0 0,-4-2 0 0 0,-3-3 0 0 0,-11-2 0 0 0,-4 1 0 0 0,-2 2 0 0 0,-1 1 0 0 0,3 3 0 0 0,4 4 0 0 0,4 3 0 0 0,4 3 0 0 0,4 5 0 0 0,-3 9 0 0 0,0 6 0 0 0,-1 3 0 0 0,1 0 0 0 0,0 0 0 0 0,2 1 0 0 0,-1-2 0 0 0,4-3 0 0 0,1 0 0 0 0,3-1 0 0 0,2-1 0 0 0,3 4 0 0 0,2 0 0 0 0,2 0 0 0 0,0 6 0 0 0,0 0 0 0 0,1 2 0 0 0,-1 1 0 0 0,3 3 0 0 0,4-3 0 0 0,2 0 0 0 0,4 1 0 0 0,3 1 0 0 0,6 0 0 0 0,0-2 0 0 0,1-2 0 0 0,-3-4 0 0 0,0-2 0 0 0,-3-2 0 0 0,0-4 0 0 0,1 2 0 0 0,4-3 0 0 0,-3 0 0 0 0,2 1 0 0 0,1-3 0 0 0,4 3 0 0 0,1 2 0 0 0,2 1 0 0 0,-1-3 0 0 0,-1-3 0 0 0,-1-1 0 0 0,2 1 0 0 0,-1-1 0 0 0,0-2 0 0 0,4-3 0 0 0,-2-2 0 0 0,-2-1 0 0 0,-3 0 0 0 0,-6-4 0 0 0,-4-4 0 0 0,-1 0 0 0 0,-2-2 0 0 0,-2-2 0 0 0,-1-4 0 0 0,-3-3 0 0 0,1-3 0 0 0,-1-1 0 0 0,-1 1 0 0 0,-1 2 0 0 0,-1 0 0 0 0,-2 2 0 0 0,1 3-16383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17:36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10954 4286 16383 0 0,'0'0'-16383'0'0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3:23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11218 28890 16383 0 0,'0'-3'0'0'0,"3"0"0"0"0,3-1 0 0 0,6-1 0 0 0,4 0 0 0 0,1 0 0 0 0,12 2 0 0 0,5 1 0 0 0,11-2 0 0 0,10 0 0 0 0,5 0 0 0 0,4 2 0 0 0,5 0 0 0 0,-1 1 0 0 0,-5 1 0 0 0,-10 0 0 0 0,-9 0 0 0 0,-9 0 0 0 0,-9-3 0 0 0,-5 0 0 0 0,-4 0 0 0 0,-2 0 0 0 0,2-1 0 0 0,8-1 0 0 0,8 1 0 0 0,11 1 0 0 0,4 1 0 0 0,2 1 0 0 0,-1 1 0 0 0,-2 0 0 0 0,-7 0 0 0 0,-11 0-16383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3:24.5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5399 11873 16383 0 0,'-6'0'0'0'0,"-8"0"0"0"0,-9 0 0 0 0,-12 0 0 0 0,-6 0 0 0 0,-22 18 0 0 0,-11 7 0 0 0,5 5 0 0 0,16 3 0 0 0,22-3 0 0 0,24-8 0 0 0,11 0 0 0 0,13-5 0 0 0,3 2 0 0 0,4-3 0 0 0,-2 2 0 0 0,1-2 0 0 0,-2 3 0 0 0,0 3 0 0 0,-2 6 0 0 0,1-3 0 0 0,3-6 0 0 0,-2 1 0 0 0,2-4 0 0 0,3-4 0 0 0,3-4 0 0 0,-3-10 0 0 0,-6-11 0 0 0,0-9 0 0 0,-4-7 0 0 0,-4-5 0 0 0,-5-3 0 0 0,-3-1 0 0 0,-2 0 0 0 0,-2-1 0 0 0,-7 1 0 0 0,-8 7 0 0 0,-8 8 0 0 0,-7 9 0 0 0,-3 6 0 0 0,-4 4 0 0 0,0 4 0 0 0,-1 7 0 0 0,6 9 0 0 0,8 8 0 0 0,9 6 0 0 0,7 4 0 0 0,4 3 0 0 0,4 1 0 0 0,1 0 0 0 0,0 0 0 0 0,1 0 0 0 0,5-7 0 0 0,3-2 0 0 0,4-6 0 0 0,-5 11 0 0 0,-4 7 0 0 0,2-4 0 0 0,7-9 0 0 0,1-2 0 0 0,4-6 0 0 0,5-6 0 0 0,5-6 0 0 0,3-3 0 0 0,3-4 0 0 0,1-1 0 0 0,2-8 0 0 0,-7-7 0 0 0,-2-9 0 0 0,-6-5 0 0 0,0-5 0 0 0,-5-2 0 0 0,-5-2 0 0 0,-5 0 0 0 0,-3 0 0 0 0,-3-6 0 0 0,-2-2 0 0 0,-7 7 0 0 0,-9 11 0 0 0,-7 15 0 0 0,-6 11 0 0 0,-5 11 0 0 0,4 11 0 0 0,0 8 0 0 0,6 5 0 0 0,1-3 0 0 0,3 0 0 0 0,7 1 0 0 0,-2-5 0 0 0,2 0 0 0 0,3 1 0 0 0,9-4 0 0 0,12-6 0 0 0,10-11 0 0 0,1-14 0 0 0,-3-42 0 0 0,1-13 0 0 0,-2-2 0 0 0,1 4 0 0 0,-1 6 0 0 0,-5 6 0 0 0,-5 6 0 0 0,-3 3 0 0 0,-8 9 0 0 0,-11 9 0 0 0,-9 9 0 0 0,-6 7 0 0 0,-5 4 0 0 0,-3 2 0 0 0,-1 1 0 0 0,6 8 0 0 0,8 7 0 0 0,8 7 0 0 0,7 7 0 0 0,5 4 0 0 0,10-4 0 0 0,9-7 0 0 0,3-1 0 0 0,4-4 0 0 0,5-6 0 0 0,3-4 0 0 0,4 2 0 0 0,2 0 0 0 0,0-2 0 0 0,2-3 0 0 0,-1-1 0 0 0,0-2 0 0 0,-6-8 0 0 0,-8-8 0 0 0,-9-9 0 0 0,-6-6 0 0 0,-4-5 0 0 0,-10 4 0 0 0,-10 7 0 0 0,-14 7 0 0 0,-8 7 0 0 0,-11 10 0 0 0,-2 12 0 0 0,0 4 0 0 0,3-2 0 0 0,4-3 0 0 0,3-3 0 0 0,2-4 0 0 0,2-2 0 0 0,0 4 0 0 0,1 2 0 0 0,7 4 0 0 0,7 7 0 0 0,8 6 0 0 0,13-1 0 0 0,13-11 0 0 0,9-15 0 0 0,3-12 0 0 0,-4-11 0 0 0,2-8 0 0 0,-4-4 0 0 0,-4-8 0 0 0,-5-4 0 0 0,-4 1 0 0 0,4 8 0 0 0,6 11 0 0 0,6 10 0 0 0,7 8 0 0 0,5 6 0 0 0,-11 4 0 0 0,-14 1 0 0 0,-15 1 0 0 0,-12 0 0 0 0,-10 0 0 0 0,-5-1 0 0 0,-4 6 0 0 0,5 8 0 0 0,14 1 0 0 0,17-2 0 0 0,8-9 0 0 0,10-12 0 0 0,8-11 0 0 0,6-3 0 0 0,-2-3 0 0 0,-5-5 0 0 0,-8-2 0 0 0,-11 3 0 0 0,-20 6 0 0 0,-12 8 0 0 0,-15 5 0 0 0,-6 5 0 0 0,-1 3 0 0 0,-4 1 0 0 0,1 1 0 0 0,3 1 0 0 0,4-1 0 0 0,16 0 0 0 0,19 0 0 0 0,18-1 0 0 0,14 0 0 0 0,9-6 0 0 0,6-8 0 0 0,3-9 0 0 0,-5-12 0 0 0,-2 0 0 0 0,-6-1 0 0 0,-2 0 0 0 0,-5 0 0 0 0,-6 0 0 0 0,-4-1 0 0 0,2 7 0 0 0,5 8 0 0 0,6 8 0 0 0,6 6 0 0 0,-2 11 0 0 0,0 10 0 0 0,-3 11 0 0 0,-6 6 0 0 0,-6 5 0 0 0,-5 2 0 0 0,-4 2 0 0 0,-1-1 0 0 0,-2 1 0 0 0,0-1 0 0 0,-6-1 0 0 0,-2 0 0 0 0,-6 0 0 0 0,-6 0 0 0 0,0-1 0 0 0,3 0 0 0 0,0-5 0 0 0,2-3 0 0 0,4-12 0 0 0,4-15 0 0 0,9-20 0 0 0,11-13 0 0 0,4-7 0 0 0,11 3 0 0 0,1 1 0 0 0,8 7 0 0 0,5 8 0 0 0,-12 1 0 0 0,-16 4 0 0 0,-17 5 0 0 0,-14 3 0 0 0,-10 4 0 0 0,-7 2 0 0 0,-3 1 0 0 0,-1 0 0 0 0,5 7 0 0 0,3 3 0 0 0,6 4 0 0 0,2 1 0 0 0,-2-2 0 0 0,10-10 0 0 0,13-11 0 0 0,20-17 0 0 0,12-5 0 0 0,15-2 0 0 0,5-3 0 0 0,0-1 0 0 0,-2-1 0 0 0,-3-1 0 0 0,-2 7 0 0 0,-4 9 0 0 0,-13 7 0 0 0,-12 13 0 0 0,-8 13 0 0 0,-11 4 0 0 0,-12 7 0 0 0,-8 5 0 0 0,0 4 0 0 0,-2 3 0 0 0,3 3 0 0 0,0 0 0 0 0,4 0 0 0 0,-1-5 0 0 0,3-3 0 0 0,11-6 0 0 0,7-1 0 0 0,3 3 0 0 0,-6 2 0 0 0,-7 4 0 0 0,-9-4 0 0 0,-7-7 0 0 0,0-12 0 0 0,5-15 0 0 0,7-11 0 0 0,4-10 0 0 0,5-5 0 0 0,3-4 0 0 0,2-2 0 0 0,1 0 0 0 0,0 0 0 0 0,0 0 0 0 0,0 1 0 0 0,0 1 0 0 0,5 6 0 0 0,9 3 0 0 0,7 5 0 0 0,7 8 0 0 0,4 5 0 0 0,3 5 0 0 0,2 4 0 0 0,0 1 0 0 0,-7 7 0 0 0,-7 9 0 0 0,-3 1 0 0 0,-4 5 0 0 0,-6 4 0 0 0,-4 4 0 0 0,-3 3 0 0 0,-3 2 0 0 0,-1 2 0 0 0,-1 0 0 0 0,-6 0 0 0 0,-8-5 0 0 0,-2 3 0 0 0,-4-4 0 0 0,-5-1 0 0 0,3 0 0 0 0,-2-4 0 0 0,-3-1 0 0 0,-2-4 0 0 0,-2-7 0 0 0,-3-4 0 0 0,-1-5 0 0 0,-1-3 0 0 0,1-2 0 0 0,5-7 0 0 0,8-8 0 0 0,9-9 0 0 0,5-5 0 0 0,6-12 0 0 0,2-3 0 0 0,2-2 0 0 0,1 2 0 0 0,-1 1 0 0 0,1 3 0 0 0,-1 13 0 0 0,-1 18 0 0 0,7 17 0 0 0,1 13 0 0 0,7 3 0 0 0,5 4 0 0 0,7 3 0 0 0,5-4 0 0 0,-4 0 0 0 0,0-4 0 0 0,-4-1 0 0 0,-1-3 0 0 0,2-6 0 0 0,-3 2 0 0 0,1-2 0 0 0,3-3 0 0 0,3-3 0 0 0,2-10 0 0 0,-3-9 0 0 0,0-4 0 0 0,-6-4 0 0 0,0 0 0 0 0,-3-2 0 0 0,-6-4 0 0 0,2 3 0 0 0,-2-1 0 0 0,3 3 0 0 0,-1 0 0 0 0,-3-4 0 0 0,2 4 0 0 0,0-2 0 0 0,-4-3 0 0 0,-3-3 0 0 0,-8 9 0 0 0,-5 15 0 0 0,-8 14 0 0 0,0 12 0 0 0,-5 2 0 0 0,1 3 0 0 0,3 4 0 0 0,-1-3 0 0 0,1-1 0 0 0,4 3 0 0 0,3 1 0 0 0,4 3 0 0 0,2 1 0 0 0,-5-4 0 0 0,-1-2 0 0 0,0 1 0 0 0,3 1 0 0 0,1 3 0 0 0,2 1 0 0 0,0 1 0 0 0,2 1 0 0 0,0 1 0 0 0,0-1 0 0 0,1 1 0 0 0,-1 0 0 0 0,0 0 0 0 0,1-1 0 0 0,-1 1 0 0 0,0 0 0 0 0,-6-7 0 0 0,-9-8 0 0 0,-7-8 0 0 0,-7-6 0 0 0,2 1 0 0 0,-1 0 0 0 0,-1-2 0 0 0,-3-2 0 0 0,-2-8 0 0 0,6-10 0 0 0,0-3 0 0 0,5-5 0 0 0,1 2 0 0 0,4-3 0 0 0,5-3 0 0 0,4-4 0 0 0,4-4 0 0 0,4-1 0 0 0,0-2 0 0 0,2-1 0 0 0,0 0 0 0 0,0-1 0 0 0,0 1 0 0 0,-1 0 0 0 0,1 1 0 0 0,-1-1 0 0 0,0 0 0 0 0,0 1 0 0 0,0-1 0 0 0,-6 1 0 0 0,-3-1 0 0 0,-5 7 0 0 0,0 2 0 0 0,1-1 0 0 0,4-1 0 0 0,-3 4 0 0 0,0 1 0 0 0,3-2 0 0 0,2 3-16383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3:26.5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12698 28998 16383 0 0,'0'8'0'0'0,"0"11"0"0"0,3 9 0 0 0,3 9 0 0 0,4 7 0 0 0,2 6 0 0 0,2-2 0 0 0,1 0 0 0 0,1-4 0 0 0,0-3 0 0 0,-2-7 0 0 0,-4-6 0 0 0,-1-8 0 0 0,-2-4 0 0 0,0-6 0 0 0,0-1 0 0 0,-2 0 0 0 0,-2 1 0 0 0,-1 2 0 0 0,-2-4 0 0 0,3-3 0 0 0,3-6 0 0 0,6-4 0 0 0,3-2 0 0 0,0-3 0 0 0,-1 1 0 0 0,1 2 0 0 0,-1 2 0 0 0,1 2 0 0 0,0 1 0 0 0,3 2 0 0 0,4 2 0 0 0,2 2 0 0 0,4 0 0 0 0,7 4 0 0 0,0 1 0 0 0,0 0 0 0 0,-4-1 0 0 0,-2 3 0 0 0,-3-2 0 0 0,-3-2 0 0 0,-6 1 0 0 0,0 1 0 0 0,-1 4 0 0 0,2 3 0 0 0,7 2 0 0 0,1 2 0 0 0,4 3 0 0 0,2 1 0 0 0,-4-1 0 0 0,-4-3 0 0 0,-4-3 0 0 0,-5-3 0 0 0,-5-1 0 0 0,-2 0 0 0 0,-2 0 0 0 0,-2 4 0 0 0,-2 1 0 0 0,-1 0 0 0 0,-1 0 0 0 0,0-1 0 0 0,-1 0 0 0 0,-2-4 0 0 0,-1 0 0 0 0,1-1 0 0 0,-3 1 0 0 0,-2 0 0 0 0,-2-1 0 0 0,-1-1 0 0 0,1 1 0 0 0,-2-2 0 0 0,-1-2 0 0 0,-2-4 0 0 0,1 2 0 0 0,1 1 0 0 0,-2 0 0 0 0,-3-1 0 0 0,-2-2 0 0 0,-3-1 0 0 0,-2-2 0 0 0,0 0 0 0 0,0-1 0 0 0,0 0 0 0 0,3-1 0 0 0,2 1 0 0 0,2 0 0 0 0,-4 0 0 0 0,-1 0 0 0 0,-2-1 0 0 0,-7 1 0 0 0,-3 0 0 0 0,-1 0 0 0 0,0 0 0 0 0,3-2 0 0 0,3-2 0 0 0,4 1 0 0 0,0-2 0 0 0,3-3 0 0 0,2-3 0 0 0,2 1 0 0 0,2-1 0 0 0,3-1 0 0 0,2 2 0 0 0,3-1 0 0 0,0 2 0 0 0,2 0 0 0 0,-3-4 0 0 0,0-5 0 0 0,-1-2 0 0 0,-2 0 0 0 0,3 0 0 0 0,2 2 0 0 0,2 0 0 0 0,3 2 0 0 0,1-1 0 0 0,2 2 0 0 0,0-1 0 0 0,1 1 0 0 0,-1 0 0 0 0,1 0 0 0 0,-1-1 0 0 0,0 1 0 0 0,3 2 0 0 0,1 1 0 0 0,2 0 0 0 0,0-1 0 0 0,2 2 0 0 0,-1 0 0 0 0,1 3 0 0 0,0-2 0 0 0,1 3 0 0 0,1-1 0 0 0,25-2 0 0 0,8 1-16383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3:28.8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11388 28945 16383 0 0,'0'6'0'0'0,"0"3"0"0"0,0 4 0 0 0,0 5 0 0 0,0 1 0 0 0,0 1 0 0 0,0 2 0 0 0,0 2 0 0 0,0 3 0 0 0,0-1 0 0 0,0-2 0 0 0,0 0 0 0 0,0 7 0 0 0,0 8 0 0 0,0 3 0 0 0,0 2 0 0 0,0-3 0 0 0,0-2 0 0 0,0-4 0 0 0,0-3 0 0 0,0-4 0 0 0,0-4 0 0 0,0-4 0 0 0,0-3 0 0 0,0 2 0 0 0,0 2 0 0 0,0 3 0 0 0,0 0 0 0 0,0-1 0 0 0,0-2 0 0 0,0-2 0 0 0,0-2 0 0 0,0-1 0 0 0,-3-3 0 0 0,0-1 0 0 0,-3-3 0 0 0,-1 0 0 0 0,2 1 0 0 0,-1-1 0 0 0,-3-3 0 0 0,1 2 0 0 0,-2-2 0 0 0,0-2 0 0 0,-3 2 0 0 0,-1 2 0 0 0,0 0 0 0 0,-2 0 0 0 0,1 3 0 0 0,-4 1 0 0 0,0 2 0 0 0,-3-2 0 0 0,0-3 0 0 0,1 0 0 0 0,2 1 0 0 0,1-2 0 0 0,-2 2 0 0 0,1-3 0 0 0,0-1 0 0 0,3 1 0 0 0,0-1 0 0 0,0-2 0 0 0,-6-1 0 0 0,-4-1 0 0 0,-6-1 0 0 0,1-1 0 0 0,-1 0 0 0 0,3 0 0 0 0,2-1 0 0 0,1 1 0 0 0,7-3 0 0 0,-2-3 0 0 0,-1-4 0 0 0,5-2 0 0 0,-1 1 0 0 0,2-1 0 0 0,3-1 0 0 0,-1 0 0 0 0,3-1 0 0 0,3-1 0 0 0,1 0 0 0 0,1-1 0 0 0,-1 0 0 0 0,0 1 0 0 0,2-1 0 0 0,2 0 0 0 0,1-2 0 0 0,1-1 0 0 0,1 0 0 0 0,0 1 0 0 0,6 1 0 0 0,1 0 0 0 0,0 1 0 0 0,4 0 0 0 0,2 1 0 0 0,3-1 0 0 0,-3 1 0 0 0,0 0 0 0 0,0 2 0 0 0,1 4 0 0 0,-3 0 0 0 0,1 2 0 0 0,-3 0 0 0 0,0 1 0 0 0,1 1 0 0 0,2 1 0 0 0,1 3 0 0 0,1 0 0 0 0,1 1 0 0 0,0 0 0 0 0,4 0 0 0 0,3 0 0 0 0,5 1 0 0 0,13 1 0 0 0,9 2 0 0 0,4 2 0 0 0,1 0 0 0 0,-1 0 0 0 0,-3 0 0 0 0,-6 0 0 0 0,-8-1 0 0 0,-6 1 0 0 0,-7-1 0 0 0,-4 0 0 0 0,-3-2 0 0 0,-1-1 0 0 0,-1-1 0 0 0,0-1 0 0 0,-3 0-16383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3:31.2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17911 28787 16383 0 0,'-3'0'0'0'0,"-3"0"0"0"0,-6 2 0 0 0,-1 4 0 0 0,-1 1 0 0 0,-3 2 0 0 0,-5 4 0 0 0,0 3 0 0 0,3 2 0 0 0,2-1 0 0 0,2 1 0 0 0,3-1 0 0 0,3 2 0 0 0,4 1 0 0 0,2-1 0 0 0,3 2 0 0 0,0 0 0 0 0,0-2 0 0 0,1 0 0 0 0,2-4 0 0 0,4-4 0 0 0,3-8 0 0 0,2-3 0 0 0,5-7 0 0 0,-1-5 0 0 0,-3-4 0 0 0,-1 2 0 0 0,-2 0 0 0 0,-1 3 0 0 0,-2 0 0 0 0,1 2 0 0 0,-1 0 0 0 0,1-1 0 0 0,-1-1 0 0 0,-2-2 0 0 0,-1-1 0 0 0,-2-1 0 0 0,-1 0 0 0 0,-1-1 0 0 0,0 0 0 0 0,0 0 0 0 0,-1 1 0 0 0,1-1 0 0 0,0 3-16383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3:32.4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4974 12753 16383 0 0,'0'0'-16383'0'0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3:34.4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18417 28813 16383 0 0,'0'3'0'0'0,"0"6"0"0"0,-3 6 0 0 0,0 7 0 0 0,-3 9 0 0 0,-6 16 0 0 0,0 8 0 0 0,-1 10 0 0 0,1-1 0 0 0,4-1 0 0 0,2 3 0 0 0,3-3 0 0 0,1-1 0 0 0,2-8 0 0 0,0-4 0 0 0,0-7 0 0 0,-2 0 0 0 0,-1-5 0 0 0,-2-4 0 0 0,-1-5 0 0 0,1-4 0 0 0,1-5 0 0 0,1-2 0 0 0,2-2 0 0 0,0 1 0 0 0,1 1 0 0 0,0 0 0 0 0,1 0 0 0 0,-1-4-16383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3:34.4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18816 30149 16383 0 0,'0'-3'0'0'0,"0"-3"0"0"0,3-1 0 0 0,3 1 0 0 0,1 4 0 0 0,2 3 0 0 0,-1 3 0 0 0,1 4 0 0 0,-1 3 0 0 0,-2 2 0 0 0,-2 2 0 0 0,-1 1 0 0 0,-2 0 0 0 0,-1 0 0 0 0,0 1 0 0 0,0-1 0 0 0,-1-1 0 0 0,-2-2 0 0 0,0 0 0 0 0,-1-1 0 0 0,-1-2 0 0 0,-3-3 0 0 0,-3-2 0 0 0,-2-2 0 0 0,-1-2 0 0 0,1-4 0 0 0,1 0 0 0 0,2-4 0 0 0,0 0 0 0 0,2-1 0 0 0,2-2 0 0 0,0 0 0 0 0,0 0 0 0 0,0 1 0 0 0,-1 0 0 0 0,2-2 0 0 0,2-1 0 0 0,1-1 0 0 0,1-1 0 0 0,0-1 0 0 0,-1 2 0 0 0,-2 1 0 0 0,1-1 0 0 0,1 0 0 0 0,3 2 0 0 0,1 0 0 0 0,4 2 0 0 0,0 0 0 0 0,2 1 0 0 0,-1 0 0 0 0,2 1 0 0 0,1 2 0 0 0,0-2 0 0 0,0 2 0 0 0,1 0 0 0 0,2 3 0 0 0,0 0 0 0 0,2 1 0 0 0,0 1 0 0 0,-2 0-16383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3:41.8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12678 28984 16383 0 0,'-3'0'0'0'0,"0"-3"0"0"0,-3 0 0 0 0,-1-3 0 0 0,2-3 0 0 0,1-2 0 0 0,2-3 0 0 0,0 2-16383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3:42.9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21643 28919 16383 0 0,'0'3'0'0'0,"0"3"0"0"0,0 3 0 0 0,0 1-16383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17:37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10292 4604 16383 0 0,'6'0'0'0'0,"15"0"0"0"0,16 0 0 0 0,14 0 0 0 0,5 0 0 0 0,-2 6 0 0 0,-3 2 0 0 0,3 6 0 0 0,-3 1 0 0 0,-3-3 0 0 0,-4-3 0 0 0,-3-3 0 0 0,-3-2 0 0 0,0-3 0 0 0,-2 6 0 0 0,0 1 0 0 0,0-1 0 0 0,-1-1 0 0 0,1-2 0 0 0,-6 4 0 0 0,-2 2 0 0 0,1-2 0 0 0,1-2 0 0 0,8-1 0 0 0,10-3 0 0 0,4-1 0 0 0,-2 0 0 0 0,-3-2 0 0 0,-3 1 0 0 0,-3 0 0 0 0,-2-1 0 0 0,-1 1 0 0 0,-8-6 0 0 0,-2-3 0 0 0,0 1 0 0 0,-5 2-16383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3:54.9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15690 17253 16383 0 0,'0'-2'0'0'0,"0"-7"0"0"0,0-9 0 0 0,2-10 0 0 0,2-3 0 0 0,2-9 0 0 0,3-8 0 0 0,-1-9 0 0 0,5-14 0 0 0,4-10 0 0 0,6-15 0 0 0,3-5 0 0 0,-2-5 0 0 0,-1-2 0 0 0,7-13 0 0 0,4-2 0 0 0,1 9 0 0 0,0 8 0 0 0,-1 7 0 0 0,-1 7 0 0 0,2 3 0 0 0,-2 11 0 0 0,-2 6 0 0 0,-1 0 0 0 0,3-4 0 0 0,3 0 0 0 0,-1 8 0 0 0,-2 2 0 0 0,-4 0 0 0 0,-1 8 0 0 0,-4 6 0 0 0,-2 4 0 0 0,-3 7 0 0 0,-1 3 0 0 0,-2 6 0 0 0,2-3 0 0 0,5-9 0 0 0,3-1 0 0 0,3-7 0 0 0,1 3 0 0 0,-3 4 0 0 0,4-3 0 0 0,0 4 0 0 0,-2 5 0 0 0,-4 5 0 0 0,-4 4 0 0 0,-2 7 0 0 0,-3 2 0 0 0,3 2 0 0 0,-3 1 0 0 0,1-1 0 0 0,3-3 0 0 0,4 0 0 0 0,0 1 0 0 0,3-1 0 0 0,1-2 0 0 0,-2 2 0 0 0,-1 1 0 0 0,-1 3 0 0 0,-3 3 0 0 0,-4 0 0 0 0,0 4 0 0 0,4-8 0 0 0,3 0 0 0 0,9-5 0 0 0,13-6 0 0 0,3-1 0 0 0,7 0 0 0 0,-1 3 0 0 0,1 0 0 0 0,4-3 0 0 0,-6 2 0 0 0,-1 3 0 0 0,-7 2 0 0 0,-4 4 0 0 0,-3 2 0 0 0,-6 5 0 0 0,-1 1 0 0 0,-3 3 0 0 0,-1 0 0 0 0,0 0 0 0 0,5-3 0 0 0,3 0 0 0 0,-2-2 0 0 0,4 2 0 0 0,2 0 0 0 0,1 0 0 0 0,6 1 0 0 0,3 4 0 0 0,-4 2 0 0 0,3-1 0 0 0,1 1 0 0 0,-3 2 0 0 0,-3-2 0 0 0,3 0 0 0 0,-1 1 0 0 0,-3 1 0 0 0,-3 1 0 0 0,4 1 0 0 0,0 1 0 0 0,1 0 0 0 0,-3 0 0 0 0,11 0 0 0 0,4 0 0 0 0,18 0 0 0 0,5 0 0 0 0,12 1 0 0 0,-1-1 0 0 0,-9 0 0 0 0,-2-3 0 0 0,-10-1 0 0 0,-5 1 0 0 0,-10 0 0 0 0,-8 2 0 0 0,-4-3 0 0 0,-7 0 0 0 0,-5 0 0 0 0,-4 1 0 0 0,-2 1 0 0 0,-3 1 0 0 0,-1 1 0 0 0,-1 0 0 0 0,1 0 0 0 0,-2 0 0 0 0,-1 0 0 0 0,1 0 0 0 0,1 0 0 0 0,-1 1 0 0 0,-1-1 0 0 0,2 0 0 0 0,2 0 0 0 0,1 0 0 0 0,1 0 0 0 0,3 0 0 0 0,3 0 0 0 0,5 0 0 0 0,3 0 0 0 0,6 0 0 0 0,3 0 0 0 0,-5 0 0 0 0,-5 0 0 0 0,-5 0 0 0 0,-6 0 0 0 0,-1 0 0 0 0,-4 0 0 0 0,1 0 0 0 0,5 0 0 0 0,2 0 0 0 0,2 0 0 0 0,-4-3 0 0 0,-8-3 0 0 0,-8-1 0 0 0,-10-2 0 0 0,-4-1 0 0 0,-5-3 0 0 0,-3 2 0 0 0,0-1 0 0 0,-1 3 0 0 0,-1-1 0 0 0,2-1 0 0 0,0 2 0 0 0,-1 2 0 0 0,2 0 0 0 0,0-2 0 0 0,-1 0 0 0 0,1 0 0 0 0,0 1 0 0 0,2 0 0 0 0,-1 0 0 0 0,-1 2 0 0 0,-2 3 0 0 0,4 0 0 0 0,6 5 0 0 0,6 4 0 0 0,5 3 0 0 0,1 4 0 0 0,1-1 0 0 0,2-3 0 0 0,-2 1 0 0 0,0 0 0 0 0,1-1 0 0 0,4 0 0 0 0,1-1 0 0 0,1 1 0 0 0,0-1 0 0 0,-1 0 0 0 0,-3 2 0 0 0,2 1 0 0 0,0 3 0 0 0,0-3 0 0 0,0 1 0 0 0,0 0 0 0 0,-2 1 0 0 0,-5 1 0 0 0,-5 3 0 0 0,-7-1 0 0 0,-2 0 0 0 0,-6-2 0 0 0,-1 1 0 0 0,-2 0 0 0 0,0 0 0 0 0,2 1 0 0 0,3-4-16383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3:57.5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20452 19892 16383 0 0,'3'0'0'0'0,"3"0"0"0"0,11 0 0 0 0,14 0 0 0 0,27 6 0 0 0,28 6 0 0 0,36 7 0 0 0,71 11 0 0 0,72 5 0 0 0,68 2 0 0 0,40-2 0 0 0,50-8 0 0 0,43-8 0 0 0,43-20 0 0 0,8-24 0 0 0,40-36 0 0 0,9-34 0 0 0,-1-33 0 0 0,-11-36 0 0 0,-17-36 0 0 0,-58-12 0 0 0,-32-33 0 0 0,-51-10 0 0 0,-29-35 0 0 0,-38-18 0 0 0,-11-46 0 0 0,-32-11 0 0 0,-41 18 0 0 0,-42 22 0 0 0,-36 23 0 0 0,-23-14 0 0 0,-26 4 0 0 0,-22 13 0 0 0,-27 42 0 0 0,-16 33 0 0 0,-13 23 0 0 0,-8 16 0 0 0,-8 14 0 0 0,-5 10 0 0 0,-2 5 0 0 0,-5 22 0 0 0,-5 9 0 0 0,-2 3 0 0 0,-4 17 0 0 0,0 5 0 0 0,-2 3 0 0 0,-2 11 0 0 0,-4 7 0 0 0,-6 1 0 0 0,-1 8 0 0 0,3 6 0 0 0,-1 8 0 0 0,1-2 0 0 0,0 4 0 0 0,-1-5 0 0 0,0-3 0 0 0,-6-12 0 0 0,-4-14 0 0 0,-10-19 0 0 0,-1-2 0 0 0,-4-11 0 0 0,-8-17 0 0 0,-2 0 0 0 0,-6-10 0 0 0,-13-13 0 0 0,0 10 0 0 0,-7 4 0 0 0,-7 6 0 0 0,4 21 0 0 0,6 20 0 0 0,5 20 0 0 0,10 20 0 0 0,8 18 0 0 0,7 13 0 0 0,6 11 0 0 0,-6 3 0 0 0,-3 5 0 0 0,-13-5 0 0 0,-23-8 0 0 0,-25-5 0 0 0,-21-3 0 0 0,-18-2 0 0 0,-16-4 0 0 0,-18 0 0 0 0,-24 0 0 0 0,-17-2 0 0 0,-6 1 0 0 0,1 1 0 0 0,10-1 0 0 0,32 3 0 0 0,17-1 0 0 0,24 4 0 0 0,32 3 0 0 0,31 5 0 0 0,26 6 0 0 0,16 3 0 0 0,15 7 0 0 0,10 7 0 0 0,7 11 0 0 0,4 12 0 0 0,2 10 0 0 0,0 7 0 0 0,0 0 0 0 0,0 0 0 0 0,-2-3 0 0 0,0-3 0 0 0,-1-5 0 0 0,1 1 0 0 0,-2-2 0 0 0,4-6 0 0 0,0-10 0 0 0,1-14 0 0 0,-2-15 0 0 0,0-9 0 0 0,-1-9 0 0 0,0-4 0 0 0,-4-2 0 0 0,0 2 0 0 0,-1 0 0 0 0,2 2 0 0 0,0 2 0 0 0,0 4 0 0 0,2 4 0 0 0,-1 2 0 0 0,4 6 0 0 0,3 2 0 0 0,9 5 0 0 0,4 2 0 0 0,5 2 0 0 0,8 0 0 0 0,2 1 0 0 0,2 0 0 0 0,1 0 0 0 0,2-3 0 0 0,-3 0 0 0 0,0-2 0 0 0,2 0 0 0 0,-5-2 0 0 0,-6 2 0 0 0,-8 1 0 0 0,-4 1 0 0 0,-5 1 0 0 0,-3-1 0 0 0,-4 0-16383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4:00.1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22490 22683 16383 0 0,'2'0'0'0'0,"4"0"0"0"0,12 0 0 0 0,12 0 0 0 0,26 0 0 0 0,32 0 0 0 0,24 0 0 0 0,39 0 0 0 0,30 0 0 0 0,21-2 0 0 0,29-10 0 0 0,28-10 0 0 0,22-17 0 0 0,-10-12 0 0 0,-3-14 0 0 0,-1-22 0 0 0,-21-14 0 0 0,-27-9 0 0 0,-3-44 0 0 0,-14-26 0 0 0,-15-23 0 0 0,-14-30 0 0 0,-14-30 0 0 0,-14-31 0 0 0,-5-84 0 0 0,-11-83 0 0 0,-18-24 0 0 0,-11-45 0 0 0,-19 7 0 0 0,-19 29 0 0 0,-19-1 0 0 0,-17 27 0 0 0,-13 47 0 0 0,-9 58 0 0 0,-5 48 0 0 0,-2 55 0 0 0,-1 39 0 0 0,-2 41 0 0 0,-3 26 0 0 0,-3 23 0 0 0,2 15 0 0 0,-4 11 0 0 0,-4-5 0 0 0,-5-2 0 0 0,2-1 0 0 0,2 3 0 0 0,1 5 0 0 0,4 9 0 0 0,2 11 0 0 0,2 14 0 0 0,4 12 0 0 0,0 10 0 0 0,0 11 0 0 0,2 7 0 0 0,2 6 0 0 0,-2-1 0 0 0,-3 1 0 0 0,-2-2 0 0 0,-3-3 0 0 0,-8-8 0 0 0,-2-10 0 0 0,-5-8 0 0 0,-4-7 0 0 0,-10-7 0 0 0,-5-5 0 0 0,-6-1 0 0 0,-4 2 0 0 0,-4 4 0 0 0,-2 0 0 0 0,2 6 0 0 0,1 7 0 0 0,4 10 0 0 0,5 6 0 0 0,5 6 0 0 0,7 5 0 0 0,3 1 0 0 0,1 6 0 0 0,2 5 0 0 0,1 2 0 0 0,3 1 0 0 0,4 1 0 0 0,3 0 0 0 0,0 0 0 0 0,1 2 0 0 0,1 3 0 0 0,4 1 0 0 0,4-1 0 0 0,2 0 0 0 0,0 3 0 0 0,-5 2 0 0 0,-4-1 0 0 0,-5-3 0 0 0,-4 1 0 0 0,-4-4 0 0 0,-1 0 0 0 0,1 1 0 0 0,2 1 0 0 0,1 1 0 0 0,3 2 0 0 0,3 3 0 0 0,3 0 0 0 0,1 5 0 0 0,2 4 0 0 0,0 4 0 0 0,1 5 0 0 0,0 0 0 0 0,3 1 0 0 0,0-1 0 0 0,3 4 0 0 0,-3 2 0 0 0,1 2 0 0 0,-3 3 0 0 0,-1 4 0 0 0,-2 2 0 0 0,0 0 0 0 0,0 0 0 0 0,4-2 0 0 0,3-7-16383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4:27.9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18377 26421 16383 0 0,'-5'0'0'0'0,"-8"0"0"0"0,-19 0 0 0 0,-23 0 0 0 0,-31 0 0 0 0,-19-3 0 0 0,-13-3 0 0 0,-8-3 0 0 0,-3-3 0 0 0,2-2 0 0 0,4-2 0 0 0,17 3 0 0 0,12-2 0 0 0,5-4 0 0 0,3-4 0 0 0,-1-6 0 0 0,7 0 0 0 0,12 1 0 0 0,15 4 0 0 0,14 2 0 0 0,10 3 0 0 0,8 2 0 0 0,5 2 0 0 0,3-1 0 0 0,0 1 0 0 0,-5 1 0 0 0,-2 1 0 0 0,0 2 0 0 0,0 1 0 0 0,-2-1 0 0 0,1 0 0 0 0,1 2 0 0 0,2-3 0 0 0,0 2 0 0 0,-1-2 0 0 0,-1 0 0 0 0,1 1 0 0 0,4 1 0 0 0,1 1 0 0 0,4 0 0 0 0,0 1 0 0 0,0-3 0 0 0,-2 1 0 0 0,2-4 0 0 0,0 0 0 0 0,-1-2 0 0 0,-5-4 0 0 0,2-3 0 0 0,-3-4 0 0 0,-4-2 0 0 0,2-4 0 0 0,-6-13 0 0 0,-2-3 0 0 0,1-1 0 0 0,0 2 0 0 0,2 2 0 0 0,2 0 0 0 0,-1 3 0 0 0,2 4 0 0 0,1-8 0 0 0,-1-6 0 0 0,0-2 0 0 0,2-2 0 0 0,0 3 0 0 0,2 1 0 0 0,-2 1 0 0 0,0 4 0 0 0,0 2 0 0 0,4 4 0 0 0,-2 2 0 0 0,3 1 0 0 0,4 3 0 0 0,0 2 0 0 0,0 1 0 0 0,2-14 0 0 0,-2-8 0 0 0,3-2 0 0 0,1 1 0 0 0,-1 2 0 0 0,2-11 0 0 0,0-5 0 0 0,0 2 0 0 0,-3 1 0 0 0,-2 5 0 0 0,-3-14 0 0 0,-3-4 0 0 0,0 1 0 0 0,3 8 0 0 0,4 6 0 0 0,1 6 0 0 0,1 6 0 0 0,2-16 0 0 0,3-3 0 0 0,0 3 0 0 0,2 2 0 0 0,0 7 0 0 0,0 4 0 0 0,1 3 0 0 0,-1 3 0 0 0,0 2 0 0 0,0 4 0 0 0,1 1 0 0 0,-1 3 0 0 0,0-7 0 0 0,2 1 0 0 0,2 3 0 0 0,-1 2 0 0 0,2 1 0 0 0,1 6 0 0 0,1 1 0 0 0,0 0 0 0 0,-2 1 0 0 0,-1 0 0 0 0,1 1 0 0 0,0 0 0 0 0,2-3 0 0 0,-1 2 0 0 0,-1-1 0 0 0,-2-3 0 0 0,0-1 0 0 0,-2-5 0 0 0,-1 0 0 0 0,0-1 0 0 0,0-3 0 0 0,2-3 0 0 0,2-3 0 0 0,-1-3 0 0 0,-1-5 0 0 0,0-4 0 0 0,2-3 0 0 0,0-1 0 0 0,0 2 0 0 0,1 6 0 0 0,3 2 0 0 0,2 0 0 0 0,3 0 0 0 0,-1 1 0 0 0,2 3 0 0 0,-1 0 0 0 0,3 1 0 0 0,1 2 0 0 0,0 2 0 0 0,3 6 0 0 0,0 3 0 0 0,0 3 0 0 0,2-1 0 0 0,-1 2 0 0 0,-1 1 0 0 0,1-1 0 0 0,3-3 0 0 0,-1-2 0 0 0,5-2 0 0 0,1 1 0 0 0,3-3 0 0 0,-3 3 0 0 0,0 2 0 0 0,-3-1 0 0 0,-1-2 0 0 0,2 2 0 0 0,0 3 0 0 0,-4 2 0 0 0,0 4 0 0 0,-2 9 0 0 0,-2 4 0 0 0,-1 4 0 0 0,-1 1 0 0 0,1 1 0 0 0,4-1 0 0 0,2 1 0 0 0,4-2 0 0 0,-2 0 0 0 0,4 0 0 0 0,7 0 0 0 0,18-3 0 0 0,10-1 0 0 0,7 3 0 0 0,21-2 0 0 0,5 1 0 0 0,17-3 0 0 0,2 2 0 0 0,14 1 0 0 0,-4 5 0 0 0,-4 3 0 0 0,22 3 0 0 0,2 4 0 0 0,-4 1 0 0 0,17 6 0 0 0,-3 3 0 0 0,-10-1 0 0 0,10 2 0 0 0,-7 1 0 0 0,-12 3 0 0 0,-1 0 0 0 0,-16-1 0 0 0,-8 3 0 0 0,-12 1 0 0 0,-4 3 0 0 0,-12 1 0 0 0,-15-3 0 0 0,0 4 0 0 0,-5-2 0 0 0,3 4 0 0 0,-5-3 0 0 0,-9 2 0 0 0,-2-1 0 0 0,-7-2 0 0 0,-7 0 0 0 0,-3-2 0 0 0,-9-1 0 0 0,-6-3 0 0 0,-3-1 0 0 0,-3 0 0 0 0,3 1 0 0 0,0 0 0 0 0,8 4 0 0 0,2 1 0 0 0,0 1 0 0 0,-3-1 0 0 0,0-1 0 0 0,2 3 0 0 0,1-1 0 0 0,1 1 0 0 0,-1-2 0 0 0,2 2 0 0 0,5 3 0 0 0,-1-1 0 0 0,1 0 0 0 0,4 1 0 0 0,-3-4 0 0 0,-2 1 0 0 0,-3-4 0 0 0,-3 1 0 0 0,-2-2 0 0 0,-1 1 0 0 0,-1 4 0 0 0,6 3 0 0 0,0 1 0 0 0,1 3 0 0 0,-3 1 0 0 0,0 0 0 0 0,-2-1 0 0 0,-2-4 0 0 0,-1 6 0 0 0,2 0 0 0 0,-1 6 0 0 0,-1 2 0 0 0,-3-5 0 0 0,0 2 0 0 0,-3 1 0 0 0,0-3 0 0 0,-3 1 0 0 0,1 11 0 0 0,-1 3 0 0 0,-3-2 0 0 0,2 11 0 0 0,-2 1 0 0 0,2-2 0 0 0,-3-4 0 0 0,1 7 0 0 0,-2 2 0 0 0,-3-5 0 0 0,-1-5 0 0 0,-2-4 0 0 0,-1-2 0 0 0,0 18 0 0 0,1 4 0 0 0,1 1 0 0 0,0-3 0 0 0,-1-4 0 0 0,0-3 0 0 0,-1 17 0 0 0,0 2 0 0 0,-1-3 0 0 0,0-3 0 0 0,0-1 0 0 0,-1-4 0 0 0,-1 0 0 0 0,-2-3 0 0 0,1 1 0 0 0,-3 3 0 0 0,-2-2 0 0 0,0 1 0 0 0,-4 17 0 0 0,0 4 0 0 0,3-2 0 0 0,-1-4 0 0 0,-1-6 0 0 0,2-5 0 0 0,-1-3 0 0 0,-1-5 0 0 0,2-5 0 0 0,-1-5 0 0 0,-1 1 0 0 0,1-2 0 0 0,0-1 0 0 0,-1-1 0 0 0,-2 2 0 0 0,0 3 0 0 0,-2 3 0 0 0,0 0 0 0 0,-1 1 0 0 0,1 1 0 0 0,2-4 0 0 0,-2 0 0 0 0,-1-2 0 0 0,0-4 0 0 0,-1-3 0 0 0,1-1 0 0 0,3-5 0 0 0,0-4 0 0 0,1-3 0 0 0,2-1 0 0 0,-3-1 0 0 0,1-3 0 0 0,0-1 0 0 0,0 1 0 0 0,-2 1 0 0 0,0 0 0 0 0,-1 2 0 0 0,0 0 0 0 0,-3-2 0 0 0,-1 3 0 0 0,0 0 0 0 0,-2-2 0 0 0,-3 2 0 0 0,0 1 0 0 0,0 0 0 0 0,-3 1 0 0 0,2-1 0 0 0,-1-1 0 0 0,-1 1 0 0 0,-1-4 0 0 0,1-3 0 0 0,0-1 0 0 0,0 1 0 0 0,1-1 0 0 0,1 0 0 0 0,-2-1 0 0 0,-1 1 0 0 0,-1-1 0 0 0,-1 1 0 0 0,2-2 0 0 0,1 2 0 0 0,-1-1 0 0 0,0-2 0 0 0,-2 1 0 0 0,-2 1 0 0 0,0 1 0 0 0,2-2 0 0 0,-1-5 0 0 0,1 1 0 0 0,0-1 0 0 0,2-1 0 0 0,0 1 0 0 0,1-1 0 0 0,-1-1 0 0 0,-1 1 0 0 0,-1-3 0 0 0,0 1 0 0 0,-1-1 0 0 0,-3 2 0 0 0,-3 2 0 0 0,-1-1 0 0 0,-2 1 0 0 0,-2 0 0 0 0,1 2 0 0 0,2-2 0 0 0,3 1 0 0 0,2-2 0 0 0,1 1 0 0 0,1-2 0 0 0,1-1 0 0 0,1-1 0 0 0,2 1 0 0 0,3-2 0 0 0,2-1 0 0 0,1-2 0 0 0,2 0 0 0 0,-1 1 0 0 0,0-1 0 0 0,2 1 0 0 0,-2 0 0 0 0,0 0 0 0 0,2-3 0 0 0,0-2 0 0 0,2 1 0 0 0,0 2 0 0 0,2-1 0 0 0,-1-1 0 0 0,1-2 0 0 0,-1 1 0 0 0,1 0 0 0 0,3 2 0 0 0,0-1 0 0 0,0-1 0 0 0,-1-1 0 0 0,-1-2 0 0 0,-3-1 0 0 0,2 2 0 0 0,0 1 0 0 0,0-1 0 0 0,0 2 0 0 0,0 0 0 0 0,0-1 0 0 0,0-1 0 0 0,-1-1 0 0 0,1 0 0 0 0,-1-2 0 0 0,1 0 0 0 0,-1 0 0 0 0,1 0 0 0 0,2 0-16383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4:39.1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41381 20097 16383 0 0,'2'-5'0'0'0,"5"-10"0"0"0,2-10 0 0 0,3-12 0 0 0,5-4 0 0 0,4-6 0 0 0,5-1 0 0 0,2-4 0 0 0,2 0 0 0 0,2-6 0 0 0,-3 2 0 0 0,2-4 0 0 0,1 4 0 0 0,0-2 0 0 0,-2 4 0 0 0,1-5 0 0 0,1-3 0 0 0,0-2 0 0 0,10-13 0 0 0,4-4 0 0 0,9-20 0 0 0,1-4 0 0 0,2 4 0 0 0,-5 2 0 0 0,6-18 0 0 0,0 0 0 0 0,-3 4 0 0 0,4-16 0 0 0,-7-1 0 0 0,-7 3 0 0 0,-6 9 0 0 0,-4-14 0 0 0,-3 2 0 0 0,-8 10 0 0 0,-5 9 0 0 0,0-2 0 0 0,-2 7 0 0 0,-3 14 0 0 0,-2 12 0 0 0,0 14 0 0 0,-3 8 0 0 0,2-7 0 0 0,0-3 0 0 0,-3 2 0 0 0,0 4 0 0 0,1 2 0 0 0,-1 2 0 0 0,-2 1 0 0 0,5-12 0 0 0,4-6 0 0 0,-1 6 0 0 0,-1 3 0 0 0,1 5 0 0 0,-1 5 0 0 0,1 2 0 0 0,3 2 0 0 0,-2 1 0 0 0,2 0 0 0 0,0-2 0 0 0,0-4 0 0 0,5-4 0 0 0,1 0 0 0 0,4 0 0 0 0,3 0 0 0 0,4 2 0 0 0,-1 1 0 0 0,-2 2 0 0 0,0 3 0 0 0,7-11 0 0 0,0-2 0 0 0,0 4 0 0 0,0 3 0 0 0,-2 6 0 0 0,-1 7 0 0 0,-3 5 0 0 0,-1 6 0 0 0,0 2 0 0 0,-1 2 0 0 0,-3 6 0 0 0,-1 3 0 0 0,3-1 0 0 0,4 1 0 0 0,4-4 0 0 0,1-2 0 0 0,5 0 0 0 0,5-2 0 0 0,4-2 0 0 0,5 0 0 0 0,5-1 0 0 0,-1 1 0 0 0,6 0 0 0 0,-1 0 0 0 0,-2 1 0 0 0,-1 2 0 0 0,-3 5 0 0 0,-10 2 0 0 0,-8 3 0 0 0,-9 5 0 0 0,-5 2 0 0 0,-2 3 0 0 0,0 0 0 0 0,0 0 0 0 0,1-2 0 0 0,1 1 0 0 0,1 0 0 0 0,0-2 0 0 0,1 0 0 0 0,0-2 0 0 0,0 2 0 0 0,0-2 0 0 0,1 1 0 0 0,-1 0 0 0 0,0 2 0 0 0,2 1 0 0 0,5-4 0 0 0,-1 1 0 0 0,3 3 0 0 0,2 0 0 0 0,-1-1 0 0 0,0-1 0 0 0,2-1 0 0 0,-2 2 0 0 0,-2-1 0 0 0,-6 0 0 0 0,0-1 0 0 0,0 0 0 0 0,-1 1 0 0 0,0 0 0 0 0,-1 0 0 0 0,2 2 0 0 0,5 0 0 0 0,-1-2 0 0 0,0 3 0 0 0,-1-1 0 0 0,0-1 0 0 0,1 1 0 0 0,-2 3 0 0 0,-1 2 0 0 0,-4 2 0 0 0,-2 2 0 0 0,-2-3 0 0 0,-4 1 0 0 0,2-2 0 0 0,6-1 0 0 0,2 1 0 0 0,4 2 0 0 0,4-2 0 0 0,-2 0 0 0 0,-6-2 0 0 0,-5 1 0 0 0,-4 1 0 0 0,-1 1 0 0 0,-8 2 0 0 0,-7 1 0 0 0,-6-3 0 0 0,-6 1 0 0 0,-4 0 0 0 0,-1-2 0 0 0,-1 0 0 0 0,-1 0 0 0 0,-5 2 0 0 0,-4-2 0 0 0,2-2 0 0 0,1 0 0 0 0,1 1 0 0 0,1 1 0 0 0,0 2 0 0 0,3-1 0 0 0,1 0 0 0 0,1 0 0 0 0,1-1 0 0 0,-3 0 0 0 0,-1-2 0 0 0,1-2 0 0 0,1 0 0 0 0,4 2 0 0 0,7 2 0 0 0,8 2 0 0 0,6 1 0 0 0,4 2 0 0 0,-2 2 0 0 0,0 2 0 0 0,-1 0 0 0 0,-2 2 0 0 0,0-1 0 0 0,-1 0 0 0 0,2-2 0 0 0,0 2 0 0 0,1 0 0 0 0,1-1 0 0 0,3-1 0 0 0,1 1 0 0 0,0 1 0 0 0,-3 1 0 0 0,-5 3 0 0 0,-3 2 0 0 0,-2 0 0 0 0,0 0 0 0 0,-3 1 0 0 0,-1 1 0 0 0,-1 1 0 0 0,0 0 0 0 0,-1 4 0 0 0,0 1 0 0 0,-1 0 0 0 0,-2 8 0 0 0,0 3 0 0 0,-1 1 0 0 0,1-4 0 0 0,1 0 0 0 0,1-2 0 0 0,0-3 0 0 0,1-3 0 0 0,0-4-16383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7:21.9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37915 27351 16383 0 0,'2'0'0'0'0,"2"6"0"0"0,5 6 0 0 0,5 12 0 0 0,13 18 0 0 0,10 20 0 0 0,11 15 0 0 0,10 19 0 0 0,11 11 0 0 0,6 8 0 0 0,8 6 0 0 0,-4 1 0 0 0,4 6 0 0 0,-5-3 0 0 0,-2-7 0 0 0,-9-11 0 0 0,-5-12 0 0 0,-13-18 0 0 0,-10-18 0 0 0,-12-15 0 0 0,-7-12 0 0 0,-7-9 0 0 0,-4-8 0 0 0,-2-4 0 0 0,-4-2 0 0 0,2 1 0 0 0,1-1 0 0 0,1 0 0 0 0,-2 3 0 0 0,4 4 0 0 0,1 0 0 0 0,3 4 0 0 0,0 3 0 0 0,1-2 0 0 0,-3 0 0 0 0,-1-2 0 0 0,-1-11 0 0 0,0-14 0 0 0,1-12 0 0 0,-1-13 0 0 0,1-11 0 0 0,1-18 0 0 0,1-9 0 0 0,1-6 0 0 0,-1-3 0 0 0,-3 1 0 0 0,0 0 0 0 0,1 1 0 0 0,-2-1 0 0 0,4-2 0 0 0,2-4 0 0 0,1-1 0 0 0,1 3 0 0 0,1 2 0 0 0,-1 7 0 0 0,0 11 0 0 0,-2 9 0 0 0,-5 10 0 0 0,0 8 0 0 0,-2 8 0 0 0,-2 5 0 0 0,-2 4 0 0 0,-2 2 0 0 0,0 1 0 0 0,1-2 0 0 0,1-1 0 0 0,0-6 0 0 0,-1-4 0 0 0,0-3 0 0 0,-1 1 0 0 0,0 3 0 0 0,-1 4 0 0 0,0 2 0 0 0,0 2 0 0 0,0-4 0 0 0,-1-3 0 0 0,1-2 0 0 0,0-1 0 0 0,0 4 0 0 0,0 4-16383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7:22.9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41301 27517 16383 0 0,'0'2'0'0'0,"3"10"0"0"0,1 12 0 0 0,-1 8 0 0 0,0 9 0 0 0,4 18 0 0 0,1 8 0 0 0,-1 13 0 0 0,2 1 0 0 0,1 2 0 0 0,-1 6 0 0 0,0-5 0 0 0,5 0 0 0 0,0-7 0 0 0,-1-9 0 0 0,1 1 0 0 0,0-10 0 0 0,-1-4 0 0 0,-2-9 0 0 0,1-6 0 0 0,-1-8 0 0 0,-4-7 0 0 0,-2-5 0 0 0,-2-3 0 0 0,1-4 0 0 0,-1-2 0 0 0,0-1 0 0 0,0 2 0 0 0,-2 0 0 0 0,0 4 0 0 0,-1 5 0 0 0,0 9 0 0 0,0 2 0 0 0,0 3 0 0 0,0 4 0 0 0,-1-2 0 0 0,4 1 0 0 0,0-4 0 0 0,1-8-16383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7:24.1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41751 27452 16383 0 0,'6'-3'0'0'0,"6"0"0"0"0,12-3 0 0 0,13-3 0 0 0,12 0 0 0 0,18-3 0 0 0,17-3 0 0 0,19-1 0 0 0,12-1 0 0 0,11 0 0 0 0,10 3 0 0 0,-10 4 0 0 0,-3-1 0 0 0,-3 0 0 0 0,-7 3 0 0 0,-10-1 0 0 0,-19 0 0 0 0,-21 0 0 0 0,-20 3 0 0 0,-13 1 0 0 0,-10 3 0 0 0,-5 0 0 0 0,-3 2 0 0 0,-1 0 0 0 0,-2 0-16383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7:25.0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43445 27623 16383 0 0,'0'2'0'0'0,"0"10"0"0"0,0 9 0 0 0,0 16 0 0 0,5 16 0 0 0,2 13 0 0 0,5 16 0 0 0,3 7 0 0 0,1 2 0 0 0,-1-1 0 0 0,-1-12 0 0 0,-1-4 0 0 0,4-3 0 0 0,-2-8 0 0 0,2 1 0 0 0,-2-4 0 0 0,0-8 0 0 0,-1-5 0 0 0,-3-5 0 0 0,-2-7 0 0 0,-4-4 0 0 0,1-5 0 0 0,1-1 0 0 0,0-3 0 0 0,-2 1 0 0 0,-1-2 0 0 0,-1-1 0 0 0,-2-4-16383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1T23:27:26.3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45111 28757 16383 0 0,'0'-3'0'0'0,"0"-3"0"0"0,0-9 0 0 0,0-12 0 0 0,0-7 0 0 0,0-13 0 0 0,0-5 0 0 0,0-13 0 0 0,0-5 0 0 0,0-18 0 0 0,0-6 0 0 0,0-18 0 0 0,0-3 0 0 0,0-8 0 0 0,3 6 0 0 0,1 15 0 0 0,2-2 0 0 0,0 10 0 0 0,2 1 0 0 0,-1 12 0 0 0,-1 12 0 0 0,-2 7 0 0 0,1 9 0 0 0,0 10 0 0 0,-1 8 0 0 0,-1 4 0 0 0,-2 5 0 0 0,0 4 0 0 0,2 6 0 0 0,6 17 0 0 0,9 17 0 0 0,9 23 0 0 0,17 25 0 0 0,13 19 0 0 0,10 17 0 0 0,5 10 0 0 0,8 11 0 0 0,1 1 0 0 0,3 1 0 0 0,-3-9 0 0 0,-4-4 0 0 0,-8-14 0 0 0,-10-16 0 0 0,-9-17 0 0 0,-9-3 0 0 0,-6-1 0 0 0,-3-4 0 0 0,-2-1 0 0 0,-6-5 0 0 0,-2-7 0 0 0,-5-8 0 0 0,-5-6 0 0 0,-5-6 0 0 0,0-4 0 0 0,-2-3 0 0 0,-2-4-16383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11/1/2020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85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4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43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11/1/2020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0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5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11/1/2020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8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11/1/2020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071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11/1/2020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7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11/1/2020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11/1/2020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2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53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.png"/><Relationship Id="rId21" Type="http://schemas.openxmlformats.org/officeDocument/2006/relationships/customXml" Target="../ink/ink11.xml"/><Relationship Id="rId42" Type="http://schemas.openxmlformats.org/officeDocument/2006/relationships/customXml" Target="../ink/ink22.xml"/><Relationship Id="rId63" Type="http://schemas.openxmlformats.org/officeDocument/2006/relationships/image" Target="../media/image30.png"/><Relationship Id="rId84" Type="http://schemas.openxmlformats.org/officeDocument/2006/relationships/customXml" Target="../ink/ink43.xml"/><Relationship Id="rId138" Type="http://schemas.openxmlformats.org/officeDocument/2006/relationships/customXml" Target="../ink/ink70.xml"/><Relationship Id="rId159" Type="http://schemas.openxmlformats.org/officeDocument/2006/relationships/image" Target="../media/image78.png"/><Relationship Id="rId170" Type="http://schemas.openxmlformats.org/officeDocument/2006/relationships/image" Target="../media/image83.png"/><Relationship Id="rId191" Type="http://schemas.openxmlformats.org/officeDocument/2006/relationships/customXml" Target="../ink/ink97.xml"/><Relationship Id="rId107" Type="http://schemas.openxmlformats.org/officeDocument/2006/relationships/image" Target="../media/image52.png"/><Relationship Id="rId11" Type="http://schemas.openxmlformats.org/officeDocument/2006/relationships/image" Target="../media/image5.png"/><Relationship Id="rId32" Type="http://schemas.openxmlformats.org/officeDocument/2006/relationships/image" Target="../media/image15.png"/><Relationship Id="rId53" Type="http://schemas.openxmlformats.org/officeDocument/2006/relationships/image" Target="../media/image25.png"/><Relationship Id="rId74" Type="http://schemas.openxmlformats.org/officeDocument/2006/relationships/customXml" Target="../ink/ink38.xml"/><Relationship Id="rId128" Type="http://schemas.openxmlformats.org/officeDocument/2006/relationships/customXml" Target="../ink/ink65.xml"/><Relationship Id="rId149" Type="http://schemas.openxmlformats.org/officeDocument/2006/relationships/image" Target="../media/image73.png"/><Relationship Id="rId5" Type="http://schemas.openxmlformats.org/officeDocument/2006/relationships/image" Target="../media/image2.png"/><Relationship Id="rId95" Type="http://schemas.openxmlformats.org/officeDocument/2006/relationships/image" Target="../media/image46.png"/><Relationship Id="rId160" Type="http://schemas.openxmlformats.org/officeDocument/2006/relationships/customXml" Target="../ink/ink81.xml"/><Relationship Id="rId181" Type="http://schemas.openxmlformats.org/officeDocument/2006/relationships/customXml" Target="../ink/ink92.xml"/><Relationship Id="rId22" Type="http://schemas.openxmlformats.org/officeDocument/2006/relationships/image" Target="../media/image10.png"/><Relationship Id="rId43" Type="http://schemas.openxmlformats.org/officeDocument/2006/relationships/image" Target="../media/image20.png"/><Relationship Id="rId64" Type="http://schemas.openxmlformats.org/officeDocument/2006/relationships/customXml" Target="../ink/ink33.xml"/><Relationship Id="rId118" Type="http://schemas.openxmlformats.org/officeDocument/2006/relationships/customXml" Target="../ink/ink60.xml"/><Relationship Id="rId139" Type="http://schemas.openxmlformats.org/officeDocument/2006/relationships/image" Target="../media/image68.png"/><Relationship Id="rId85" Type="http://schemas.openxmlformats.org/officeDocument/2006/relationships/image" Target="../media/image41.png"/><Relationship Id="rId150" Type="http://schemas.openxmlformats.org/officeDocument/2006/relationships/customXml" Target="../ink/ink76.xml"/><Relationship Id="rId171" Type="http://schemas.openxmlformats.org/officeDocument/2006/relationships/customXml" Target="../ink/ink87.xml"/><Relationship Id="rId192" Type="http://schemas.openxmlformats.org/officeDocument/2006/relationships/image" Target="../media/image94.png"/><Relationship Id="rId12" Type="http://schemas.openxmlformats.org/officeDocument/2006/relationships/customXml" Target="../ink/ink6.xml"/><Relationship Id="rId33" Type="http://schemas.openxmlformats.org/officeDocument/2006/relationships/customXml" Target="../ink/ink17.xml"/><Relationship Id="rId108" Type="http://schemas.openxmlformats.org/officeDocument/2006/relationships/customXml" Target="../ink/ink55.xml"/><Relationship Id="rId129" Type="http://schemas.openxmlformats.org/officeDocument/2006/relationships/image" Target="../media/image63.png"/><Relationship Id="rId54" Type="http://schemas.openxmlformats.org/officeDocument/2006/relationships/customXml" Target="../ink/ink28.xml"/><Relationship Id="rId75" Type="http://schemas.openxmlformats.org/officeDocument/2006/relationships/image" Target="../media/image36.png"/><Relationship Id="rId96" Type="http://schemas.openxmlformats.org/officeDocument/2006/relationships/customXml" Target="../ink/ink49.xml"/><Relationship Id="rId140" Type="http://schemas.openxmlformats.org/officeDocument/2006/relationships/customXml" Target="../ink/ink71.xml"/><Relationship Id="rId161" Type="http://schemas.openxmlformats.org/officeDocument/2006/relationships/image" Target="../media/image79.png"/><Relationship Id="rId182" Type="http://schemas.openxmlformats.org/officeDocument/2006/relationships/image" Target="../media/image89.png"/><Relationship Id="rId6" Type="http://schemas.openxmlformats.org/officeDocument/2006/relationships/customXml" Target="../ink/ink3.xml"/><Relationship Id="rId23" Type="http://schemas.openxmlformats.org/officeDocument/2006/relationships/customXml" Target="../ink/ink12.xml"/><Relationship Id="rId119" Type="http://schemas.openxmlformats.org/officeDocument/2006/relationships/image" Target="../media/image58.png"/><Relationship Id="rId44" Type="http://schemas.openxmlformats.org/officeDocument/2006/relationships/customXml" Target="../ink/ink23.xml"/><Relationship Id="rId65" Type="http://schemas.openxmlformats.org/officeDocument/2006/relationships/image" Target="../media/image31.png"/><Relationship Id="rId86" Type="http://schemas.openxmlformats.org/officeDocument/2006/relationships/customXml" Target="../ink/ink44.xml"/><Relationship Id="rId130" Type="http://schemas.openxmlformats.org/officeDocument/2006/relationships/customXml" Target="../ink/ink66.xml"/><Relationship Id="rId151" Type="http://schemas.openxmlformats.org/officeDocument/2006/relationships/image" Target="../media/image74.png"/><Relationship Id="rId172" Type="http://schemas.openxmlformats.org/officeDocument/2006/relationships/image" Target="../media/image84.png"/><Relationship Id="rId193" Type="http://schemas.openxmlformats.org/officeDocument/2006/relationships/customXml" Target="../ink/ink98.xml"/><Relationship Id="rId13" Type="http://schemas.openxmlformats.org/officeDocument/2006/relationships/image" Target="../media/image6.png"/><Relationship Id="rId109" Type="http://schemas.openxmlformats.org/officeDocument/2006/relationships/image" Target="../media/image53.png"/><Relationship Id="rId34" Type="http://schemas.openxmlformats.org/officeDocument/2006/relationships/image" Target="../media/image16.png"/><Relationship Id="rId55" Type="http://schemas.openxmlformats.org/officeDocument/2006/relationships/image" Target="../media/image26.png"/><Relationship Id="rId76" Type="http://schemas.openxmlformats.org/officeDocument/2006/relationships/customXml" Target="../ink/ink39.xml"/><Relationship Id="rId97" Type="http://schemas.openxmlformats.org/officeDocument/2006/relationships/image" Target="../media/image47.png"/><Relationship Id="rId120" Type="http://schemas.openxmlformats.org/officeDocument/2006/relationships/customXml" Target="../ink/ink61.xml"/><Relationship Id="rId141" Type="http://schemas.openxmlformats.org/officeDocument/2006/relationships/image" Target="../media/image69.png"/><Relationship Id="rId7" Type="http://schemas.openxmlformats.org/officeDocument/2006/relationships/image" Target="../media/image3.png"/><Relationship Id="rId162" Type="http://schemas.openxmlformats.org/officeDocument/2006/relationships/customXml" Target="../ink/ink82.xml"/><Relationship Id="rId183" Type="http://schemas.openxmlformats.org/officeDocument/2006/relationships/customXml" Target="../ink/ink93.xml"/><Relationship Id="rId2" Type="http://schemas.openxmlformats.org/officeDocument/2006/relationships/customXml" Target="../ink/ink1.xml"/><Relationship Id="rId29" Type="http://schemas.openxmlformats.org/officeDocument/2006/relationships/customXml" Target="../ink/ink15.xml"/><Relationship Id="rId24" Type="http://schemas.openxmlformats.org/officeDocument/2006/relationships/image" Target="../media/image11.png"/><Relationship Id="rId40" Type="http://schemas.openxmlformats.org/officeDocument/2006/relationships/image" Target="../media/image19.png"/><Relationship Id="rId45" Type="http://schemas.openxmlformats.org/officeDocument/2006/relationships/image" Target="../media/image21.png"/><Relationship Id="rId66" Type="http://schemas.openxmlformats.org/officeDocument/2006/relationships/customXml" Target="../ink/ink34.xml"/><Relationship Id="rId87" Type="http://schemas.openxmlformats.org/officeDocument/2006/relationships/image" Target="../media/image42.png"/><Relationship Id="rId110" Type="http://schemas.openxmlformats.org/officeDocument/2006/relationships/customXml" Target="../ink/ink56.xml"/><Relationship Id="rId115" Type="http://schemas.openxmlformats.org/officeDocument/2006/relationships/image" Target="../media/image56.png"/><Relationship Id="rId131" Type="http://schemas.openxmlformats.org/officeDocument/2006/relationships/image" Target="../media/image64.png"/><Relationship Id="rId136" Type="http://schemas.openxmlformats.org/officeDocument/2006/relationships/customXml" Target="../ink/ink69.xml"/><Relationship Id="rId157" Type="http://schemas.openxmlformats.org/officeDocument/2006/relationships/image" Target="../media/image77.png"/><Relationship Id="rId178" Type="http://schemas.openxmlformats.org/officeDocument/2006/relationships/image" Target="../media/image87.png"/><Relationship Id="rId61" Type="http://schemas.openxmlformats.org/officeDocument/2006/relationships/image" Target="../media/image29.png"/><Relationship Id="rId82" Type="http://schemas.openxmlformats.org/officeDocument/2006/relationships/customXml" Target="../ink/ink42.xml"/><Relationship Id="rId152" Type="http://schemas.openxmlformats.org/officeDocument/2006/relationships/customXml" Target="../ink/ink77.xml"/><Relationship Id="rId173" Type="http://schemas.openxmlformats.org/officeDocument/2006/relationships/customXml" Target="../ink/ink88.xml"/><Relationship Id="rId194" Type="http://schemas.openxmlformats.org/officeDocument/2006/relationships/image" Target="../media/image95.png"/><Relationship Id="rId199" Type="http://schemas.openxmlformats.org/officeDocument/2006/relationships/customXml" Target="../ink/ink101.xml"/><Relationship Id="rId19" Type="http://schemas.openxmlformats.org/officeDocument/2006/relationships/customXml" Target="../ink/ink10.xml"/><Relationship Id="rId14" Type="http://schemas.openxmlformats.org/officeDocument/2006/relationships/customXml" Target="../ink/ink7.xml"/><Relationship Id="rId30" Type="http://schemas.openxmlformats.org/officeDocument/2006/relationships/image" Target="../media/image14.png"/><Relationship Id="rId35" Type="http://schemas.openxmlformats.org/officeDocument/2006/relationships/customXml" Target="../ink/ink18.xml"/><Relationship Id="rId56" Type="http://schemas.openxmlformats.org/officeDocument/2006/relationships/customXml" Target="../ink/ink29.xml"/><Relationship Id="rId77" Type="http://schemas.openxmlformats.org/officeDocument/2006/relationships/image" Target="../media/image37.png"/><Relationship Id="rId100" Type="http://schemas.openxmlformats.org/officeDocument/2006/relationships/customXml" Target="../ink/ink51.xml"/><Relationship Id="rId105" Type="http://schemas.openxmlformats.org/officeDocument/2006/relationships/image" Target="../media/image51.png"/><Relationship Id="rId126" Type="http://schemas.openxmlformats.org/officeDocument/2006/relationships/customXml" Target="../ink/ink64.xml"/><Relationship Id="rId147" Type="http://schemas.openxmlformats.org/officeDocument/2006/relationships/image" Target="../media/image72.png"/><Relationship Id="rId168" Type="http://schemas.openxmlformats.org/officeDocument/2006/relationships/customXml" Target="../ink/ink85.xml"/><Relationship Id="rId8" Type="http://schemas.openxmlformats.org/officeDocument/2006/relationships/customXml" Target="../ink/ink4.xml"/><Relationship Id="rId51" Type="http://schemas.openxmlformats.org/officeDocument/2006/relationships/image" Target="../media/image24.png"/><Relationship Id="rId72" Type="http://schemas.openxmlformats.org/officeDocument/2006/relationships/customXml" Target="../ink/ink37.xml"/><Relationship Id="rId93" Type="http://schemas.openxmlformats.org/officeDocument/2006/relationships/image" Target="../media/image45.png"/><Relationship Id="rId98" Type="http://schemas.openxmlformats.org/officeDocument/2006/relationships/customXml" Target="../ink/ink50.xml"/><Relationship Id="rId121" Type="http://schemas.openxmlformats.org/officeDocument/2006/relationships/image" Target="../media/image59.png"/><Relationship Id="rId142" Type="http://schemas.openxmlformats.org/officeDocument/2006/relationships/customXml" Target="../ink/ink72.xml"/><Relationship Id="rId163" Type="http://schemas.openxmlformats.org/officeDocument/2006/relationships/image" Target="../media/image80.png"/><Relationship Id="rId184" Type="http://schemas.openxmlformats.org/officeDocument/2006/relationships/image" Target="../media/image90.png"/><Relationship Id="rId189" Type="http://schemas.openxmlformats.org/officeDocument/2006/relationships/customXml" Target="../ink/ink96.xml"/><Relationship Id="rId3" Type="http://schemas.openxmlformats.org/officeDocument/2006/relationships/image" Target="../media/image1.png"/><Relationship Id="rId25" Type="http://schemas.openxmlformats.org/officeDocument/2006/relationships/customXml" Target="../ink/ink13.xml"/><Relationship Id="rId46" Type="http://schemas.openxmlformats.org/officeDocument/2006/relationships/customXml" Target="../ink/ink24.xml"/><Relationship Id="rId67" Type="http://schemas.openxmlformats.org/officeDocument/2006/relationships/image" Target="../media/image32.png"/><Relationship Id="rId116" Type="http://schemas.openxmlformats.org/officeDocument/2006/relationships/customXml" Target="../ink/ink59.xml"/><Relationship Id="rId137" Type="http://schemas.openxmlformats.org/officeDocument/2006/relationships/image" Target="../media/image67.png"/><Relationship Id="rId158" Type="http://schemas.openxmlformats.org/officeDocument/2006/relationships/customXml" Target="../ink/ink80.xml"/><Relationship Id="rId20" Type="http://schemas.openxmlformats.org/officeDocument/2006/relationships/image" Target="../media/image9.png"/><Relationship Id="rId41" Type="http://schemas.openxmlformats.org/officeDocument/2006/relationships/customXml" Target="../ink/ink21.xml"/><Relationship Id="rId62" Type="http://schemas.openxmlformats.org/officeDocument/2006/relationships/customXml" Target="../ink/ink32.xml"/><Relationship Id="rId83" Type="http://schemas.openxmlformats.org/officeDocument/2006/relationships/image" Target="../media/image40.png"/><Relationship Id="rId88" Type="http://schemas.openxmlformats.org/officeDocument/2006/relationships/customXml" Target="../ink/ink45.xml"/><Relationship Id="rId111" Type="http://schemas.openxmlformats.org/officeDocument/2006/relationships/image" Target="../media/image54.png"/><Relationship Id="rId132" Type="http://schemas.openxmlformats.org/officeDocument/2006/relationships/customXml" Target="../ink/ink67.xml"/><Relationship Id="rId153" Type="http://schemas.openxmlformats.org/officeDocument/2006/relationships/image" Target="../media/image75.png"/><Relationship Id="rId174" Type="http://schemas.openxmlformats.org/officeDocument/2006/relationships/image" Target="../media/image85.png"/><Relationship Id="rId179" Type="http://schemas.openxmlformats.org/officeDocument/2006/relationships/customXml" Target="../ink/ink91.xml"/><Relationship Id="rId195" Type="http://schemas.openxmlformats.org/officeDocument/2006/relationships/customXml" Target="../ink/ink99.xml"/><Relationship Id="rId190" Type="http://schemas.openxmlformats.org/officeDocument/2006/relationships/image" Target="../media/image93.png"/><Relationship Id="rId15" Type="http://schemas.openxmlformats.org/officeDocument/2006/relationships/image" Target="../media/image7.png"/><Relationship Id="rId36" Type="http://schemas.openxmlformats.org/officeDocument/2006/relationships/image" Target="../media/image17.png"/><Relationship Id="rId57" Type="http://schemas.openxmlformats.org/officeDocument/2006/relationships/image" Target="../media/image27.png"/><Relationship Id="rId106" Type="http://schemas.openxmlformats.org/officeDocument/2006/relationships/customXml" Target="../ink/ink54.xml"/><Relationship Id="rId127" Type="http://schemas.openxmlformats.org/officeDocument/2006/relationships/image" Target="../media/image62.png"/><Relationship Id="rId10" Type="http://schemas.openxmlformats.org/officeDocument/2006/relationships/customXml" Target="../ink/ink5.xml"/><Relationship Id="rId31" Type="http://schemas.openxmlformats.org/officeDocument/2006/relationships/customXml" Target="../ink/ink16.xml"/><Relationship Id="rId52" Type="http://schemas.openxmlformats.org/officeDocument/2006/relationships/customXml" Target="../ink/ink27.xml"/><Relationship Id="rId73" Type="http://schemas.openxmlformats.org/officeDocument/2006/relationships/image" Target="../media/image35.png"/><Relationship Id="rId78" Type="http://schemas.openxmlformats.org/officeDocument/2006/relationships/customXml" Target="../ink/ink40.xml"/><Relationship Id="rId94" Type="http://schemas.openxmlformats.org/officeDocument/2006/relationships/customXml" Target="../ink/ink48.xml"/><Relationship Id="rId99" Type="http://schemas.openxmlformats.org/officeDocument/2006/relationships/image" Target="../media/image48.png"/><Relationship Id="rId101" Type="http://schemas.openxmlformats.org/officeDocument/2006/relationships/image" Target="../media/image49.png"/><Relationship Id="rId122" Type="http://schemas.openxmlformats.org/officeDocument/2006/relationships/customXml" Target="../ink/ink62.xml"/><Relationship Id="rId143" Type="http://schemas.openxmlformats.org/officeDocument/2006/relationships/image" Target="../media/image70.png"/><Relationship Id="rId148" Type="http://schemas.openxmlformats.org/officeDocument/2006/relationships/customXml" Target="../ink/ink75.xml"/><Relationship Id="rId164" Type="http://schemas.openxmlformats.org/officeDocument/2006/relationships/customXml" Target="../ink/ink83.xml"/><Relationship Id="rId169" Type="http://schemas.openxmlformats.org/officeDocument/2006/relationships/customXml" Target="../ink/ink86.xml"/><Relationship Id="rId185" Type="http://schemas.openxmlformats.org/officeDocument/2006/relationships/customXml" Target="../ink/ink94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image" Target="../media/image88.png"/><Relationship Id="rId26" Type="http://schemas.openxmlformats.org/officeDocument/2006/relationships/image" Target="../media/image12.png"/><Relationship Id="rId47" Type="http://schemas.openxmlformats.org/officeDocument/2006/relationships/image" Target="../media/image22.png"/><Relationship Id="rId68" Type="http://schemas.openxmlformats.org/officeDocument/2006/relationships/customXml" Target="../ink/ink35.xml"/><Relationship Id="rId89" Type="http://schemas.openxmlformats.org/officeDocument/2006/relationships/image" Target="../media/image43.png"/><Relationship Id="rId112" Type="http://schemas.openxmlformats.org/officeDocument/2006/relationships/customXml" Target="../ink/ink57.xml"/><Relationship Id="rId133" Type="http://schemas.openxmlformats.org/officeDocument/2006/relationships/image" Target="../media/image65.png"/><Relationship Id="rId154" Type="http://schemas.openxmlformats.org/officeDocument/2006/relationships/customXml" Target="../ink/ink78.xml"/><Relationship Id="rId175" Type="http://schemas.openxmlformats.org/officeDocument/2006/relationships/customXml" Target="../ink/ink89.xml"/><Relationship Id="rId196" Type="http://schemas.openxmlformats.org/officeDocument/2006/relationships/image" Target="../media/image96.png"/><Relationship Id="rId200" Type="http://schemas.openxmlformats.org/officeDocument/2006/relationships/image" Target="../media/image98.png"/><Relationship Id="rId16" Type="http://schemas.openxmlformats.org/officeDocument/2006/relationships/customXml" Target="../ink/ink8.xml"/><Relationship Id="rId37" Type="http://schemas.openxmlformats.org/officeDocument/2006/relationships/customXml" Target="../ink/ink19.xml"/><Relationship Id="rId58" Type="http://schemas.openxmlformats.org/officeDocument/2006/relationships/customXml" Target="../ink/ink30.xml"/><Relationship Id="rId79" Type="http://schemas.openxmlformats.org/officeDocument/2006/relationships/image" Target="../media/image38.png"/><Relationship Id="rId102" Type="http://schemas.openxmlformats.org/officeDocument/2006/relationships/customXml" Target="../ink/ink52.xml"/><Relationship Id="rId123" Type="http://schemas.openxmlformats.org/officeDocument/2006/relationships/image" Target="../media/image60.png"/><Relationship Id="rId144" Type="http://schemas.openxmlformats.org/officeDocument/2006/relationships/customXml" Target="../ink/ink73.xml"/><Relationship Id="rId90" Type="http://schemas.openxmlformats.org/officeDocument/2006/relationships/customXml" Target="../ink/ink46.xml"/><Relationship Id="rId165" Type="http://schemas.openxmlformats.org/officeDocument/2006/relationships/image" Target="../media/image81.png"/><Relationship Id="rId186" Type="http://schemas.openxmlformats.org/officeDocument/2006/relationships/image" Target="../media/image91.png"/><Relationship Id="rId27" Type="http://schemas.openxmlformats.org/officeDocument/2006/relationships/customXml" Target="../ink/ink14.xml"/><Relationship Id="rId48" Type="http://schemas.openxmlformats.org/officeDocument/2006/relationships/customXml" Target="../ink/ink25.xml"/><Relationship Id="rId69" Type="http://schemas.openxmlformats.org/officeDocument/2006/relationships/image" Target="../media/image33.png"/><Relationship Id="rId113" Type="http://schemas.openxmlformats.org/officeDocument/2006/relationships/image" Target="../media/image55.png"/><Relationship Id="rId134" Type="http://schemas.openxmlformats.org/officeDocument/2006/relationships/customXml" Target="../ink/ink68.xml"/><Relationship Id="rId80" Type="http://schemas.openxmlformats.org/officeDocument/2006/relationships/customXml" Target="../ink/ink41.xml"/><Relationship Id="rId155" Type="http://schemas.openxmlformats.org/officeDocument/2006/relationships/image" Target="../media/image76.png"/><Relationship Id="rId176" Type="http://schemas.openxmlformats.org/officeDocument/2006/relationships/image" Target="../media/image86.png"/><Relationship Id="rId197" Type="http://schemas.openxmlformats.org/officeDocument/2006/relationships/customXml" Target="../ink/ink100.xml"/><Relationship Id="rId201" Type="http://schemas.openxmlformats.org/officeDocument/2006/relationships/customXml" Target="../ink/ink102.xml"/><Relationship Id="rId17" Type="http://schemas.openxmlformats.org/officeDocument/2006/relationships/customXml" Target="../ink/ink9.xml"/><Relationship Id="rId38" Type="http://schemas.openxmlformats.org/officeDocument/2006/relationships/image" Target="../media/image18.png"/><Relationship Id="rId59" Type="http://schemas.openxmlformats.org/officeDocument/2006/relationships/image" Target="../media/image28.png"/><Relationship Id="rId103" Type="http://schemas.openxmlformats.org/officeDocument/2006/relationships/image" Target="../media/image50.png"/><Relationship Id="rId124" Type="http://schemas.openxmlformats.org/officeDocument/2006/relationships/customXml" Target="../ink/ink63.xml"/><Relationship Id="rId70" Type="http://schemas.openxmlformats.org/officeDocument/2006/relationships/customXml" Target="../ink/ink36.xml"/><Relationship Id="rId91" Type="http://schemas.openxmlformats.org/officeDocument/2006/relationships/image" Target="../media/image44.png"/><Relationship Id="rId145" Type="http://schemas.openxmlformats.org/officeDocument/2006/relationships/image" Target="../media/image71.png"/><Relationship Id="rId166" Type="http://schemas.openxmlformats.org/officeDocument/2006/relationships/customXml" Target="../ink/ink84.xml"/><Relationship Id="rId187" Type="http://schemas.openxmlformats.org/officeDocument/2006/relationships/customXml" Target="../ink/ink95.xml"/><Relationship Id="rId1" Type="http://schemas.openxmlformats.org/officeDocument/2006/relationships/slideLayout" Target="../slideLayouts/slideLayout7.xml"/><Relationship Id="rId28" Type="http://schemas.openxmlformats.org/officeDocument/2006/relationships/image" Target="../media/image13.png"/><Relationship Id="rId49" Type="http://schemas.openxmlformats.org/officeDocument/2006/relationships/image" Target="../media/image23.png"/><Relationship Id="rId114" Type="http://schemas.openxmlformats.org/officeDocument/2006/relationships/customXml" Target="../ink/ink58.xml"/><Relationship Id="rId60" Type="http://schemas.openxmlformats.org/officeDocument/2006/relationships/customXml" Target="../ink/ink31.xml"/><Relationship Id="rId81" Type="http://schemas.openxmlformats.org/officeDocument/2006/relationships/image" Target="../media/image39.png"/><Relationship Id="rId135" Type="http://schemas.openxmlformats.org/officeDocument/2006/relationships/image" Target="../media/image66.png"/><Relationship Id="rId156" Type="http://schemas.openxmlformats.org/officeDocument/2006/relationships/customXml" Target="../ink/ink79.xml"/><Relationship Id="rId177" Type="http://schemas.openxmlformats.org/officeDocument/2006/relationships/customXml" Target="../ink/ink90.xml"/><Relationship Id="rId198" Type="http://schemas.openxmlformats.org/officeDocument/2006/relationships/image" Target="../media/image97.png"/><Relationship Id="rId202" Type="http://schemas.openxmlformats.org/officeDocument/2006/relationships/image" Target="../media/image99.png"/><Relationship Id="rId18" Type="http://schemas.openxmlformats.org/officeDocument/2006/relationships/image" Target="../media/image8.png"/><Relationship Id="rId39" Type="http://schemas.openxmlformats.org/officeDocument/2006/relationships/customXml" Target="../ink/ink20.xml"/><Relationship Id="rId50" Type="http://schemas.openxmlformats.org/officeDocument/2006/relationships/customXml" Target="../ink/ink26.xml"/><Relationship Id="rId104" Type="http://schemas.openxmlformats.org/officeDocument/2006/relationships/customXml" Target="../ink/ink53.xml"/><Relationship Id="rId125" Type="http://schemas.openxmlformats.org/officeDocument/2006/relationships/image" Target="../media/image61.png"/><Relationship Id="rId146" Type="http://schemas.openxmlformats.org/officeDocument/2006/relationships/customXml" Target="../ink/ink74.xml"/><Relationship Id="rId167" Type="http://schemas.openxmlformats.org/officeDocument/2006/relationships/image" Target="../media/image82.png"/><Relationship Id="rId188" Type="http://schemas.openxmlformats.org/officeDocument/2006/relationships/image" Target="../media/image92.png"/><Relationship Id="rId71" Type="http://schemas.openxmlformats.org/officeDocument/2006/relationships/image" Target="../media/image34.png"/><Relationship Id="rId92" Type="http://schemas.openxmlformats.org/officeDocument/2006/relationships/customXml" Target="../ink/ink4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5.png"/><Relationship Id="rId18" Type="http://schemas.openxmlformats.org/officeDocument/2006/relationships/customXml" Target="../ink/ink111.xml"/><Relationship Id="rId26" Type="http://schemas.openxmlformats.org/officeDocument/2006/relationships/customXml" Target="../ink/ink115.xml"/><Relationship Id="rId39" Type="http://schemas.openxmlformats.org/officeDocument/2006/relationships/image" Target="../media/image117.png"/><Relationship Id="rId21" Type="http://schemas.openxmlformats.org/officeDocument/2006/relationships/image" Target="../media/image108.png"/><Relationship Id="rId34" Type="http://schemas.openxmlformats.org/officeDocument/2006/relationships/customXml" Target="../ink/ink119.xml"/><Relationship Id="rId42" Type="http://schemas.openxmlformats.org/officeDocument/2006/relationships/image" Target="../media/image118.png"/><Relationship Id="rId7" Type="http://schemas.openxmlformats.org/officeDocument/2006/relationships/image" Target="../media/image102.png"/><Relationship Id="rId2" Type="http://schemas.openxmlformats.org/officeDocument/2006/relationships/customXml" Target="../ink/ink103.xml"/><Relationship Id="rId16" Type="http://schemas.openxmlformats.org/officeDocument/2006/relationships/customXml" Target="../ink/ink110.xml"/><Relationship Id="rId20" Type="http://schemas.openxmlformats.org/officeDocument/2006/relationships/customXml" Target="../ink/ink112.xml"/><Relationship Id="rId29" Type="http://schemas.openxmlformats.org/officeDocument/2006/relationships/image" Target="../media/image112.png"/><Relationship Id="rId41" Type="http://schemas.openxmlformats.org/officeDocument/2006/relationships/customXml" Target="../ink/ink12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5.xml"/><Relationship Id="rId11" Type="http://schemas.openxmlformats.org/officeDocument/2006/relationships/image" Target="../media/image104.png"/><Relationship Id="rId24" Type="http://schemas.openxmlformats.org/officeDocument/2006/relationships/customXml" Target="../ink/ink114.xml"/><Relationship Id="rId32" Type="http://schemas.openxmlformats.org/officeDocument/2006/relationships/customXml" Target="../ink/ink118.xml"/><Relationship Id="rId37" Type="http://schemas.openxmlformats.org/officeDocument/2006/relationships/image" Target="../media/image116.png"/><Relationship Id="rId40" Type="http://schemas.openxmlformats.org/officeDocument/2006/relationships/customXml" Target="../ink/ink122.xml"/><Relationship Id="rId5" Type="http://schemas.openxmlformats.org/officeDocument/2006/relationships/image" Target="../media/image101.png"/><Relationship Id="rId15" Type="http://schemas.openxmlformats.org/officeDocument/2006/relationships/image" Target="../media/image7.png"/><Relationship Id="rId23" Type="http://schemas.openxmlformats.org/officeDocument/2006/relationships/image" Target="../media/image109.png"/><Relationship Id="rId28" Type="http://schemas.openxmlformats.org/officeDocument/2006/relationships/customXml" Target="../ink/ink116.xml"/><Relationship Id="rId36" Type="http://schemas.openxmlformats.org/officeDocument/2006/relationships/customXml" Target="../ink/ink120.xml"/><Relationship Id="rId10" Type="http://schemas.openxmlformats.org/officeDocument/2006/relationships/customXml" Target="../ink/ink107.xml"/><Relationship Id="rId19" Type="http://schemas.openxmlformats.org/officeDocument/2006/relationships/image" Target="../media/image107.png"/><Relationship Id="rId31" Type="http://schemas.openxmlformats.org/officeDocument/2006/relationships/image" Target="../media/image113.png"/><Relationship Id="rId4" Type="http://schemas.openxmlformats.org/officeDocument/2006/relationships/customXml" Target="../ink/ink104.xml"/><Relationship Id="rId9" Type="http://schemas.openxmlformats.org/officeDocument/2006/relationships/image" Target="../media/image103.png"/><Relationship Id="rId14" Type="http://schemas.openxmlformats.org/officeDocument/2006/relationships/customXml" Target="../ink/ink109.xml"/><Relationship Id="rId22" Type="http://schemas.openxmlformats.org/officeDocument/2006/relationships/customXml" Target="../ink/ink113.xml"/><Relationship Id="rId27" Type="http://schemas.openxmlformats.org/officeDocument/2006/relationships/image" Target="../media/image111.png"/><Relationship Id="rId30" Type="http://schemas.openxmlformats.org/officeDocument/2006/relationships/customXml" Target="../ink/ink117.xml"/><Relationship Id="rId35" Type="http://schemas.openxmlformats.org/officeDocument/2006/relationships/image" Target="../media/image115.png"/><Relationship Id="rId8" Type="http://schemas.openxmlformats.org/officeDocument/2006/relationships/customXml" Target="../ink/ink106.xml"/><Relationship Id="rId3" Type="http://schemas.openxmlformats.org/officeDocument/2006/relationships/image" Target="../media/image100.png"/><Relationship Id="rId12" Type="http://schemas.openxmlformats.org/officeDocument/2006/relationships/customXml" Target="../ink/ink108.xml"/><Relationship Id="rId17" Type="http://schemas.openxmlformats.org/officeDocument/2006/relationships/image" Target="../media/image106.png"/><Relationship Id="rId25" Type="http://schemas.openxmlformats.org/officeDocument/2006/relationships/image" Target="../media/image110.png"/><Relationship Id="rId33" Type="http://schemas.openxmlformats.org/officeDocument/2006/relationships/image" Target="../media/image114.png"/><Relationship Id="rId38" Type="http://schemas.openxmlformats.org/officeDocument/2006/relationships/customXml" Target="../ink/ink1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B155-780A-42FE-AB48-FCACFBDA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What we liked about minimalistic 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522B9-8742-460F-BB13-C5A609449C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>
                <a:ea typeface="Meiryo"/>
              </a:rPr>
              <a:t>Liked</a:t>
            </a:r>
          </a:p>
          <a:p>
            <a:r>
              <a:rPr lang="en-US">
                <a:ea typeface="Meiryo"/>
              </a:rPr>
              <a:t>- Organization </a:t>
            </a:r>
          </a:p>
          <a:p>
            <a:r>
              <a:rPr lang="en-US">
                <a:ea typeface="Meiryo"/>
              </a:rPr>
              <a:t>- Not cluttered </a:t>
            </a:r>
          </a:p>
          <a:p>
            <a:r>
              <a:rPr lang="en-US">
                <a:ea typeface="Meiryo"/>
              </a:rPr>
              <a:t>- looks super clean to look 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89A9D-868A-4937-AC87-1836088C28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>
                <a:ea typeface="Meiryo"/>
              </a:rPr>
              <a:t>Questioned</a:t>
            </a:r>
          </a:p>
          <a:p>
            <a:r>
              <a:rPr lang="en-US">
                <a:ea typeface="Meiryo"/>
              </a:rPr>
              <a:t>- What gestures will we use consistently?</a:t>
            </a:r>
          </a:p>
          <a:p>
            <a:endParaRPr lang="en-US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10450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0BACE4-83C2-4A06-A130-198E25514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Liked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15A36-BC51-4F55-A369-041C818D42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>
                <a:ea typeface="Meiryo"/>
              </a:rPr>
              <a:t>- liked the placement of vitals </a:t>
            </a:r>
          </a:p>
          <a:p>
            <a:endParaRPr lang="en-US">
              <a:ea typeface="Meiryo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FAA00-19FB-4A42-9A5D-AF1DF01DA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Questioned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F87855-7E8F-4CAB-BC43-A6AB9F0CDDE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>
                <a:ea typeface="Meiryo"/>
              </a:rPr>
              <a:t>- Is it disorienting?</a:t>
            </a:r>
          </a:p>
          <a:p>
            <a:r>
              <a:rPr lang="en-US">
                <a:ea typeface="Meiryo"/>
              </a:rPr>
              <a:t>- Would it be used as intended?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31E23B-0A85-4AAD-AD2C-5BF16C88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What we liked about depth view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2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33DEEB-7A84-4C5B-950A-BA308E8E35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liked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815FE-8E71-4EAE-9486-60587DA32E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>
                <a:ea typeface="Meiryo"/>
              </a:rPr>
              <a:t>- Very futuristic</a:t>
            </a:r>
          </a:p>
          <a:p>
            <a:endParaRPr lang="en-US">
              <a:ea typeface="Meiryo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74638-871F-4264-846C-9166C9D90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questioned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88EF6D-54E7-4BD9-A93F-420C94AEA8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>
                <a:ea typeface="Meiryo"/>
              </a:rPr>
              <a:t>- Is it practical and intuitive?</a:t>
            </a:r>
          </a:p>
          <a:p>
            <a:r>
              <a:rPr lang="en-US">
                <a:ea typeface="Meiryo"/>
              </a:rPr>
              <a:t>- Is it professional?</a:t>
            </a:r>
          </a:p>
          <a:p>
            <a:endParaRPr lang="en-US">
              <a:ea typeface="Meiryo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5798BE-2FEA-4B62-A3D0-D6210B03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What we liked about 360 view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5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B5A4DE-0A6C-4221-BB89-EFB9C6E15491}"/>
              </a:ext>
            </a:extLst>
          </p:cNvPr>
          <p:cNvSpPr txBox="1"/>
          <p:nvPr/>
        </p:nvSpPr>
        <p:spPr>
          <a:xfrm>
            <a:off x="392482" y="288099"/>
            <a:ext cx="10685421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All User tasks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rgbClr val="FFC000"/>
                </a:solidFill>
                <a:ea typeface="Meiryo"/>
              </a:rPr>
              <a:t>Login scan/Main (one horizontal) - KIM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rgbClr val="7030A0"/>
                </a:solidFill>
                <a:ea typeface="Meiryo"/>
              </a:rPr>
              <a:t>View vitals/ Patient scan -  </a:t>
            </a:r>
            <a:r>
              <a:rPr lang="en-CA" sz="1800" b="0" i="0">
                <a:solidFill>
                  <a:srgbClr val="7030A0"/>
                </a:solidFill>
                <a:effectLst/>
                <a:latin typeface="Calibri"/>
                <a:cs typeface="Calibri"/>
              </a:rPr>
              <a:t>Displaying a patient’s current body temperature, pulse rate, respiration rate, and blood pressure. </a:t>
            </a:r>
            <a:r>
              <a:rPr lang="en-US">
                <a:solidFill>
                  <a:srgbClr val="7030A0"/>
                </a:solidFill>
                <a:ea typeface="Meiryo"/>
              </a:rPr>
              <a:t>(</a:t>
            </a:r>
            <a:r>
              <a:rPr lang="en-US" err="1">
                <a:solidFill>
                  <a:srgbClr val="7030A0"/>
                </a:solidFill>
                <a:ea typeface="Meiryo"/>
              </a:rPr>
              <a:t>indepth</a:t>
            </a:r>
            <a:r>
              <a:rPr lang="en-US">
                <a:solidFill>
                  <a:srgbClr val="7030A0"/>
                </a:solidFill>
                <a:ea typeface="Meiryo"/>
              </a:rPr>
              <a:t> vertical view) - GABY</a:t>
            </a:r>
          </a:p>
          <a:p>
            <a:pPr marL="742950" lvl="1" indent="-285750">
              <a:buFontTx/>
              <a:buChar char="-"/>
            </a:pPr>
            <a:r>
              <a:rPr lang="en-US">
                <a:solidFill>
                  <a:srgbClr val="7030A0"/>
                </a:solidFill>
                <a:ea typeface="Meiryo"/>
              </a:rPr>
              <a:t>Patient scan</a:t>
            </a:r>
          </a:p>
          <a:p>
            <a:pPr marL="742950" lvl="1" indent="-285750">
              <a:buFontTx/>
              <a:buChar char="-"/>
            </a:pPr>
            <a:r>
              <a:rPr lang="en-US">
                <a:solidFill>
                  <a:srgbClr val="7030A0"/>
                </a:solidFill>
                <a:ea typeface="Meiryo"/>
              </a:rPr>
              <a:t>Vitals anchored to patient (similar to depth view)</a:t>
            </a:r>
          </a:p>
          <a:p>
            <a:pPr marL="742950" lvl="1" indent="-285750">
              <a:buFontTx/>
              <a:buChar char="-"/>
            </a:pPr>
            <a:r>
              <a:rPr lang="en-US">
                <a:solidFill>
                  <a:srgbClr val="7030A0"/>
                </a:solidFill>
                <a:ea typeface="Meiryo"/>
              </a:rPr>
              <a:t>Vitals attached to sidebar (simplified icons on the left side)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rgbClr val="FFC000"/>
                </a:solidFill>
                <a:ea typeface="Meiryo"/>
              </a:rPr>
              <a:t>Patient information - </a:t>
            </a:r>
            <a:r>
              <a:rPr lang="en-CA" sz="1800" b="0" i="0">
                <a:solidFill>
                  <a:srgbClr val="FFC000"/>
                </a:solidFill>
                <a:effectLst/>
                <a:latin typeface="Calibri" panose="020F0502020204030204" pitchFamily="34" charset="0"/>
              </a:rPr>
              <a:t>Pulling up a patient's medical history such as medication, allergies, previous surgeries, etc.  </a:t>
            </a:r>
            <a:r>
              <a:rPr lang="en-US">
                <a:solidFill>
                  <a:srgbClr val="FFC000"/>
                </a:solidFill>
                <a:ea typeface="Meiryo"/>
              </a:rPr>
              <a:t>(</a:t>
            </a:r>
            <a:r>
              <a:rPr lang="en-US" err="1">
                <a:solidFill>
                  <a:srgbClr val="FFC000"/>
                </a:solidFill>
                <a:ea typeface="Meiryo"/>
              </a:rPr>
              <a:t>indepth</a:t>
            </a:r>
            <a:r>
              <a:rPr lang="en-US">
                <a:solidFill>
                  <a:srgbClr val="FFC000"/>
                </a:solidFill>
                <a:ea typeface="Meiryo"/>
              </a:rPr>
              <a:t> vertical view) (+ history)</a:t>
            </a:r>
          </a:p>
          <a:p>
            <a:pPr marL="742950" lvl="1" indent="-285750">
              <a:buFontTx/>
              <a:buChar char="-"/>
            </a:pPr>
            <a:r>
              <a:rPr lang="en-US">
                <a:solidFill>
                  <a:srgbClr val="FFC000"/>
                </a:solidFill>
                <a:ea typeface="Meiryo"/>
              </a:rPr>
              <a:t>Drag in history</a:t>
            </a:r>
          </a:p>
          <a:p>
            <a:pPr marL="742950" lvl="1" indent="-285750">
              <a:buFontTx/>
              <a:buChar char="-"/>
            </a:pPr>
            <a:r>
              <a:rPr lang="en-US">
                <a:solidFill>
                  <a:srgbClr val="FFC000"/>
                </a:solidFill>
                <a:ea typeface="Meiryo"/>
              </a:rPr>
              <a:t>Full screen of text/info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rgbClr val="FF0000"/>
                </a:solidFill>
                <a:ea typeface="Meiryo"/>
              </a:rPr>
              <a:t>Check Results - </a:t>
            </a:r>
            <a:r>
              <a:rPr lang="en-CA" sz="1800" b="0" i="0">
                <a:solidFill>
                  <a:srgbClr val="FF0000"/>
                </a:solidFill>
                <a:effectLst/>
                <a:latin typeface="Calibri"/>
                <a:cs typeface="Calibri"/>
              </a:rPr>
              <a:t>Viewing recent and past diagnostic test results, for example, viewing X-rays, CT scans, ultrasounds, etc. </a:t>
            </a:r>
            <a:r>
              <a:rPr lang="en-US">
                <a:solidFill>
                  <a:srgbClr val="FF0000"/>
                </a:solidFill>
                <a:ea typeface="Meiryo"/>
              </a:rPr>
              <a:t> (</a:t>
            </a:r>
            <a:r>
              <a:rPr lang="en-US" err="1">
                <a:solidFill>
                  <a:srgbClr val="FF0000"/>
                </a:solidFill>
                <a:ea typeface="Meiryo"/>
              </a:rPr>
              <a:t>indepth</a:t>
            </a:r>
            <a:r>
              <a:rPr lang="en-US">
                <a:solidFill>
                  <a:srgbClr val="FF0000"/>
                </a:solidFill>
                <a:ea typeface="Meiryo"/>
              </a:rPr>
              <a:t> vertical view) - MANNY</a:t>
            </a:r>
          </a:p>
          <a:p>
            <a:pPr marL="742950" lvl="1" indent="-285750">
              <a:buFontTx/>
              <a:buChar char="-"/>
            </a:pPr>
            <a:r>
              <a:rPr lang="en-US">
                <a:solidFill>
                  <a:srgbClr val="FF0000"/>
                </a:solidFill>
                <a:ea typeface="Meiryo"/>
              </a:rPr>
              <a:t>Initial menu (lists types of scans)</a:t>
            </a:r>
          </a:p>
          <a:p>
            <a:pPr marL="742950" lvl="1" indent="-285750">
              <a:buFontTx/>
              <a:buChar char="-"/>
            </a:pPr>
            <a:r>
              <a:rPr lang="en-US">
                <a:solidFill>
                  <a:srgbClr val="FF0000"/>
                </a:solidFill>
                <a:ea typeface="Meiryo"/>
              </a:rPr>
              <a:t>Single object view</a:t>
            </a:r>
          </a:p>
          <a:p>
            <a:pPr marL="742950" lvl="1" indent="-285750">
              <a:buFontTx/>
              <a:buChar char="-"/>
            </a:pPr>
            <a:r>
              <a:rPr lang="en-US">
                <a:solidFill>
                  <a:srgbClr val="FF0000"/>
                </a:solidFill>
                <a:ea typeface="Meiryo"/>
              </a:rPr>
              <a:t>Multiple object view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rgbClr val="00B050"/>
                </a:solidFill>
                <a:ea typeface="Meiryo"/>
              </a:rPr>
              <a:t>Add Notes – </a:t>
            </a:r>
            <a:r>
              <a:rPr lang="en-CA" sz="1800" b="0" i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Adding notes about a patient’s progress, prognosis, treatment, etc. </a:t>
            </a:r>
            <a:r>
              <a:rPr lang="en-US">
                <a:solidFill>
                  <a:srgbClr val="00B050"/>
                </a:solidFill>
                <a:ea typeface="Meiryo"/>
              </a:rPr>
              <a:t> (do one horizontal)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rgbClr val="00B050"/>
                </a:solidFill>
                <a:ea typeface="Meiryo"/>
              </a:rPr>
              <a:t>To-Do List - </a:t>
            </a:r>
            <a:r>
              <a:rPr lang="en-CA" sz="1800" b="0" i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Creating to-do lists or treatment plans for specific patients. </a:t>
            </a:r>
            <a:r>
              <a:rPr lang="en-US">
                <a:solidFill>
                  <a:srgbClr val="00B050"/>
                </a:solidFill>
                <a:ea typeface="Meiryo"/>
              </a:rPr>
              <a:t>(do one horizontal)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rgbClr val="00B050"/>
                </a:solidFill>
                <a:ea typeface="Meiryo"/>
              </a:rPr>
              <a:t>Get Visual Notifications - </a:t>
            </a:r>
            <a:r>
              <a:rPr lang="en-CA" sz="1800" b="0" i="0">
                <a:solidFill>
                  <a:srgbClr val="00B050"/>
                </a:solidFill>
                <a:effectLst/>
                <a:latin typeface="Calibri"/>
                <a:cs typeface="Calibri"/>
              </a:rPr>
              <a:t>Notifying that patients have asked for assistance and reminding workers of to-dos. </a:t>
            </a:r>
            <a:r>
              <a:rPr lang="en-US">
                <a:solidFill>
                  <a:srgbClr val="00B050"/>
                </a:solidFill>
                <a:ea typeface="Meiryo"/>
              </a:rPr>
              <a:t>(do one horizontal) - NAVJEET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rgbClr val="0070C0"/>
                </a:solidFill>
                <a:ea typeface="Meiryo"/>
              </a:rPr>
              <a:t>3D surgery - </a:t>
            </a:r>
            <a:r>
              <a:rPr lang="en-CA" sz="1800" b="0" i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Viewing if a certain person has security clearance on a specific medical unit.</a:t>
            </a:r>
            <a:r>
              <a:rPr lang="en-US">
                <a:solidFill>
                  <a:srgbClr val="0070C0"/>
                </a:solidFill>
                <a:ea typeface="Meiryo"/>
              </a:rPr>
              <a:t> (do one horizontal, then say we going to remove it)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rgbClr val="0070C0"/>
                </a:solidFill>
                <a:ea typeface="Meiryo"/>
              </a:rPr>
              <a:t>Security View - </a:t>
            </a:r>
            <a:r>
              <a:rPr lang="en-CA" sz="1800" b="0" i="0">
                <a:solidFill>
                  <a:srgbClr val="0070C0"/>
                </a:solidFill>
                <a:effectLst/>
                <a:latin typeface="Calibri"/>
                <a:cs typeface="Calibri"/>
              </a:rPr>
              <a:t>Displaying images of organs through skin and tissue mid-surgery. </a:t>
            </a:r>
            <a:r>
              <a:rPr lang="en-US">
                <a:solidFill>
                  <a:srgbClr val="0070C0"/>
                </a:solidFill>
                <a:ea typeface="Meiryo"/>
              </a:rPr>
              <a:t> (do one horizontal, then say we going to remove it) - CHEVY</a:t>
            </a:r>
          </a:p>
        </p:txBody>
      </p:sp>
    </p:spTree>
    <p:extLst>
      <p:ext uri="{BB962C8B-B14F-4D97-AF65-F5344CB8AC3E}">
        <p14:creationId xmlns:p14="http://schemas.microsoft.com/office/powerpoint/2010/main" val="394315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6BB2A7-5DA1-4955-999D-AF9305232C43}"/>
                  </a:ext>
                </a:extLst>
              </p14:cNvPr>
              <p14:cNvContentPartPr/>
              <p14:nvPr/>
            </p14:nvContentPartPr>
            <p14:xfrm>
              <a:off x="4771893" y="1476333"/>
              <a:ext cx="1019175" cy="85725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6BB2A7-5DA1-4955-999D-AF9305232C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3848" y="1458278"/>
                <a:ext cx="1054904" cy="8929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A6FC8E7-0B49-4A2B-AEDA-28061E9FA16A}"/>
                  </a:ext>
                </a:extLst>
              </p14:cNvPr>
              <p14:cNvContentPartPr/>
              <p14:nvPr/>
            </p14:nvContentPartPr>
            <p14:xfrm>
              <a:off x="5159372" y="2302726"/>
              <a:ext cx="114300" cy="135255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A6FC8E7-0B49-4A2B-AEDA-28061E9FA1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1568" y="2284721"/>
                <a:ext cx="149551" cy="13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27680C-A5C3-4E2A-9593-161CB31A299C}"/>
                  </a:ext>
                </a:extLst>
              </p14:cNvPr>
              <p14:cNvContentPartPr/>
              <p14:nvPr/>
            </p14:nvContentPartPr>
            <p14:xfrm>
              <a:off x="4764399" y="3657599"/>
              <a:ext cx="390525" cy="466725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27680C-A5C3-4E2A-9593-161CB31A29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46534" y="3639438"/>
                <a:ext cx="425897" cy="502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36C58C-0C57-487E-855B-5F7D77218CD2}"/>
                  </a:ext>
                </a:extLst>
              </p14:cNvPr>
              <p14:cNvContentPartPr/>
              <p14:nvPr/>
            </p14:nvContentPartPr>
            <p14:xfrm>
              <a:off x="5168590" y="3629721"/>
              <a:ext cx="419100" cy="47625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36C58C-0C57-487E-855B-5F7D77218C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50400" y="3611722"/>
                <a:ext cx="455116" cy="511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B669270-68A2-4241-8B4C-71B968834E64}"/>
                  </a:ext>
                </a:extLst>
              </p14:cNvPr>
              <p14:cNvContentPartPr/>
              <p14:nvPr/>
            </p14:nvContentPartPr>
            <p14:xfrm>
              <a:off x="5207619" y="2712015"/>
              <a:ext cx="504825" cy="2667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B669270-68A2-4241-8B4C-71B968834E6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89793" y="2693946"/>
                <a:ext cx="540120" cy="302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2D6BA14-1A67-43A7-8717-CD2B07E23AA9}"/>
                  </a:ext>
                </a:extLst>
              </p14:cNvPr>
              <p14:cNvContentPartPr/>
              <p14:nvPr/>
            </p14:nvContentPartPr>
            <p14:xfrm>
              <a:off x="4655333" y="2752159"/>
              <a:ext cx="533400" cy="228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2D6BA14-1A67-43A7-8717-CD2B07E23AA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37227" y="2734355"/>
                <a:ext cx="569250" cy="263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F4A7F15-720E-4D9D-97B6-C580C32E3FE9}"/>
                  </a:ext>
                </a:extLst>
              </p14:cNvPr>
              <p14:cNvContentPartPr/>
              <p14:nvPr/>
            </p14:nvContentPartPr>
            <p14:xfrm>
              <a:off x="5044965" y="1799896"/>
              <a:ext cx="9525" cy="9525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F4A7F15-720E-4D9D-97B6-C580C32E3FE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68715" y="1323646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BC30DD8-41DF-40ED-9803-C9237EFA4469}"/>
                  </a:ext>
                </a:extLst>
              </p14:cNvPr>
              <p14:cNvContentPartPr/>
              <p14:nvPr/>
            </p14:nvContentPartPr>
            <p14:xfrm>
              <a:off x="5281447" y="1813033"/>
              <a:ext cx="9525" cy="9525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BC30DD8-41DF-40ED-9803-C9237EFA446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05197" y="1336783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6F089E3-C1AF-46F8-A479-1E4451A80F53}"/>
                  </a:ext>
                </a:extLst>
              </p14:cNvPr>
              <p14:cNvContentPartPr/>
              <p14:nvPr/>
            </p14:nvContentPartPr>
            <p14:xfrm>
              <a:off x="4952999" y="1970689"/>
              <a:ext cx="504825" cy="57149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6F089E3-C1AF-46F8-A479-1E4451A80F5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934879" y="1951511"/>
                <a:ext cx="540703" cy="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3B98C65-7BE8-4891-B6C5-0F233ED03A19}"/>
                  </a:ext>
                </a:extLst>
              </p14:cNvPr>
              <p14:cNvContentPartPr/>
              <p14:nvPr/>
            </p14:nvContentPartPr>
            <p14:xfrm>
              <a:off x="5491655" y="1931275"/>
              <a:ext cx="104774" cy="152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3B98C65-7BE8-4891-B6C5-0F233ED03A1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73402" y="1912869"/>
                <a:ext cx="140916" cy="188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A83651C-ED2F-446C-AE76-8FFAA344F631}"/>
                  </a:ext>
                </a:extLst>
              </p14:cNvPr>
              <p14:cNvContentPartPr/>
              <p14:nvPr/>
            </p14:nvContentPartPr>
            <p14:xfrm>
              <a:off x="4868355" y="1826172"/>
              <a:ext cx="95250" cy="17145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A83651C-ED2F-446C-AE76-8FFAA344F63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50846" y="1808350"/>
                <a:ext cx="129918" cy="206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3AE06D5-1BD1-4B5D-AFD6-52EB3D0B8DBF}"/>
                  </a:ext>
                </a:extLst>
              </p14:cNvPr>
              <p14:cNvContentPartPr/>
              <p14:nvPr/>
            </p14:nvContentPartPr>
            <p14:xfrm>
              <a:off x="4904592" y="1983827"/>
              <a:ext cx="247649" cy="247649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3AE06D5-1BD1-4B5D-AFD6-52EB3D0B8DB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886827" y="1966163"/>
                <a:ext cx="282824" cy="2826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999E14C-965A-4B6E-BF39-F2CD5E5036B0}"/>
                  </a:ext>
                </a:extLst>
              </p14:cNvPr>
              <p14:cNvContentPartPr/>
              <p14:nvPr/>
            </p14:nvContentPartPr>
            <p14:xfrm>
              <a:off x="5136930" y="1955318"/>
              <a:ext cx="180975" cy="295274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999E14C-965A-4B6E-BF39-F2CD5E5036B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119394" y="1937487"/>
                <a:ext cx="215697" cy="330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53D9A6F-B0D0-455E-915B-2FE5B33FED71}"/>
                  </a:ext>
                </a:extLst>
              </p14:cNvPr>
              <p14:cNvContentPartPr/>
              <p14:nvPr/>
            </p14:nvContentPartPr>
            <p14:xfrm>
              <a:off x="1783713" y="853966"/>
              <a:ext cx="371475" cy="390524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53D9A6F-B0D0-455E-915B-2FE5B33FED7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765628" y="835953"/>
                <a:ext cx="407284" cy="426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69960A0-EBC3-4060-B1BB-FD979B40ACB5}"/>
                  </a:ext>
                </a:extLst>
              </p14:cNvPr>
              <p14:cNvContentPartPr/>
              <p14:nvPr/>
            </p14:nvContentPartPr>
            <p14:xfrm>
              <a:off x="2088931" y="760911"/>
              <a:ext cx="342899" cy="447674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69960A0-EBC3-4060-B1BB-FD979B40ACB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071016" y="742918"/>
                <a:ext cx="378371" cy="4833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46DAFA6-1F33-4036-9789-87603A0406F4}"/>
                  </a:ext>
                </a:extLst>
              </p14:cNvPr>
              <p14:cNvContentPartPr/>
              <p14:nvPr/>
            </p14:nvContentPartPr>
            <p14:xfrm>
              <a:off x="1995912" y="1537137"/>
              <a:ext cx="209550" cy="8001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46DAFA6-1F33-4036-9789-87603A0406F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978154" y="1519149"/>
                <a:ext cx="244712" cy="835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BA8DE62-D04F-476A-BBC7-DC1774501F1F}"/>
                  </a:ext>
                </a:extLst>
              </p14:cNvPr>
              <p14:cNvContentPartPr/>
              <p14:nvPr/>
            </p14:nvContentPartPr>
            <p14:xfrm>
              <a:off x="1904463" y="2653861"/>
              <a:ext cx="438149" cy="581025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BA8DE62-D04F-476A-BBC7-DC1774501F1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886402" y="2635817"/>
                <a:ext cx="473909" cy="6167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9411AED-F01E-4396-8AC3-A0582FB422C3}"/>
                  </a:ext>
                </a:extLst>
              </p14:cNvPr>
              <p14:cNvContentPartPr/>
              <p14:nvPr/>
            </p14:nvContentPartPr>
            <p14:xfrm>
              <a:off x="3833797" y="1958226"/>
              <a:ext cx="800100" cy="7620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9411AED-F01E-4396-8AC3-A0582FB422C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815890" y="1940212"/>
                <a:ext cx="835557" cy="79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667D183-5F93-477C-B579-1359E55FC479}"/>
                  </a:ext>
                </a:extLst>
              </p14:cNvPr>
              <p14:cNvContentPartPr/>
              <p14:nvPr/>
            </p14:nvContentPartPr>
            <p14:xfrm>
              <a:off x="2981184" y="983224"/>
              <a:ext cx="685800" cy="81915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667D183-5F93-477C-B579-1359E55FC47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963175" y="965181"/>
                <a:ext cx="721459" cy="854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6B28D17-4504-424F-8BFC-52915BD34908}"/>
                  </a:ext>
                </a:extLst>
              </p14:cNvPr>
              <p14:cNvContentPartPr/>
              <p14:nvPr/>
            </p14:nvContentPartPr>
            <p14:xfrm>
              <a:off x="3242973" y="1037896"/>
              <a:ext cx="200025" cy="85725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6B28D17-4504-424F-8BFC-52915BD3490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224953" y="1019841"/>
                <a:ext cx="235705" cy="8929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342E26B-0200-4A14-953C-0012839CD062}"/>
                  </a:ext>
                </a:extLst>
              </p14:cNvPr>
              <p14:cNvContentPartPr/>
              <p14:nvPr/>
            </p14:nvContentPartPr>
            <p14:xfrm>
              <a:off x="2312275" y="972206"/>
              <a:ext cx="9525" cy="9525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342E26B-0200-4A14-953C-0012839CD0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36025" y="495956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C2DD10C-1024-4A79-90BE-27E61BEE8F5F}"/>
                  </a:ext>
                </a:extLst>
              </p14:cNvPr>
              <p14:cNvContentPartPr/>
              <p14:nvPr/>
            </p14:nvContentPartPr>
            <p14:xfrm>
              <a:off x="1217286" y="60737"/>
              <a:ext cx="1495424" cy="3581399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C2DD10C-1024-4A79-90BE-27E61BEE8F5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99243" y="42742"/>
                <a:ext cx="1531150" cy="36170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4456A66-CA4F-4BA0-B073-98026D3CFD35}"/>
                  </a:ext>
                </a:extLst>
              </p14:cNvPr>
              <p14:cNvContentPartPr/>
              <p14:nvPr/>
            </p14:nvContentPartPr>
            <p14:xfrm>
              <a:off x="5215758" y="-331640"/>
              <a:ext cx="57149" cy="1971674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4456A66-CA4F-4BA0-B073-98026D3CFD3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96580" y="-349617"/>
                <a:ext cx="95120" cy="2007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6033725-BF81-4892-8873-A3621A33353D}"/>
                  </a:ext>
                </a:extLst>
              </p14:cNvPr>
              <p14:cNvContentPartPr/>
              <p14:nvPr/>
            </p14:nvContentPartPr>
            <p14:xfrm>
              <a:off x="4805795" y="242684"/>
              <a:ext cx="923924" cy="6477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6033725-BF81-4892-8873-A3621A33353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787820" y="224821"/>
                <a:ext cx="959515" cy="6830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9218D9E-9087-42AF-B61F-55649EC93111}"/>
                  </a:ext>
                </a:extLst>
              </p14:cNvPr>
              <p14:cNvContentPartPr/>
              <p14:nvPr/>
            </p14:nvContentPartPr>
            <p14:xfrm>
              <a:off x="3875690" y="1379482"/>
              <a:ext cx="5819774" cy="200025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9218D9E-9087-42AF-B61F-55649EC9311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857684" y="1361198"/>
                <a:ext cx="5855425" cy="236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B909E57-D2D4-46DD-B4E5-E693433A3025}"/>
                  </a:ext>
                </a:extLst>
              </p14:cNvPr>
              <p14:cNvContentPartPr/>
              <p14:nvPr/>
            </p14:nvContentPartPr>
            <p14:xfrm>
              <a:off x="9814034" y="1313792"/>
              <a:ext cx="542924" cy="504825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B909E57-D2D4-46DD-B4E5-E693433A302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796080" y="1295928"/>
                <a:ext cx="578473" cy="540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9A4D403-5605-40C0-B030-BC0003845700}"/>
                  </a:ext>
                </a:extLst>
              </p14:cNvPr>
              <p14:cNvContentPartPr/>
              <p14:nvPr/>
            </p14:nvContentPartPr>
            <p14:xfrm>
              <a:off x="10549759" y="1034574"/>
              <a:ext cx="1495424" cy="3895724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9A4D403-5605-40C0-B030-BC000384570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531802" y="1016558"/>
                <a:ext cx="1530978" cy="39313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F913E2F-5826-4396-AECC-E27237159F77}"/>
                  </a:ext>
                </a:extLst>
              </p14:cNvPr>
              <p14:cNvContentPartPr/>
              <p14:nvPr/>
            </p14:nvContentPartPr>
            <p14:xfrm>
              <a:off x="10717164" y="1628137"/>
              <a:ext cx="438149" cy="866774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F913E2F-5826-4396-AECC-E27237159F7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699118" y="1610169"/>
                <a:ext cx="473879" cy="902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DC657EB-F511-4E0D-8184-24B6EACD8DB9}"/>
                  </a:ext>
                </a:extLst>
              </p14:cNvPr>
              <p14:cNvContentPartPr/>
              <p14:nvPr/>
            </p14:nvContentPartPr>
            <p14:xfrm>
              <a:off x="11066045" y="1533820"/>
              <a:ext cx="552450" cy="1019174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DC657EB-F511-4E0D-8184-24B6EACD8DB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047956" y="1515877"/>
                <a:ext cx="588267" cy="1054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0A67E99-EBC9-4382-B624-9D8233ED4A1A}"/>
                  </a:ext>
                </a:extLst>
              </p14:cNvPr>
              <p14:cNvContentPartPr/>
              <p14:nvPr/>
            </p14:nvContentPartPr>
            <p14:xfrm>
              <a:off x="10986525" y="2820043"/>
              <a:ext cx="342899" cy="1000124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0A67E99-EBC9-4382-B624-9D8233ED4A1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968382" y="2802113"/>
                <a:ext cx="378822" cy="1035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6627E07-C720-4A42-9486-0EFF38C2082A}"/>
                  </a:ext>
                </a:extLst>
              </p14:cNvPr>
              <p14:cNvContentPartPr/>
              <p14:nvPr/>
            </p14:nvContentPartPr>
            <p14:xfrm>
              <a:off x="5101354" y="2448666"/>
              <a:ext cx="390525" cy="104774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6627E07-C720-4A42-9486-0EFF38C2082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083407" y="2431377"/>
                <a:ext cx="426060" cy="1390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3E530C8-155D-42F7-AB08-E6A7803AD223}"/>
                  </a:ext>
                </a:extLst>
              </p14:cNvPr>
              <p14:cNvContentPartPr/>
              <p14:nvPr/>
            </p14:nvContentPartPr>
            <p14:xfrm>
              <a:off x="4885422" y="2523892"/>
              <a:ext cx="257175" cy="3048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3E530C8-155D-42F7-AB08-E6A7803AD22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867311" y="2506067"/>
                <a:ext cx="293035" cy="3400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F0BD86C-C88C-459C-8918-6FF9BAD13924}"/>
                  </a:ext>
                </a:extLst>
              </p14:cNvPr>
              <p14:cNvContentPartPr/>
              <p14:nvPr/>
            </p14:nvContentPartPr>
            <p14:xfrm>
              <a:off x="4022443" y="2864004"/>
              <a:ext cx="857250" cy="847725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F0BD86C-C88C-459C-8918-6FF9BAD1392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004426" y="2846089"/>
                <a:ext cx="892924" cy="883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C4118D8-BD3C-418C-AF72-271A65D908E6}"/>
                  </a:ext>
                </a:extLst>
              </p14:cNvPr>
              <p14:cNvContentPartPr/>
              <p14:nvPr/>
            </p14:nvContentPartPr>
            <p14:xfrm>
              <a:off x="5363736" y="2574072"/>
              <a:ext cx="114300" cy="219075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C4118D8-BD3C-418C-AF72-271A65D908E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345060" y="2556086"/>
                <a:ext cx="151279" cy="254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9882B93-A752-4C97-83C9-2B9219FEE590}"/>
                  </a:ext>
                </a:extLst>
              </p14:cNvPr>
              <p14:cNvContentPartPr/>
              <p14:nvPr/>
            </p14:nvContentPartPr>
            <p14:xfrm>
              <a:off x="5531004" y="2886306"/>
              <a:ext cx="571500" cy="942975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9882B93-A752-4C97-83C9-2B9219FEE59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513066" y="2868338"/>
                <a:ext cx="607017" cy="978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3388EC2-21CB-4ABF-A34F-7380F0E14EF5}"/>
                  </a:ext>
                </a:extLst>
              </p14:cNvPr>
              <p14:cNvContentPartPr/>
              <p14:nvPr/>
            </p14:nvContentPartPr>
            <p14:xfrm>
              <a:off x="5397618" y="3816903"/>
              <a:ext cx="657225" cy="1905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3388EC2-21CB-4ABF-A34F-7380F0E14EF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379632" y="3802471"/>
                <a:ext cx="692838" cy="47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1AF7D64-1000-466C-9044-3B7EBAAD9958}"/>
                  </a:ext>
                </a:extLst>
              </p14:cNvPr>
              <p14:cNvContentPartPr/>
              <p14:nvPr/>
            </p14:nvContentPartPr>
            <p14:xfrm>
              <a:off x="4059044" y="3705921"/>
              <a:ext cx="981074" cy="47625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1AF7D64-1000-466C-9044-3B7EBAAD995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041036" y="3687022"/>
                <a:ext cx="1016730" cy="85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1F80DAA-F1B2-4797-8EE9-4E172A550B30}"/>
                  </a:ext>
                </a:extLst>
              </p14:cNvPr>
              <p14:cNvContentPartPr/>
              <p14:nvPr/>
            </p14:nvContentPartPr>
            <p14:xfrm>
              <a:off x="5106517" y="2386112"/>
              <a:ext cx="114300" cy="123825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1F80DAA-F1B2-4797-8EE9-4E172A550B3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088258" y="2367740"/>
                <a:ext cx="150452" cy="1602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A8AB7A7-AF35-435C-9144-4D961B6568A0}"/>
                  </a:ext>
                </a:extLst>
              </p14:cNvPr>
              <p14:cNvContentPartPr/>
              <p14:nvPr/>
            </p14:nvContentPartPr>
            <p14:xfrm>
              <a:off x="5267665" y="2416148"/>
              <a:ext cx="209550" cy="123825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A8AB7A7-AF35-435C-9144-4D961B6568A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249600" y="2398045"/>
                <a:ext cx="245318" cy="159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BA0078D-1F36-4359-9405-C121653A30D5}"/>
                  </a:ext>
                </a:extLst>
              </p14:cNvPr>
              <p14:cNvContentPartPr/>
              <p14:nvPr/>
            </p14:nvContentPartPr>
            <p14:xfrm>
              <a:off x="5073804" y="3756102"/>
              <a:ext cx="238125" cy="381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BA0078D-1F36-4359-9405-C121653A30D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055900" y="3738784"/>
                <a:ext cx="273575" cy="72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9FDEB2F-64BC-4F8B-B492-80B46F245329}"/>
                  </a:ext>
                </a:extLst>
              </p14:cNvPr>
              <p14:cNvContentPartPr/>
              <p14:nvPr/>
            </p14:nvContentPartPr>
            <p14:xfrm>
              <a:off x="5441298" y="3216091"/>
              <a:ext cx="66675" cy="600075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9FDEB2F-64BC-4F8B-B492-80B46F24532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423565" y="3198146"/>
                <a:ext cx="101786" cy="6356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FAA14B0-241A-4FC1-BABD-82C449348D2B}"/>
                  </a:ext>
                </a:extLst>
              </p14:cNvPr>
              <p14:cNvContentPartPr/>
              <p14:nvPr/>
            </p14:nvContentPartPr>
            <p14:xfrm>
              <a:off x="4477214" y="3217824"/>
              <a:ext cx="390525" cy="47625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FAA14B0-241A-4FC1-BABD-82C449348D2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459101" y="3199852"/>
                <a:ext cx="426390" cy="5118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75983DD-0556-42EE-8BA9-196FE4F5B397}"/>
                  </a:ext>
                </a:extLst>
              </p14:cNvPr>
              <p14:cNvContentPartPr/>
              <p14:nvPr/>
            </p14:nvContentPartPr>
            <p14:xfrm>
              <a:off x="4951141" y="3265852"/>
              <a:ext cx="133350" cy="40005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75983DD-0556-42EE-8BA9-196FE4F5B39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932620" y="3247651"/>
                <a:ext cx="170021" cy="4360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17C6A44-F5B8-404D-863F-8F15F47C30FE}"/>
                  </a:ext>
                </a:extLst>
              </p14:cNvPr>
              <p14:cNvContentPartPr/>
              <p14:nvPr/>
            </p14:nvContentPartPr>
            <p14:xfrm>
              <a:off x="10515211" y="499946"/>
              <a:ext cx="114300" cy="3810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17C6A44-F5B8-404D-863F-8F15F47C30F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496595" y="481974"/>
                <a:ext cx="151159" cy="4165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F261F95-85B6-4853-A77A-F2EA7E4DF49E}"/>
                  </a:ext>
                </a:extLst>
              </p14:cNvPr>
              <p14:cNvContentPartPr/>
              <p14:nvPr/>
            </p14:nvContentPartPr>
            <p14:xfrm>
              <a:off x="10682590" y="427463"/>
              <a:ext cx="180975" cy="40005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F261F95-85B6-4853-A77A-F2EA7E4DF49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664420" y="409540"/>
                <a:ext cx="216952" cy="435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2855AD9-7131-4345-8E2D-7D434DD54C5E}"/>
                  </a:ext>
                </a:extLst>
              </p14:cNvPr>
              <p14:cNvContentPartPr/>
              <p14:nvPr/>
            </p14:nvContentPartPr>
            <p14:xfrm>
              <a:off x="10927246" y="460308"/>
              <a:ext cx="180975" cy="3429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2855AD9-7131-4345-8E2D-7D434DD54C5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909641" y="442560"/>
                <a:ext cx="215832" cy="378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198C5E2-4735-4E6C-8AD6-A89EA98B13D5}"/>
                  </a:ext>
                </a:extLst>
              </p14:cNvPr>
              <p14:cNvContentPartPr/>
              <p14:nvPr/>
            </p14:nvContentPartPr>
            <p14:xfrm>
              <a:off x="11167946" y="460917"/>
              <a:ext cx="19050" cy="3048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198C5E2-4735-4E6C-8AD6-A89EA98B13D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151802" y="443134"/>
                <a:ext cx="51015" cy="3400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8477570-D70C-400E-9982-0ABA959BF0C1}"/>
                  </a:ext>
                </a:extLst>
              </p14:cNvPr>
              <p14:cNvContentPartPr/>
              <p14:nvPr/>
            </p14:nvContentPartPr>
            <p14:xfrm>
              <a:off x="11268306" y="516672"/>
              <a:ext cx="9525" cy="9525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8477570-D70C-400E-9982-0ABA959BF0C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792056" y="40422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3555E5F-42A1-4425-9138-714B3B8DAE00}"/>
                  </a:ext>
                </a:extLst>
              </p14:cNvPr>
              <p14:cNvContentPartPr/>
              <p14:nvPr/>
            </p14:nvContentPartPr>
            <p14:xfrm>
              <a:off x="11213221" y="511097"/>
              <a:ext cx="219075" cy="28575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3555E5F-42A1-4425-9138-714B3B8DAE0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195610" y="493170"/>
                <a:ext cx="253944" cy="3212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4E1CAED-EA13-47BA-8EB5-1FCAF645033B}"/>
                  </a:ext>
                </a:extLst>
              </p14:cNvPr>
              <p14:cNvContentPartPr/>
              <p14:nvPr/>
            </p14:nvContentPartPr>
            <p14:xfrm>
              <a:off x="11424423" y="416311"/>
              <a:ext cx="180975" cy="428625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4E1CAED-EA13-47BA-8EB5-1FCAF645033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406715" y="398422"/>
                <a:ext cx="216037" cy="464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E052247-9CAA-48CE-8E9F-A9F17854660E}"/>
                  </a:ext>
                </a:extLst>
              </p14:cNvPr>
              <p14:cNvContentPartPr/>
              <p14:nvPr/>
            </p14:nvContentPartPr>
            <p14:xfrm>
              <a:off x="11457877" y="460916"/>
              <a:ext cx="123825" cy="9525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E052247-9CAA-48CE-8E9F-A9F17854660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439396" y="-15334"/>
                <a:ext cx="160418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3D0C268-7ED2-4020-A0F7-1C3CBD2CB1D1}"/>
                  </a:ext>
                </a:extLst>
              </p14:cNvPr>
              <p14:cNvContentPartPr/>
              <p14:nvPr/>
            </p14:nvContentPartPr>
            <p14:xfrm>
              <a:off x="11474604" y="642200"/>
              <a:ext cx="76200" cy="1905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3D0C268-7ED2-4020-A0F7-1C3CBD2CB1D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457671" y="624882"/>
                <a:ext cx="109728" cy="53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31BF061-9E15-4DD1-88EB-CDD3EA644ACB}"/>
                  </a:ext>
                </a:extLst>
              </p14:cNvPr>
              <p14:cNvContentPartPr/>
              <p14:nvPr/>
            </p14:nvContentPartPr>
            <p14:xfrm>
              <a:off x="11675326" y="466492"/>
              <a:ext cx="38100" cy="3048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31BF061-9E15-4DD1-88EB-CDD3EA644AC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655482" y="448306"/>
                <a:ext cx="77391" cy="3408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5B643ED-A1F3-4C2E-B692-CD83A4122D86}"/>
                  </a:ext>
                </a:extLst>
              </p14:cNvPr>
              <p14:cNvContentPartPr/>
              <p14:nvPr/>
            </p14:nvContentPartPr>
            <p14:xfrm>
              <a:off x="11609088" y="466492"/>
              <a:ext cx="304800" cy="314325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5B643ED-A1F3-4C2E-B692-CD83A4122D8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590902" y="448653"/>
                <a:ext cx="340809" cy="3496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CD084DD-129D-4EA7-A505-CE0C40C8D275}"/>
                  </a:ext>
                </a:extLst>
              </p14:cNvPr>
              <p14:cNvContentPartPr/>
              <p14:nvPr/>
            </p14:nvContentPartPr>
            <p14:xfrm>
              <a:off x="1363757" y="3756101"/>
              <a:ext cx="314325" cy="1152525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CD084DD-129D-4EA7-A505-CE0C40C8D27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345775" y="3738126"/>
                <a:ext cx="349929" cy="1188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0D32D06-DDE1-4D33-9892-C0D74C90298E}"/>
                  </a:ext>
                </a:extLst>
              </p14:cNvPr>
              <p14:cNvContentPartPr/>
              <p14:nvPr/>
            </p14:nvContentPartPr>
            <p14:xfrm>
              <a:off x="2263205" y="4486000"/>
              <a:ext cx="523875" cy="428625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0D32D06-DDE1-4D33-9892-C0D74C90298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245276" y="4467884"/>
                <a:ext cx="559374" cy="464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003ADCD-9258-4081-9589-80005ADF40F5}"/>
                  </a:ext>
                </a:extLst>
              </p14:cNvPr>
              <p14:cNvContentPartPr/>
              <p14:nvPr/>
            </p14:nvContentPartPr>
            <p14:xfrm>
              <a:off x="2053741" y="4283896"/>
              <a:ext cx="19050" cy="762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003ADCD-9258-4081-9589-80005ADF40F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031062" y="4265490"/>
                <a:ext cx="63954" cy="1126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BD2C0B9-ACE1-4506-A043-A958B39395ED}"/>
                  </a:ext>
                </a:extLst>
              </p14:cNvPr>
              <p14:cNvContentPartPr/>
              <p14:nvPr/>
            </p14:nvContentPartPr>
            <p14:xfrm>
              <a:off x="2161280" y="4237799"/>
              <a:ext cx="19050" cy="85725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BD2C0B9-ACE1-4506-A043-A958B39395E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143308" y="4218917"/>
                <a:ext cx="54634" cy="123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9DDC0E4-D6A1-4A41-BF56-752F3A7B43C0}"/>
                  </a:ext>
                </a:extLst>
              </p14:cNvPr>
              <p14:cNvContentPartPr/>
              <p14:nvPr/>
            </p14:nvContentPartPr>
            <p14:xfrm>
              <a:off x="2031393" y="4500599"/>
              <a:ext cx="66675" cy="381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9DDC0E4-D6A1-4A41-BF56-752F3A7B43C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012974" y="4481738"/>
                <a:ext cx="103144" cy="75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54C61B0-4D54-4B79-A6CA-A34BB0518402}"/>
                  </a:ext>
                </a:extLst>
              </p14:cNvPr>
              <p14:cNvContentPartPr/>
              <p14:nvPr/>
            </p14:nvContentPartPr>
            <p14:xfrm>
              <a:off x="2704170" y="4293276"/>
              <a:ext cx="76200" cy="762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54C61B0-4D54-4B79-A6CA-A34BB051840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685764" y="4275389"/>
                <a:ext cx="112643" cy="111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03A62B0-3ADF-4145-B4AE-FE4834C54BA8}"/>
                  </a:ext>
                </a:extLst>
              </p14:cNvPr>
              <p14:cNvContentPartPr/>
              <p14:nvPr/>
            </p14:nvContentPartPr>
            <p14:xfrm>
              <a:off x="2810106" y="4355553"/>
              <a:ext cx="47625" cy="5715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03A62B0-3ADF-4145-B4AE-FE4834C54BA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793454" y="4336246"/>
                <a:ext cx="80596" cy="95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DC3E46F-5A96-4B87-80DA-B032E076B2BE}"/>
                  </a:ext>
                </a:extLst>
              </p14:cNvPr>
              <p14:cNvContentPartPr/>
              <p14:nvPr/>
            </p14:nvContentPartPr>
            <p14:xfrm>
              <a:off x="2904892" y="4399676"/>
              <a:ext cx="85725" cy="66675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DC3E46F-5A96-4B87-80DA-B032E076B2B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886883" y="4381155"/>
                <a:ext cx="121384" cy="103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1287FDE-528D-4D7E-A1BC-D14CB5D32892}"/>
                  </a:ext>
                </a:extLst>
              </p14:cNvPr>
              <p14:cNvContentPartPr/>
              <p14:nvPr/>
            </p14:nvContentPartPr>
            <p14:xfrm>
              <a:off x="3250579" y="4570141"/>
              <a:ext cx="28575" cy="28575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1287FDE-528D-4D7E-A1BC-D14CB5D3289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229872" y="4552147"/>
                <a:ext cx="69574" cy="321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C7CE43E-1A87-4634-B90E-1A40FB311FC7}"/>
                  </a:ext>
                </a:extLst>
              </p14:cNvPr>
              <p14:cNvContentPartPr/>
              <p14:nvPr/>
            </p14:nvContentPartPr>
            <p14:xfrm>
              <a:off x="3267307" y="4680639"/>
              <a:ext cx="104774" cy="9525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C7CE43E-1A87-4634-B90E-1A40FB311FC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249903" y="4656826"/>
                <a:ext cx="139235" cy="566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D16C786-D7AE-4DE8-89C0-75C43E2E8678}"/>
                  </a:ext>
                </a:extLst>
              </p14:cNvPr>
              <p14:cNvContentPartPr/>
              <p14:nvPr/>
            </p14:nvContentPartPr>
            <p14:xfrm>
              <a:off x="3390047" y="4586868"/>
              <a:ext cx="38100" cy="247649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D16C786-D7AE-4DE8-89C0-75C43E2E867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370203" y="4569153"/>
                <a:ext cx="77391" cy="2827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99ECB51-41AF-4F23-8A87-CC6C889557EC}"/>
                  </a:ext>
                </a:extLst>
              </p14:cNvPr>
              <p14:cNvContentPartPr/>
              <p14:nvPr/>
            </p14:nvContentPartPr>
            <p14:xfrm>
              <a:off x="3462117" y="4564565"/>
              <a:ext cx="9525" cy="2286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99ECB51-41AF-4F23-8A87-CC6C889557E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447685" y="4546706"/>
                <a:ext cx="38100" cy="263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6CFE7EB-6237-4701-A614-A65D3C713916}"/>
                  </a:ext>
                </a:extLst>
              </p14:cNvPr>
              <p14:cNvContentPartPr/>
              <p14:nvPr/>
            </p14:nvContentPartPr>
            <p14:xfrm>
              <a:off x="3458793" y="4575477"/>
              <a:ext cx="123825" cy="238125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6CFE7EB-6237-4701-A614-A65D3C71391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440312" y="4557355"/>
                <a:ext cx="160418" cy="2740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A41742F-DFFB-4002-9513-DCAE52D2718A}"/>
                  </a:ext>
                </a:extLst>
              </p14:cNvPr>
              <p14:cNvContentPartPr/>
              <p14:nvPr/>
            </p14:nvContentPartPr>
            <p14:xfrm>
              <a:off x="4092006" y="4519960"/>
              <a:ext cx="19050" cy="200025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A41742F-DFFB-4002-9513-DCAE52D2718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072567" y="4501676"/>
                <a:ext cx="57539" cy="236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A2B2B9B-B4AE-4C7D-BBA4-61BE0177DAC7}"/>
                  </a:ext>
                </a:extLst>
              </p14:cNvPr>
              <p14:cNvContentPartPr/>
              <p14:nvPr/>
            </p14:nvContentPartPr>
            <p14:xfrm>
              <a:off x="4052713" y="4496910"/>
              <a:ext cx="161925" cy="200025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A2B2B9B-B4AE-4C7D-BBA4-61BE0177DAC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035036" y="4479177"/>
                <a:ext cx="196926" cy="235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2177F2C-8886-4745-AC3A-A4FC4CED0631}"/>
                  </a:ext>
                </a:extLst>
              </p14:cNvPr>
              <p14:cNvContentPartPr/>
              <p14:nvPr/>
            </p14:nvContentPartPr>
            <p14:xfrm>
              <a:off x="4282068" y="4519960"/>
              <a:ext cx="19050" cy="257175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2177F2C-8886-4745-AC3A-A4FC4CED0631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266453" y="4501669"/>
                <a:ext cx="49967" cy="2933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716F663-BCBB-4296-9A7D-AED3F720F0FD}"/>
                  </a:ext>
                </a:extLst>
              </p14:cNvPr>
              <p14:cNvContentPartPr/>
              <p14:nvPr/>
            </p14:nvContentPartPr>
            <p14:xfrm>
              <a:off x="4271002" y="4496764"/>
              <a:ext cx="142875" cy="161925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716F663-BCBB-4296-9A7D-AED3F720F0F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253363" y="4479240"/>
                <a:ext cx="177800" cy="1966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BB94229-32EC-45BA-9BB0-21DA4AC44645}"/>
                  </a:ext>
                </a:extLst>
              </p14:cNvPr>
              <p14:cNvContentPartPr/>
              <p14:nvPr/>
            </p14:nvContentPartPr>
            <p14:xfrm>
              <a:off x="4301221" y="4547839"/>
              <a:ext cx="323850" cy="43815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BB94229-32EC-45BA-9BB0-21DA4AC4464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283388" y="4529897"/>
                <a:ext cx="359160" cy="473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81951D1-777B-4079-AA5D-063EE633812B}"/>
                  </a:ext>
                </a:extLst>
              </p14:cNvPr>
              <p14:cNvContentPartPr/>
              <p14:nvPr/>
            </p14:nvContentPartPr>
            <p14:xfrm>
              <a:off x="4605453" y="4842220"/>
              <a:ext cx="361950" cy="47625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81951D1-777B-4079-AA5D-063EE633812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587588" y="4822860"/>
                <a:ext cx="397323" cy="859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81D00E9-677C-48A9-B48E-C4F11C144D38}"/>
                  </a:ext>
                </a:extLst>
              </p14:cNvPr>
              <p14:cNvContentPartPr/>
              <p14:nvPr/>
            </p14:nvContentPartPr>
            <p14:xfrm>
              <a:off x="2241066" y="5077698"/>
              <a:ext cx="276225" cy="733425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81D00E9-677C-48A9-B48E-C4F11C144D3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223291" y="5059616"/>
                <a:ext cx="311420" cy="769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8F9F44B-9570-4876-8BF6-5C4CD118F310}"/>
                  </a:ext>
                </a:extLst>
              </p14:cNvPr>
              <p14:cNvContentPartPr/>
              <p14:nvPr/>
            </p14:nvContentPartPr>
            <p14:xfrm>
              <a:off x="2451827" y="5338993"/>
              <a:ext cx="47625" cy="381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8F9F44B-9570-4876-8BF6-5C4CD118F31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431983" y="5319149"/>
                <a:ext cx="86916" cy="773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0339E3F-2F84-4BD2-95B6-66FC893DBF40}"/>
                  </a:ext>
                </a:extLst>
              </p14:cNvPr>
              <p14:cNvContentPartPr/>
              <p14:nvPr/>
            </p14:nvContentPartPr>
            <p14:xfrm>
              <a:off x="2462736" y="5487900"/>
              <a:ext cx="76200" cy="9525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0339E3F-2F84-4BD2-95B6-66FC893DBF4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445574" y="5467193"/>
                <a:ext cx="110181" cy="505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E5ADA65-9855-4399-ACEF-9A2CA68FA6C9}"/>
                  </a:ext>
                </a:extLst>
              </p14:cNvPr>
              <p14:cNvContentPartPr/>
              <p14:nvPr/>
            </p14:nvContentPartPr>
            <p14:xfrm>
              <a:off x="2258121" y="5333756"/>
              <a:ext cx="219075" cy="9525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E5ADA65-9855-4399-ACEF-9A2CA68FA6C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239986" y="5305741"/>
                <a:ext cx="254983" cy="649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8A043F0-FF54-4BB4-BC6E-644DE8836983}"/>
                  </a:ext>
                </a:extLst>
              </p14:cNvPr>
              <p14:cNvContentPartPr/>
              <p14:nvPr/>
            </p14:nvContentPartPr>
            <p14:xfrm>
              <a:off x="3389222" y="5288912"/>
              <a:ext cx="114300" cy="142875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8A043F0-FF54-4BB4-BC6E-644DE883698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371194" y="5271531"/>
                <a:ext cx="149996" cy="177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E2DFAD7-7783-4370-AFA6-E56D687D8728}"/>
                  </a:ext>
                </a:extLst>
              </p14:cNvPr>
              <p14:cNvContentPartPr/>
              <p14:nvPr/>
            </p14:nvContentPartPr>
            <p14:xfrm>
              <a:off x="3623232" y="5288605"/>
              <a:ext cx="266700" cy="295275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E2DFAD7-7783-4370-AFA6-E56D687D872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605404" y="5270401"/>
                <a:ext cx="301999" cy="3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36DFC10-DA2C-4810-BD9C-3D119865E83B}"/>
                  </a:ext>
                </a:extLst>
              </p14:cNvPr>
              <p14:cNvContentPartPr/>
              <p14:nvPr/>
            </p14:nvContentPartPr>
            <p14:xfrm>
              <a:off x="2230243" y="6008314"/>
              <a:ext cx="409575" cy="28575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36DFC10-DA2C-4810-BD9C-3D119865E83B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212200" y="5990229"/>
                <a:ext cx="445300" cy="64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57A5C39-8FCE-4EF6-9DC7-C26806C6ECF4}"/>
                  </a:ext>
                </a:extLst>
              </p14:cNvPr>
              <p14:cNvContentPartPr/>
              <p14:nvPr/>
            </p14:nvContentPartPr>
            <p14:xfrm>
              <a:off x="2233658" y="5306495"/>
              <a:ext cx="285750" cy="438149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57A5C39-8FCE-4EF6-9DC7-C26806C6ECF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215754" y="5288449"/>
                <a:ext cx="321200" cy="473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7B372F6-F308-4B7F-88A3-0EDAC4264163}"/>
                  </a:ext>
                </a:extLst>
              </p14:cNvPr>
              <p14:cNvContentPartPr/>
              <p14:nvPr/>
            </p14:nvContentPartPr>
            <p14:xfrm>
              <a:off x="2541615" y="6047678"/>
              <a:ext cx="323850" cy="3810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7B372F6-F308-4B7F-88A3-0EDAC4264163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523380" y="6029638"/>
                <a:ext cx="359955" cy="416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CAFE93B-2959-4B68-9539-3F3F86E762DC}"/>
                  </a:ext>
                </a:extLst>
              </p14:cNvPr>
              <p14:cNvContentPartPr/>
              <p14:nvPr/>
            </p14:nvContentPartPr>
            <p14:xfrm>
              <a:off x="2095933" y="6036526"/>
              <a:ext cx="295275" cy="3810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CAFE93B-2959-4B68-9539-3F3F86E762DC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077994" y="6018486"/>
                <a:ext cx="330794" cy="416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E022F01-9D39-467E-81E3-9255252D7C00}"/>
                  </a:ext>
                </a:extLst>
              </p14:cNvPr>
              <p14:cNvContentPartPr/>
              <p14:nvPr/>
            </p14:nvContentPartPr>
            <p14:xfrm>
              <a:off x="3600680" y="6003073"/>
              <a:ext cx="66675" cy="104774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E022F01-9D39-467E-81E3-9255252D7C0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583134" y="5985071"/>
                <a:ext cx="101416" cy="140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6F59A4B-7995-4F93-BF42-7F1A43E7921C}"/>
                  </a:ext>
                </a:extLst>
              </p14:cNvPr>
              <p14:cNvContentPartPr/>
              <p14:nvPr/>
            </p14:nvContentPartPr>
            <p14:xfrm>
              <a:off x="2312275" y="6017171"/>
              <a:ext cx="9525" cy="9525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6F59A4B-7995-4F93-BF42-7F1A43E7921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836025" y="5540921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15523BA-CCCD-4828-947C-11571DB30A09}"/>
                  </a:ext>
                </a:extLst>
              </p14:cNvPr>
              <p14:cNvContentPartPr/>
              <p14:nvPr/>
            </p14:nvContentPartPr>
            <p14:xfrm>
              <a:off x="3724084" y="6008648"/>
              <a:ext cx="38100" cy="371475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15523BA-CCCD-4828-947C-11571DB30A09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3706922" y="5990456"/>
                <a:ext cx="72081" cy="407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9AED1AF-D086-4E1B-B397-D2F4FA288552}"/>
                  </a:ext>
                </a:extLst>
              </p14:cNvPr>
              <p14:cNvContentPartPr/>
              <p14:nvPr/>
            </p14:nvContentPartPr>
            <p14:xfrm>
              <a:off x="3809164" y="6270268"/>
              <a:ext cx="57150" cy="104774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9AED1AF-D086-4E1B-B397-D2F4FA288552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3792355" y="6251757"/>
                <a:ext cx="90431" cy="141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64410A7-0223-46E1-9020-32721EDD9861}"/>
                  </a:ext>
                </a:extLst>
              </p14:cNvPr>
              <p14:cNvContentPartPr/>
              <p14:nvPr/>
            </p14:nvContentPartPr>
            <p14:xfrm>
              <a:off x="2531163" y="6032458"/>
              <a:ext cx="9525" cy="1905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64410A7-0223-46E1-9020-32721EDD9861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2516731" y="6016314"/>
                <a:ext cx="38100" cy="51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B428FEF-3FC5-409F-B5AB-BE9FE8BB2561}"/>
                  </a:ext>
                </a:extLst>
              </p14:cNvPr>
              <p14:cNvContentPartPr/>
              <p14:nvPr/>
            </p14:nvContentPartPr>
            <p14:xfrm>
              <a:off x="4427033" y="6030950"/>
              <a:ext cx="9525" cy="9525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B428FEF-3FC5-409F-B5AB-BE9FE8BB2561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3950783" y="6014528"/>
                <a:ext cx="952500" cy="42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58CF0197-1B29-4081-8CC1-EDAE37D9426A}"/>
                  </a:ext>
                </a:extLst>
              </p14:cNvPr>
              <p14:cNvContentPartPr/>
              <p14:nvPr/>
            </p14:nvContentPartPr>
            <p14:xfrm>
              <a:off x="3172521" y="2746785"/>
              <a:ext cx="1819275" cy="14097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58CF0197-1B29-4081-8CC1-EDAE37D9426A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3154548" y="2728804"/>
                <a:ext cx="1854862" cy="1445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61AAC5F-CA55-4E8C-8629-EF23B5DB0115}"/>
                  </a:ext>
                </a:extLst>
              </p14:cNvPr>
              <p14:cNvContentPartPr/>
              <p14:nvPr/>
            </p14:nvContentPartPr>
            <p14:xfrm>
              <a:off x="4176131" y="2049465"/>
              <a:ext cx="3619500" cy="3629025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61AAC5F-CA55-4E8C-8629-EF23B5DB0115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4158136" y="2031478"/>
                <a:ext cx="3655130" cy="36646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C4ABDA0-8095-4BBF-A4E4-82D671FD4945}"/>
                  </a:ext>
                </a:extLst>
              </p14:cNvPr>
              <p14:cNvContentPartPr/>
              <p14:nvPr/>
            </p14:nvContentPartPr>
            <p14:xfrm>
              <a:off x="4605453" y="2562620"/>
              <a:ext cx="1685925" cy="367665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C4ABDA0-8095-4BBF-A4E4-82D671FD4945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4587441" y="2544640"/>
                <a:ext cx="1721589" cy="3712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784314F-2A57-4F76-BADF-0B318E783DF6}"/>
                  </a:ext>
                </a:extLst>
              </p14:cNvPr>
              <p14:cNvContentPartPr/>
              <p14:nvPr/>
            </p14:nvContentPartPr>
            <p14:xfrm>
              <a:off x="3160737" y="4139581"/>
              <a:ext cx="2066924" cy="2333625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784314F-2A57-4F76-BADF-0B318E783DF6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3142714" y="4121569"/>
                <a:ext cx="2102610" cy="2369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5FF2005-DC75-4D88-8B4E-C6B1EEAC3E2E}"/>
                  </a:ext>
                </a:extLst>
              </p14:cNvPr>
              <p14:cNvContentPartPr/>
              <p14:nvPr/>
            </p14:nvContentPartPr>
            <p14:xfrm>
              <a:off x="8586438" y="2790894"/>
              <a:ext cx="1781175" cy="23622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5FF2005-DC75-4D88-8B4E-C6B1EEAC3E2E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8568421" y="2772873"/>
                <a:ext cx="1816849" cy="2397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D86D0D0-F627-4408-9904-D4A9916E62D4}"/>
                  </a:ext>
                </a:extLst>
              </p14:cNvPr>
              <p14:cNvContentPartPr/>
              <p14:nvPr/>
            </p14:nvContentPartPr>
            <p14:xfrm>
              <a:off x="7856034" y="5698694"/>
              <a:ext cx="514350" cy="657225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D86D0D0-F627-4408-9904-D4A9916E62D4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7838199" y="5680648"/>
                <a:ext cx="549663" cy="692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0C1A601-7B2E-4176-934C-B1968FA5E19F}"/>
                  </a:ext>
                </a:extLst>
              </p14:cNvPr>
              <p14:cNvContentPartPr/>
              <p14:nvPr/>
            </p14:nvContentPartPr>
            <p14:xfrm>
              <a:off x="8569711" y="5735443"/>
              <a:ext cx="85725" cy="581025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0C1A601-7B2E-4176-934C-B1968FA5E19F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8550912" y="5717432"/>
                <a:ext cx="122948" cy="616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2256293-1857-4958-808E-8F28D63C03C3}"/>
                  </a:ext>
                </a:extLst>
              </p14:cNvPr>
              <p14:cNvContentPartPr/>
              <p14:nvPr/>
            </p14:nvContentPartPr>
            <p14:xfrm>
              <a:off x="8664497" y="5679021"/>
              <a:ext cx="590550" cy="762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2256293-1857-4958-808E-8F28D63C03C3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8646404" y="5660345"/>
                <a:ext cx="626374" cy="1131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C40391F-9A15-49FB-8E77-D1487789CE71}"/>
                  </a:ext>
                </a:extLst>
              </p14:cNvPr>
              <p14:cNvContentPartPr/>
              <p14:nvPr/>
            </p14:nvContentPartPr>
            <p14:xfrm>
              <a:off x="9021336" y="5757746"/>
              <a:ext cx="85725" cy="47625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C40391F-9A15-49FB-8E77-D1487789CE71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9004122" y="5739624"/>
                <a:ext cx="119808" cy="5121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6ACBB28-C9BF-445F-8B42-D87C7C696453}"/>
                  </a:ext>
                </a:extLst>
              </p14:cNvPr>
              <p14:cNvContentPartPr/>
              <p14:nvPr/>
            </p14:nvContentPartPr>
            <p14:xfrm>
              <a:off x="9372600" y="5617819"/>
              <a:ext cx="419100" cy="6477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6ACBB28-C9BF-445F-8B42-D87C7C696453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9354796" y="5599827"/>
                <a:ext cx="454351" cy="6833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2C96A9C-67FA-4AD1-8BFC-F82D8CD20F7B}"/>
                  </a:ext>
                </a:extLst>
              </p14:cNvPr>
              <p14:cNvContentPartPr/>
              <p14:nvPr/>
            </p14:nvContentPartPr>
            <p14:xfrm>
              <a:off x="9378175" y="5958727"/>
              <a:ext cx="238125" cy="104774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2C96A9C-67FA-4AD1-8BFC-F82D8CD20F7B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9360325" y="5939950"/>
                <a:ext cx="273469" cy="141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2E03E6BA-D9CF-4457-B947-D189303D43A2}"/>
                  </a:ext>
                </a:extLst>
              </p14:cNvPr>
              <p14:cNvContentPartPr/>
              <p14:nvPr/>
            </p14:nvContentPartPr>
            <p14:xfrm>
              <a:off x="9902282" y="5623931"/>
              <a:ext cx="428625" cy="600075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2E03E6BA-D9CF-4457-B947-D189303D43A2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9884273" y="5606008"/>
                <a:ext cx="464284" cy="635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3DC8A82-CB6C-4E0C-855A-1513D0874A75}"/>
                  </a:ext>
                </a:extLst>
              </p14:cNvPr>
              <p14:cNvContentPartPr/>
              <p14:nvPr/>
            </p14:nvContentPartPr>
            <p14:xfrm>
              <a:off x="10325593" y="5628176"/>
              <a:ext cx="514350" cy="581025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3DC8A82-CB6C-4E0C-855A-1513D0874A75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10307584" y="5610199"/>
                <a:ext cx="550009" cy="6166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549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C5068B-4541-4CC3-8972-E7774DB2B80B}"/>
                  </a:ext>
                </a:extLst>
              </p14:cNvPr>
              <p14:cNvContentPartPr/>
              <p14:nvPr/>
            </p14:nvContentPartPr>
            <p14:xfrm>
              <a:off x="4505627" y="1141968"/>
              <a:ext cx="2486025" cy="228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C5068B-4541-4CC3-8972-E7774DB2B8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7636" y="1123993"/>
                <a:ext cx="2521648" cy="2321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12EF6FB-B594-46E6-B360-9BED9A71A4B4}"/>
                  </a:ext>
                </a:extLst>
              </p14:cNvPr>
              <p14:cNvContentPartPr/>
              <p14:nvPr/>
            </p14:nvContentPartPr>
            <p14:xfrm>
              <a:off x="5121704" y="1654776"/>
              <a:ext cx="485775" cy="504825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12EF6FB-B594-46E6-B360-9BED9A71A4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03845" y="1636617"/>
                <a:ext cx="521137" cy="540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9449B2B-C851-4843-AAAD-3A77A16A368C}"/>
                  </a:ext>
                </a:extLst>
              </p14:cNvPr>
              <p14:cNvContentPartPr/>
              <p14:nvPr/>
            </p14:nvContentPartPr>
            <p14:xfrm>
              <a:off x="5174409" y="1839310"/>
              <a:ext cx="238125" cy="361949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9449B2B-C851-4843-AAAD-3A77A16A368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56342" y="1821140"/>
                <a:ext cx="273898" cy="397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ABB17A4-8389-4B13-AD32-F0225EEBD0D9}"/>
                  </a:ext>
                </a:extLst>
              </p14:cNvPr>
              <p14:cNvContentPartPr/>
              <p14:nvPr/>
            </p14:nvContentPartPr>
            <p14:xfrm>
              <a:off x="5924134" y="1575089"/>
              <a:ext cx="419099" cy="7239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ABB17A4-8389-4B13-AD32-F0225EEBD0D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06300" y="1557117"/>
                <a:ext cx="454410" cy="7594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26AF4FF-743D-44F6-85FB-83078669F199}"/>
                  </a:ext>
                </a:extLst>
              </p14:cNvPr>
              <p14:cNvContentPartPr/>
              <p14:nvPr/>
            </p14:nvContentPartPr>
            <p14:xfrm>
              <a:off x="5924167" y="1918138"/>
              <a:ext cx="304799" cy="314324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26AF4FF-743D-44F6-85FB-83078669F1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06153" y="1900053"/>
                <a:ext cx="340467" cy="3501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58061BD-1DCC-419D-9F8C-A3F7626CCFE1}"/>
                  </a:ext>
                </a:extLst>
              </p14:cNvPr>
              <p14:cNvContentPartPr/>
              <p14:nvPr/>
            </p14:nvContentPartPr>
            <p14:xfrm>
              <a:off x="5610027" y="2207172"/>
              <a:ext cx="161925" cy="17145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58061BD-1DCC-419D-9F8C-A3F7626CCFE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91668" y="2189350"/>
                <a:ext cx="198276" cy="206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6861097-4EB8-459D-9120-3E6187CA4A3C}"/>
                  </a:ext>
                </a:extLst>
              </p14:cNvPr>
              <p14:cNvContentPartPr/>
              <p14:nvPr/>
            </p14:nvContentPartPr>
            <p14:xfrm>
              <a:off x="5084378" y="2469930"/>
              <a:ext cx="9525" cy="9525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6861097-4EB8-459D-9120-3E6187CA4A3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08128" y="1993680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E752903-550C-4EB5-A20A-4AB87FCBB735}"/>
                  </a:ext>
                </a:extLst>
              </p14:cNvPr>
              <p14:cNvContentPartPr/>
              <p14:nvPr/>
            </p14:nvContentPartPr>
            <p14:xfrm>
              <a:off x="5097517" y="2456793"/>
              <a:ext cx="1181099" cy="247649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E752903-550C-4EB5-A20A-4AB87FCBB73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79523" y="2439002"/>
                <a:ext cx="1216726" cy="282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E5D5DD-A801-497B-AE33-421ACEA398D4}"/>
                  </a:ext>
                </a:extLst>
              </p14:cNvPr>
              <p14:cNvContentPartPr/>
              <p14:nvPr/>
            </p14:nvContentPartPr>
            <p14:xfrm>
              <a:off x="4282030" y="3335120"/>
              <a:ext cx="2533650" cy="2381249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E5D5DD-A801-497B-AE33-421ACEA398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64058" y="3317116"/>
                <a:ext cx="2569234" cy="2416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5B13DB0-8111-4E34-A825-D3654460C1DB}"/>
                  </a:ext>
                </a:extLst>
              </p14:cNvPr>
              <p14:cNvContentPartPr/>
              <p14:nvPr/>
            </p14:nvContentPartPr>
            <p14:xfrm>
              <a:off x="5222053" y="5524088"/>
              <a:ext cx="428625" cy="1066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5B13DB0-8111-4E34-A825-D3654460C1D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04119" y="5506025"/>
                <a:ext cx="464135" cy="1102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7EBC01D-BFE0-4D54-9A71-A7B7200DAF5E}"/>
                  </a:ext>
                </a:extLst>
              </p14:cNvPr>
              <p14:cNvContentPartPr/>
              <p14:nvPr/>
            </p14:nvContentPartPr>
            <p14:xfrm>
              <a:off x="5659478" y="5279150"/>
              <a:ext cx="390524" cy="120015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7EBC01D-BFE0-4D54-9A71-A7B7200DAF5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41314" y="5261135"/>
                <a:ext cx="426489" cy="1235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6DBB611-8C59-4512-8B5D-4D45A406EBBC}"/>
                  </a:ext>
                </a:extLst>
              </p14:cNvPr>
              <p14:cNvContentPartPr/>
              <p14:nvPr/>
            </p14:nvContentPartPr>
            <p14:xfrm>
              <a:off x="4705849" y="6385033"/>
              <a:ext cx="1076325" cy="371475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6DBB611-8C59-4512-8B5D-4D45A406EBB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87844" y="6366930"/>
                <a:ext cx="1111974" cy="4073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8EE583B-F921-475E-BF87-918000C062BD}"/>
                  </a:ext>
                </a:extLst>
              </p14:cNvPr>
              <p14:cNvContentPartPr/>
              <p14:nvPr/>
            </p14:nvContentPartPr>
            <p14:xfrm>
              <a:off x="5805112" y="6372224"/>
              <a:ext cx="619125" cy="457199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8EE583B-F921-475E-BF87-918000C062B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87166" y="6354406"/>
                <a:ext cx="654657" cy="4924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DFCC1DA-A169-4E69-B941-6D9B4F124BBE}"/>
                  </a:ext>
                </a:extLst>
              </p14:cNvPr>
              <p14:cNvContentPartPr/>
              <p14:nvPr/>
            </p14:nvContentPartPr>
            <p14:xfrm>
              <a:off x="4100005" y="4832758"/>
              <a:ext cx="590549" cy="790575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DFCC1DA-A169-4E69-B941-6D9B4F124BB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82055" y="4814790"/>
                <a:ext cx="626090" cy="826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91D8DED-A51F-494C-BF16-6DCB9478EE0F}"/>
                  </a:ext>
                </a:extLst>
              </p14:cNvPr>
              <p14:cNvContentPartPr/>
              <p14:nvPr/>
            </p14:nvContentPartPr>
            <p14:xfrm>
              <a:off x="6331410" y="4056673"/>
              <a:ext cx="962024" cy="1295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91D8DED-A51F-494C-BF16-6DCB9478EE0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13415" y="4038646"/>
                <a:ext cx="997655" cy="13310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D462DA2-8617-468D-8AFB-351C72D86486}"/>
                  </a:ext>
                </a:extLst>
              </p14:cNvPr>
              <p14:cNvContentPartPr/>
              <p14:nvPr/>
            </p14:nvContentPartPr>
            <p14:xfrm>
              <a:off x="4427871" y="1705817"/>
              <a:ext cx="171450" cy="361949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D462DA2-8617-468D-8AFB-351C72D8648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09786" y="1687899"/>
                <a:ext cx="207259" cy="397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6641B5C-FF14-4928-A164-3E92FE0B241A}"/>
                  </a:ext>
                </a:extLst>
              </p14:cNvPr>
              <p14:cNvContentPartPr/>
              <p14:nvPr/>
            </p14:nvContentPartPr>
            <p14:xfrm>
              <a:off x="6878030" y="1745656"/>
              <a:ext cx="266700" cy="333374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6641B5C-FF14-4928-A164-3E92FE0B241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60344" y="1727538"/>
                <a:ext cx="301718" cy="3692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E44A4AA-B1F1-4488-9D98-F7AA27E7C104}"/>
                  </a:ext>
                </a:extLst>
              </p14:cNvPr>
              <p14:cNvContentPartPr/>
              <p14:nvPr/>
            </p14:nvContentPartPr>
            <p14:xfrm>
              <a:off x="4213853" y="932792"/>
              <a:ext cx="2867024" cy="619125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E44A4AA-B1F1-4488-9D98-F7AA27E7C10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95853" y="914846"/>
                <a:ext cx="2902664" cy="6546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ED69C9B-C9EC-4F4F-8E83-33543C4FF959}"/>
                  </a:ext>
                </a:extLst>
              </p14:cNvPr>
              <p14:cNvContentPartPr/>
              <p14:nvPr/>
            </p14:nvContentPartPr>
            <p14:xfrm>
              <a:off x="3952518" y="825113"/>
              <a:ext cx="2181225" cy="714374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ED69C9B-C9EC-4F4F-8E83-33543C4FF95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934536" y="807173"/>
                <a:ext cx="2216829" cy="749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65D37B3-E065-45BD-97B5-59191E781499}"/>
                  </a:ext>
                </a:extLst>
              </p14:cNvPr>
              <p14:cNvContentPartPr/>
              <p14:nvPr/>
            </p14:nvContentPartPr>
            <p14:xfrm>
              <a:off x="5281447" y="801413"/>
              <a:ext cx="9525" cy="9525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65D37B3-E065-45BD-97B5-59191E78149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05197" y="325163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8347CAC-8147-4C9D-9B74-1B794B4D265A}"/>
                  </a:ext>
                </a:extLst>
              </p14:cNvPr>
              <p14:cNvContentPartPr/>
              <p14:nvPr/>
            </p14:nvContentPartPr>
            <p14:xfrm>
              <a:off x="5136931" y="602102"/>
              <a:ext cx="2085974" cy="116205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8347CAC-8147-4C9D-9B74-1B794B4D265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118958" y="584158"/>
                <a:ext cx="2121561" cy="11975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535140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191634"/>
      </a:dk2>
      <a:lt2>
        <a:srgbClr val="F0F3F3"/>
      </a:lt2>
      <a:accent1>
        <a:srgbClr val="C34D65"/>
      </a:accent1>
      <a:accent2>
        <a:srgbClr val="B13B84"/>
      </a:accent2>
      <a:accent3>
        <a:srgbClr val="BF4DC3"/>
      </a:accent3>
      <a:accent4>
        <a:srgbClr val="7C3BB1"/>
      </a:accent4>
      <a:accent5>
        <a:srgbClr val="5C4DC3"/>
      </a:accent5>
      <a:accent6>
        <a:srgbClr val="3B5DB1"/>
      </a:accent6>
      <a:hlink>
        <a:srgbClr val="7351C5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1162848B91B84D8B0216E7B4DD9659" ma:contentTypeVersion="9" ma:contentTypeDescription="Create a new document." ma:contentTypeScope="" ma:versionID="100e918ec6eccf409e654ed0064f820d">
  <xsd:schema xmlns:xsd="http://www.w3.org/2001/XMLSchema" xmlns:xs="http://www.w3.org/2001/XMLSchema" xmlns:p="http://schemas.microsoft.com/office/2006/metadata/properties" xmlns:ns2="1708c6e2-827e-4d74-980c-7f104a795eee" targetNamespace="http://schemas.microsoft.com/office/2006/metadata/properties" ma:root="true" ma:fieldsID="3c8a9368100b6e872e888de5894752fa" ns2:_="">
    <xsd:import namespace="1708c6e2-827e-4d74-980c-7f104a795e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08c6e2-827e-4d74-980c-7f104a795e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85517A-6CB4-4AD5-A7F6-0E0008A64BF4}">
  <ds:schemaRefs>
    <ds:schemaRef ds:uri="1708c6e2-827e-4d74-980c-7f104a795ee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5AC8E73-154C-48D7-9E70-69B8A679E39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15B78BA-DEE9-4F27-BA4A-6F5347936C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SketchLinesVTI</vt:lpstr>
      <vt:lpstr>What we liked about minimalistic view</vt:lpstr>
      <vt:lpstr>What we liked about depth view</vt:lpstr>
      <vt:lpstr>What we liked about 360 view 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2020-11-01T22:29:29Z</dcterms:created>
  <dcterms:modified xsi:type="dcterms:W3CDTF">2020-11-02T01:02:56Z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0x0101009E1162848B91B84D8B0216E7B4DD9659</vt:lpwstr>
  </property>
</Properties>
</file>