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ppt/notesSlides/notesSlide16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drawings/drawing2.xml" ContentType="application/vnd.openxmlformats-officedocument.drawingml.chartshapes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315" r:id="rId3"/>
    <p:sldId id="317" r:id="rId4"/>
    <p:sldId id="316" r:id="rId5"/>
    <p:sldId id="372" r:id="rId6"/>
    <p:sldId id="369" r:id="rId7"/>
    <p:sldId id="262" r:id="rId8"/>
    <p:sldId id="272" r:id="rId9"/>
    <p:sldId id="270" r:id="rId10"/>
    <p:sldId id="271" r:id="rId11"/>
    <p:sldId id="273" r:id="rId12"/>
    <p:sldId id="275" r:id="rId13"/>
    <p:sldId id="276" r:id="rId14"/>
    <p:sldId id="277" r:id="rId15"/>
    <p:sldId id="366" r:id="rId16"/>
    <p:sldId id="312" r:id="rId17"/>
    <p:sldId id="335" r:id="rId18"/>
    <p:sldId id="368" r:id="rId19"/>
    <p:sldId id="304" r:id="rId20"/>
    <p:sldId id="305" r:id="rId21"/>
    <p:sldId id="306" r:id="rId22"/>
    <p:sldId id="307" r:id="rId23"/>
    <p:sldId id="319" r:id="rId24"/>
    <p:sldId id="320" r:id="rId25"/>
    <p:sldId id="321" r:id="rId26"/>
    <p:sldId id="323" r:id="rId27"/>
    <p:sldId id="324" r:id="rId28"/>
    <p:sldId id="322" r:id="rId29"/>
    <p:sldId id="326" r:id="rId30"/>
    <p:sldId id="327" r:id="rId31"/>
    <p:sldId id="328" r:id="rId32"/>
    <p:sldId id="331" r:id="rId33"/>
    <p:sldId id="325" r:id="rId34"/>
    <p:sldId id="329" r:id="rId35"/>
    <p:sldId id="333" r:id="rId36"/>
    <p:sldId id="332" r:id="rId37"/>
    <p:sldId id="334" r:id="rId38"/>
    <p:sldId id="360" r:id="rId39"/>
    <p:sldId id="357" r:id="rId40"/>
    <p:sldId id="358" r:id="rId41"/>
    <p:sldId id="361" r:id="rId42"/>
    <p:sldId id="267" r:id="rId43"/>
    <p:sldId id="269" r:id="rId44"/>
    <p:sldId id="268" r:id="rId45"/>
    <p:sldId id="346" r:id="rId46"/>
    <p:sldId id="347" r:id="rId47"/>
    <p:sldId id="263" r:id="rId48"/>
    <p:sldId id="264" r:id="rId49"/>
    <p:sldId id="364" r:id="rId50"/>
    <p:sldId id="363" r:id="rId51"/>
    <p:sldId id="293" r:id="rId52"/>
    <p:sldId id="295" r:id="rId53"/>
    <p:sldId id="310" r:id="rId54"/>
    <p:sldId id="292" r:id="rId55"/>
    <p:sldId id="342" r:id="rId56"/>
    <p:sldId id="343" r:id="rId57"/>
    <p:sldId id="257" r:id="rId58"/>
    <p:sldId id="367" r:id="rId59"/>
    <p:sldId id="345" r:id="rId60"/>
    <p:sldId id="350" r:id="rId61"/>
    <p:sldId id="351" r:id="rId62"/>
    <p:sldId id="352" r:id="rId63"/>
    <p:sldId id="355" r:id="rId64"/>
    <p:sldId id="370" r:id="rId65"/>
    <p:sldId id="371" r:id="rId66"/>
    <p:sldId id="365" r:id="rId6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101"/>
    <a:srgbClr val="392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9" autoAdjust="0"/>
    <p:restoredTop sz="84557" autoAdjust="0"/>
  </p:normalViewPr>
  <p:slideViewPr>
    <p:cSldViewPr snapToGrid="0" snapToObjects="1">
      <p:cViewPr varScale="1">
        <p:scale>
          <a:sx n="60" d="100"/>
          <a:sy n="60" d="100"/>
        </p:scale>
        <p:origin x="-5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openxmlformats.org/officeDocument/2006/relationships/chartUserShapes" Target="../drawings/drawing1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openxmlformats.org/officeDocument/2006/relationships/chartUserShapes" Target="../drawings/drawing2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24.0</c:v>
                </c:pt>
                <c:pt idx="3">
                  <c:v>32.0</c:v>
                </c:pt>
                <c:pt idx="4">
                  <c:v>40.0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</c:v>
                </c:pt>
                <c:pt idx="1">
                  <c:v>0.75</c:v>
                </c:pt>
                <c:pt idx="2">
                  <c:v>0.85</c:v>
                </c:pt>
                <c:pt idx="3">
                  <c:v>0.88</c:v>
                </c:pt>
                <c:pt idx="4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2290280"/>
        <c:axId val="2092284504"/>
      </c:lineChart>
      <c:catAx>
        <c:axId val="2092290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Mean</a:t>
                </a:r>
                <a:r>
                  <a:rPr lang="en-US" baseline="0" dirty="0" smtClean="0"/>
                  <a:t> Difference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284504"/>
        <c:crosses val="autoZero"/>
        <c:auto val="1"/>
        <c:lblAlgn val="ctr"/>
        <c:lblOffset val="100"/>
        <c:noMultiLvlLbl val="0"/>
      </c:catAx>
      <c:valAx>
        <c:axId val="2092284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290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47625">
              <a:solidFill>
                <a:schemeClr val="accent1"/>
              </a:solidFill>
            </a:ln>
          </c:spPr>
          <c:xVal>
            <c:numRef>
              <c:f>Sheet1!$A$2:$A$9</c:f>
              <c:numCache>
                <c:formatCode>General</c:formatCode>
                <c:ptCount val="8"/>
                <c:pt idx="0">
                  <c:v>0.01</c:v>
                </c:pt>
                <c:pt idx="1">
                  <c:v>0.05</c:v>
                </c:pt>
                <c:pt idx="2">
                  <c:v>0.08</c:v>
                </c:pt>
                <c:pt idx="3">
                  <c:v>0.09</c:v>
                </c:pt>
                <c:pt idx="4">
                  <c:v>0.124</c:v>
                </c:pt>
                <c:pt idx="5">
                  <c:v>0.17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6.5</c:v>
                </c:pt>
                <c:pt idx="1">
                  <c:v>5.0</c:v>
                </c:pt>
                <c:pt idx="2">
                  <c:v>4.0</c:v>
                </c:pt>
                <c:pt idx="3">
                  <c:v>3.0</c:v>
                </c:pt>
                <c:pt idx="4">
                  <c:v>2.0</c:v>
                </c:pt>
                <c:pt idx="5">
                  <c:v>1.0</c:v>
                </c:pt>
                <c:pt idx="6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647704"/>
        <c:axId val="2068324680"/>
      </c:scatterChart>
      <c:valAx>
        <c:axId val="2131647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p-value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68324680"/>
        <c:crosses val="autoZero"/>
        <c:crossBetween val="midCat"/>
      </c:valAx>
      <c:valAx>
        <c:axId val="2068324680"/>
        <c:scaling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Prediction</a:t>
                </a:r>
                <a:r>
                  <a:rPr lang="en-US" baseline="0" dirty="0" smtClean="0"/>
                  <a:t> Certainty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6477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Statistical Uncertainty</c:v>
                </c:pt>
              </c:strCache>
            </c:strRef>
          </c:tx>
          <c:spPr>
            <a:ln>
              <a:solidFill>
                <a:srgbClr val="CF543F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2.5</c:v>
                </c:pt>
                <c:pt idx="3">
                  <c:v>3.0</c:v>
                </c:pt>
                <c:pt idx="4">
                  <c:v>3.25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Perceptual Uncertainty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1.0</c:v>
                </c:pt>
                <c:pt idx="1">
                  <c:v>1.5</c:v>
                </c:pt>
                <c:pt idx="2">
                  <c:v>2.5</c:v>
                </c:pt>
                <c:pt idx="3">
                  <c:v>3.75</c:v>
                </c:pt>
                <c:pt idx="4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614072"/>
        <c:axId val="2096617048"/>
      </c:lineChart>
      <c:catAx>
        <c:axId val="2096614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6617048"/>
        <c:crosses val="autoZero"/>
        <c:auto val="1"/>
        <c:lblAlgn val="ctr"/>
        <c:lblOffset val="100"/>
        <c:noMultiLvlLbl val="0"/>
      </c:catAx>
      <c:valAx>
        <c:axId val="209661704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9661407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Statistical Uncertainty</c:v>
                </c:pt>
              </c:strCache>
            </c:strRef>
          </c:tx>
          <c:spPr>
            <a:ln>
              <a:solidFill>
                <a:srgbClr val="CF543F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2.5</c:v>
                </c:pt>
                <c:pt idx="3">
                  <c:v>3.0</c:v>
                </c:pt>
                <c:pt idx="4">
                  <c:v>3.25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Perceptual Uncertainty</c:v>
                </c:pt>
              </c:strCache>
            </c:strRef>
          </c:tx>
          <c:spPr>
            <a:ln>
              <a:solidFill>
                <a:srgbClr val="93A299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1.0</c:v>
                </c:pt>
                <c:pt idx="1">
                  <c:v>1.5</c:v>
                </c:pt>
                <c:pt idx="2">
                  <c:v>2.5</c:v>
                </c:pt>
                <c:pt idx="3">
                  <c:v>3.75</c:v>
                </c:pt>
                <c:pt idx="4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755976"/>
        <c:axId val="2096758952"/>
      </c:lineChart>
      <c:catAx>
        <c:axId val="2096755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6758952"/>
        <c:crosses val="autoZero"/>
        <c:auto val="1"/>
        <c:lblAlgn val="ctr"/>
        <c:lblOffset val="100"/>
        <c:noMultiLvlLbl val="0"/>
      </c:catAx>
      <c:valAx>
        <c:axId val="209675895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967559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Statistical Uncertainty</c:v>
                </c:pt>
              </c:strCache>
            </c:strRef>
          </c:tx>
          <c:spPr>
            <a:ln>
              <a:solidFill>
                <a:srgbClr val="CF543F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2.5</c:v>
                </c:pt>
                <c:pt idx="3">
                  <c:v>3.0</c:v>
                </c:pt>
                <c:pt idx="4">
                  <c:v>3.25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Perceptual Uncertainty</c:v>
                </c:pt>
              </c:strCache>
            </c:strRef>
          </c:tx>
          <c:spPr>
            <a:ln>
              <a:solidFill>
                <a:srgbClr val="93A299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1.0</c:v>
                </c:pt>
                <c:pt idx="1">
                  <c:v>1.5</c:v>
                </c:pt>
                <c:pt idx="2">
                  <c:v>2.5</c:v>
                </c:pt>
                <c:pt idx="3">
                  <c:v>3.75</c:v>
                </c:pt>
                <c:pt idx="4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1237800"/>
        <c:axId val="2091720344"/>
      </c:lineChart>
      <c:catAx>
        <c:axId val="2091237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1720344"/>
        <c:crosses val="autoZero"/>
        <c:auto val="1"/>
        <c:lblAlgn val="ctr"/>
        <c:lblOffset val="100"/>
        <c:noMultiLvlLbl val="0"/>
      </c:catAx>
      <c:valAx>
        <c:axId val="209172034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912378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Sheet1!$A$1:$A$201</c:f>
              <c:strCache>
                <c:ptCount val="201"/>
                <c:pt idx="0">
                  <c:v>11/3-5/2012</c:v>
                </c:pt>
                <c:pt idx="1">
                  <c:v>11/4-6/2012</c:v>
                </c:pt>
                <c:pt idx="2">
                  <c:v>11/5-7/2012</c:v>
                </c:pt>
                <c:pt idx="3">
                  <c:v>11/6-8/2012</c:v>
                </c:pt>
                <c:pt idx="4">
                  <c:v>11/7-9/2012</c:v>
                </c:pt>
                <c:pt idx="5">
                  <c:v>11/8-10/2012</c:v>
                </c:pt>
                <c:pt idx="6">
                  <c:v>11/9-11/2012</c:v>
                </c:pt>
                <c:pt idx="7">
                  <c:v>11/10-12/2012</c:v>
                </c:pt>
                <c:pt idx="8">
                  <c:v>11/11-13/2012</c:v>
                </c:pt>
                <c:pt idx="9">
                  <c:v>11/12-14/2012</c:v>
                </c:pt>
                <c:pt idx="10">
                  <c:v>11/13-15/2012</c:v>
                </c:pt>
                <c:pt idx="11">
                  <c:v>11/14-16/2012</c:v>
                </c:pt>
                <c:pt idx="12">
                  <c:v>11/15-17/2012</c:v>
                </c:pt>
                <c:pt idx="13">
                  <c:v>11/16-18/2012</c:v>
                </c:pt>
                <c:pt idx="14">
                  <c:v>11/17-19/2012</c:v>
                </c:pt>
                <c:pt idx="15">
                  <c:v>11/18-20/2012</c:v>
                </c:pt>
                <c:pt idx="16">
                  <c:v>11/19-21/2012</c:v>
                </c:pt>
                <c:pt idx="17">
                  <c:v>11/20-23/2012</c:v>
                </c:pt>
                <c:pt idx="18">
                  <c:v>11/21-24/2012</c:v>
                </c:pt>
                <c:pt idx="19">
                  <c:v>11/23-25/2012</c:v>
                </c:pt>
                <c:pt idx="20">
                  <c:v>11/24-26/2012</c:v>
                </c:pt>
                <c:pt idx="21">
                  <c:v>11/25-27/2012</c:v>
                </c:pt>
                <c:pt idx="22">
                  <c:v>11/26-28/2012</c:v>
                </c:pt>
                <c:pt idx="23">
                  <c:v>11/27-29/2012</c:v>
                </c:pt>
                <c:pt idx="24">
                  <c:v>11/28-30/2012</c:v>
                </c:pt>
                <c:pt idx="25">
                  <c:v>11/29-12/1/2012</c:v>
                </c:pt>
                <c:pt idx="26">
                  <c:v>11/30-12/2/2012</c:v>
                </c:pt>
                <c:pt idx="27">
                  <c:v>12/1-3/2012</c:v>
                </c:pt>
                <c:pt idx="28">
                  <c:v>12/2-4/2012</c:v>
                </c:pt>
                <c:pt idx="29">
                  <c:v>12/3-5/2012</c:v>
                </c:pt>
                <c:pt idx="30">
                  <c:v>12/4-6/2012</c:v>
                </c:pt>
                <c:pt idx="31">
                  <c:v>12/5-7/2012</c:v>
                </c:pt>
                <c:pt idx="32">
                  <c:v>12/6-8/2012</c:v>
                </c:pt>
                <c:pt idx="33">
                  <c:v>12/7-9/2012</c:v>
                </c:pt>
                <c:pt idx="34">
                  <c:v>12/8-10/2012</c:v>
                </c:pt>
                <c:pt idx="35">
                  <c:v>12/9-11/2012</c:v>
                </c:pt>
                <c:pt idx="36">
                  <c:v>12/10-12/2012</c:v>
                </c:pt>
                <c:pt idx="37">
                  <c:v>12/11-13/2012</c:v>
                </c:pt>
                <c:pt idx="38">
                  <c:v>12/12-14/2012</c:v>
                </c:pt>
                <c:pt idx="39">
                  <c:v>12/13-15/2012</c:v>
                </c:pt>
                <c:pt idx="40">
                  <c:v>12/14-16/2012</c:v>
                </c:pt>
                <c:pt idx="41">
                  <c:v>12/15-17/2012</c:v>
                </c:pt>
                <c:pt idx="42">
                  <c:v>12/16-18/2012</c:v>
                </c:pt>
                <c:pt idx="43">
                  <c:v>12/17-19/2012</c:v>
                </c:pt>
                <c:pt idx="44">
                  <c:v>12/18-21/2012</c:v>
                </c:pt>
                <c:pt idx="45">
                  <c:v>12/19-22/2012</c:v>
                </c:pt>
                <c:pt idx="46">
                  <c:v>12/21-23/2012</c:v>
                </c:pt>
                <c:pt idx="47">
                  <c:v>12/22-26/2012</c:v>
                </c:pt>
                <c:pt idx="48">
                  <c:v>12/23-27/2012</c:v>
                </c:pt>
                <c:pt idx="49">
                  <c:v>12/26-28/2012</c:v>
                </c:pt>
                <c:pt idx="50">
                  <c:v>12/27-29/2012</c:v>
                </c:pt>
                <c:pt idx="51">
                  <c:v>12/28-30/2012</c:v>
                </c:pt>
                <c:pt idx="52">
                  <c:v>12/29/2012-01/3/2013</c:v>
                </c:pt>
                <c:pt idx="53">
                  <c:v>12/30/2012-01/4/2013</c:v>
                </c:pt>
                <c:pt idx="54">
                  <c:v>01/3-5/2013</c:v>
                </c:pt>
                <c:pt idx="55">
                  <c:v>01/4-6/2013</c:v>
                </c:pt>
                <c:pt idx="56">
                  <c:v>01/5-7/2013</c:v>
                </c:pt>
                <c:pt idx="57">
                  <c:v>01/6-8/2013</c:v>
                </c:pt>
                <c:pt idx="58">
                  <c:v>01/7-9/2013</c:v>
                </c:pt>
                <c:pt idx="59">
                  <c:v>01/8-10/2013</c:v>
                </c:pt>
                <c:pt idx="60">
                  <c:v>01/9-11/2013</c:v>
                </c:pt>
                <c:pt idx="61">
                  <c:v>01/10-12/2013</c:v>
                </c:pt>
                <c:pt idx="62">
                  <c:v>01/11-13/2013</c:v>
                </c:pt>
                <c:pt idx="63">
                  <c:v>01/12-14/2013</c:v>
                </c:pt>
                <c:pt idx="64">
                  <c:v>01/13-15/2013</c:v>
                </c:pt>
                <c:pt idx="65">
                  <c:v>01/14-16/2013</c:v>
                </c:pt>
                <c:pt idx="66">
                  <c:v>01/15-17/2013</c:v>
                </c:pt>
                <c:pt idx="67">
                  <c:v>01/16-18/2013</c:v>
                </c:pt>
                <c:pt idx="68">
                  <c:v>01/17-19/2013</c:v>
                </c:pt>
                <c:pt idx="69">
                  <c:v>01/18-20/2013</c:v>
                </c:pt>
                <c:pt idx="70">
                  <c:v>01/19-21/2013</c:v>
                </c:pt>
                <c:pt idx="71">
                  <c:v>01/20-22/2013</c:v>
                </c:pt>
                <c:pt idx="72">
                  <c:v>01/21-23/2013</c:v>
                </c:pt>
                <c:pt idx="73">
                  <c:v>01/22-24/2013</c:v>
                </c:pt>
                <c:pt idx="74">
                  <c:v>01/23-25/2013</c:v>
                </c:pt>
                <c:pt idx="75">
                  <c:v>01/24-26/2013</c:v>
                </c:pt>
                <c:pt idx="76">
                  <c:v>01/25-27/2013</c:v>
                </c:pt>
                <c:pt idx="77">
                  <c:v>01/26-28/2013</c:v>
                </c:pt>
                <c:pt idx="78">
                  <c:v>01/27-29/2013</c:v>
                </c:pt>
                <c:pt idx="79">
                  <c:v>01/28-30/2013</c:v>
                </c:pt>
                <c:pt idx="80">
                  <c:v>01/29-31/2013</c:v>
                </c:pt>
                <c:pt idx="81">
                  <c:v>01/30-02/1/2013</c:v>
                </c:pt>
                <c:pt idx="82">
                  <c:v>01/31-02/2/2013</c:v>
                </c:pt>
                <c:pt idx="83">
                  <c:v>02/1-4/2013</c:v>
                </c:pt>
                <c:pt idx="84">
                  <c:v>02/2-5/2013</c:v>
                </c:pt>
                <c:pt idx="85">
                  <c:v>02/4-6/2013</c:v>
                </c:pt>
                <c:pt idx="86">
                  <c:v>02/5-7/2013</c:v>
                </c:pt>
                <c:pt idx="87">
                  <c:v>02/6-8/2013</c:v>
                </c:pt>
                <c:pt idx="88">
                  <c:v>02/7-9/2013</c:v>
                </c:pt>
                <c:pt idx="89">
                  <c:v>02/8-10/2013</c:v>
                </c:pt>
                <c:pt idx="90">
                  <c:v>02/9-11/2013</c:v>
                </c:pt>
                <c:pt idx="91">
                  <c:v>02/10-12/2013</c:v>
                </c:pt>
                <c:pt idx="92">
                  <c:v>02/11-13/2013</c:v>
                </c:pt>
                <c:pt idx="93">
                  <c:v>02/12-14/2013</c:v>
                </c:pt>
                <c:pt idx="94">
                  <c:v>02/13-15/2013</c:v>
                </c:pt>
                <c:pt idx="95">
                  <c:v>02/14-16/2013</c:v>
                </c:pt>
                <c:pt idx="96">
                  <c:v>02/15-17/2013</c:v>
                </c:pt>
                <c:pt idx="97">
                  <c:v>02/16-18/2013</c:v>
                </c:pt>
                <c:pt idx="98">
                  <c:v>02/17-19/2013</c:v>
                </c:pt>
                <c:pt idx="99">
                  <c:v>02/18-20/2013</c:v>
                </c:pt>
                <c:pt idx="100">
                  <c:v>02/19-22/2013</c:v>
                </c:pt>
                <c:pt idx="101">
                  <c:v>02/20-23/2013</c:v>
                </c:pt>
                <c:pt idx="102">
                  <c:v>02/21-24/2013</c:v>
                </c:pt>
                <c:pt idx="103">
                  <c:v>02/23-25/2013</c:v>
                </c:pt>
                <c:pt idx="104">
                  <c:v>02/24-26/2013</c:v>
                </c:pt>
                <c:pt idx="105">
                  <c:v>02/25-27/2013</c:v>
                </c:pt>
                <c:pt idx="106">
                  <c:v>02/26-28/2013</c:v>
                </c:pt>
                <c:pt idx="107">
                  <c:v>02/27-03/1/2013</c:v>
                </c:pt>
                <c:pt idx="108">
                  <c:v>02/28-03/2/2013</c:v>
                </c:pt>
                <c:pt idx="109">
                  <c:v>03/1-3/2013</c:v>
                </c:pt>
                <c:pt idx="110">
                  <c:v>03/2-4/2013</c:v>
                </c:pt>
                <c:pt idx="111">
                  <c:v>03/3-5/2013</c:v>
                </c:pt>
                <c:pt idx="112">
                  <c:v>03/4-6/2013</c:v>
                </c:pt>
                <c:pt idx="113">
                  <c:v>03/5-7/2013</c:v>
                </c:pt>
                <c:pt idx="114">
                  <c:v>03/6-8/2013</c:v>
                </c:pt>
                <c:pt idx="115">
                  <c:v>03/7-9/2013</c:v>
                </c:pt>
                <c:pt idx="116">
                  <c:v>03/8-10/2013</c:v>
                </c:pt>
                <c:pt idx="117">
                  <c:v>03/9-11/2013</c:v>
                </c:pt>
                <c:pt idx="118">
                  <c:v>03/10-12/2013</c:v>
                </c:pt>
                <c:pt idx="119">
                  <c:v>03/11-13/2013</c:v>
                </c:pt>
                <c:pt idx="120">
                  <c:v>03/12-14/2013</c:v>
                </c:pt>
                <c:pt idx="121">
                  <c:v>03/13-15/2013</c:v>
                </c:pt>
                <c:pt idx="122">
                  <c:v>03/14-16/2013</c:v>
                </c:pt>
                <c:pt idx="123">
                  <c:v>03/15-17/2013</c:v>
                </c:pt>
                <c:pt idx="124">
                  <c:v>03/16-18/2013</c:v>
                </c:pt>
                <c:pt idx="125">
                  <c:v>03/17-19/2013</c:v>
                </c:pt>
                <c:pt idx="126">
                  <c:v>03/18-20/2013</c:v>
                </c:pt>
                <c:pt idx="127">
                  <c:v>03/19-21/2013</c:v>
                </c:pt>
                <c:pt idx="128">
                  <c:v>03/20-22/2013</c:v>
                </c:pt>
                <c:pt idx="129">
                  <c:v>03/21-23/2013</c:v>
                </c:pt>
                <c:pt idx="130">
                  <c:v>03/22-24/2013</c:v>
                </c:pt>
                <c:pt idx="131">
                  <c:v>03/23-25/2013</c:v>
                </c:pt>
                <c:pt idx="132">
                  <c:v>03/24-26/2013</c:v>
                </c:pt>
                <c:pt idx="133">
                  <c:v>03/25-27/2013</c:v>
                </c:pt>
                <c:pt idx="134">
                  <c:v>03/26-28/2013</c:v>
                </c:pt>
                <c:pt idx="135">
                  <c:v>03/27-29/2013</c:v>
                </c:pt>
                <c:pt idx="136">
                  <c:v>03/28-30/2013</c:v>
                </c:pt>
                <c:pt idx="137">
                  <c:v>03/29-04/1/2013</c:v>
                </c:pt>
                <c:pt idx="138">
                  <c:v>03/30-04/2/2013</c:v>
                </c:pt>
                <c:pt idx="139">
                  <c:v>04/1-3/2013</c:v>
                </c:pt>
                <c:pt idx="140">
                  <c:v>04/2-4/2013</c:v>
                </c:pt>
                <c:pt idx="141">
                  <c:v>04/3-5/2013</c:v>
                </c:pt>
                <c:pt idx="142">
                  <c:v>04/4-6/2013</c:v>
                </c:pt>
                <c:pt idx="143">
                  <c:v>04/5-7/2013</c:v>
                </c:pt>
                <c:pt idx="144">
                  <c:v>04/6-8/2013</c:v>
                </c:pt>
                <c:pt idx="145">
                  <c:v>04/7-9/2013</c:v>
                </c:pt>
                <c:pt idx="146">
                  <c:v>04/8-10/2013</c:v>
                </c:pt>
                <c:pt idx="147">
                  <c:v>04/9-11/2013</c:v>
                </c:pt>
                <c:pt idx="148">
                  <c:v>04/10-12/2013</c:v>
                </c:pt>
                <c:pt idx="149">
                  <c:v>04/11-13/2013</c:v>
                </c:pt>
                <c:pt idx="150">
                  <c:v>04/12-14/2013</c:v>
                </c:pt>
                <c:pt idx="151">
                  <c:v>04/13-15/2013</c:v>
                </c:pt>
                <c:pt idx="152">
                  <c:v>04/14-16/2013</c:v>
                </c:pt>
                <c:pt idx="153">
                  <c:v>04/15-17/2013</c:v>
                </c:pt>
                <c:pt idx="154">
                  <c:v>04/16-18/2013</c:v>
                </c:pt>
                <c:pt idx="155">
                  <c:v>04/17-19/2013</c:v>
                </c:pt>
                <c:pt idx="156">
                  <c:v>04/18-20/2013</c:v>
                </c:pt>
                <c:pt idx="157">
                  <c:v>04/19-21/2013</c:v>
                </c:pt>
                <c:pt idx="158">
                  <c:v>04/20-22/2013</c:v>
                </c:pt>
                <c:pt idx="159">
                  <c:v>04/21-23/2013</c:v>
                </c:pt>
                <c:pt idx="160">
                  <c:v>04/22-24/2013</c:v>
                </c:pt>
                <c:pt idx="161">
                  <c:v>04/23-25/2013</c:v>
                </c:pt>
                <c:pt idx="162">
                  <c:v>04/24-26/2013</c:v>
                </c:pt>
                <c:pt idx="163">
                  <c:v>04/25-27/2013</c:v>
                </c:pt>
                <c:pt idx="164">
                  <c:v>04/26-28/2013</c:v>
                </c:pt>
                <c:pt idx="165">
                  <c:v>04/27-29/2013</c:v>
                </c:pt>
                <c:pt idx="166">
                  <c:v>04/28-30/2013</c:v>
                </c:pt>
                <c:pt idx="167">
                  <c:v>04/29-05/1/2013</c:v>
                </c:pt>
                <c:pt idx="168">
                  <c:v>04/30-05/2/2013</c:v>
                </c:pt>
                <c:pt idx="169">
                  <c:v>05/1-3/2013</c:v>
                </c:pt>
                <c:pt idx="170">
                  <c:v>05/2-4/2013</c:v>
                </c:pt>
                <c:pt idx="171">
                  <c:v>05/3-5/2013</c:v>
                </c:pt>
                <c:pt idx="172">
                  <c:v>05/4-6/2013</c:v>
                </c:pt>
                <c:pt idx="173">
                  <c:v>05/5-7/2013</c:v>
                </c:pt>
                <c:pt idx="174">
                  <c:v>05/6-8/2013</c:v>
                </c:pt>
                <c:pt idx="175">
                  <c:v>05/7-9/2013</c:v>
                </c:pt>
                <c:pt idx="176">
                  <c:v>05/8-10/2013</c:v>
                </c:pt>
                <c:pt idx="177">
                  <c:v>05/9-11/2013</c:v>
                </c:pt>
                <c:pt idx="178">
                  <c:v>05/10-12/2013</c:v>
                </c:pt>
                <c:pt idx="179">
                  <c:v>05/11-13/2013</c:v>
                </c:pt>
                <c:pt idx="180">
                  <c:v>05/12-14/2013</c:v>
                </c:pt>
                <c:pt idx="181">
                  <c:v>05/13-15/2013</c:v>
                </c:pt>
                <c:pt idx="182">
                  <c:v>05/14-16/2013</c:v>
                </c:pt>
                <c:pt idx="183">
                  <c:v>05/15-17/2013</c:v>
                </c:pt>
                <c:pt idx="184">
                  <c:v>05/16-18/2013</c:v>
                </c:pt>
                <c:pt idx="185">
                  <c:v>05/17-19/2013</c:v>
                </c:pt>
                <c:pt idx="186">
                  <c:v>05/18-20/2013</c:v>
                </c:pt>
                <c:pt idx="187">
                  <c:v>05/19-21/2013</c:v>
                </c:pt>
                <c:pt idx="188">
                  <c:v>05/20-22/2013</c:v>
                </c:pt>
                <c:pt idx="189">
                  <c:v>05/21-23/2013</c:v>
                </c:pt>
                <c:pt idx="190">
                  <c:v>05/22-24/2013</c:v>
                </c:pt>
                <c:pt idx="191">
                  <c:v>05/23-25/2013</c:v>
                </c:pt>
                <c:pt idx="192">
                  <c:v>05/24-26/2013</c:v>
                </c:pt>
                <c:pt idx="193">
                  <c:v>05/25-27/2013</c:v>
                </c:pt>
                <c:pt idx="194">
                  <c:v>05/26-28/2013</c:v>
                </c:pt>
                <c:pt idx="195">
                  <c:v>05/27-29/2013</c:v>
                </c:pt>
                <c:pt idx="196">
                  <c:v>05/28-30/2013</c:v>
                </c:pt>
                <c:pt idx="197">
                  <c:v>05/29-31/2013</c:v>
                </c:pt>
                <c:pt idx="198">
                  <c:v>05/30-06/1/2013</c:v>
                </c:pt>
                <c:pt idx="199">
                  <c:v>05/31-06/2/2013</c:v>
                </c:pt>
                <c:pt idx="200">
                  <c:v>06/1-3/2013</c:v>
                </c:pt>
              </c:strCache>
            </c:strRef>
          </c:cat>
          <c:val>
            <c:numRef>
              <c:f>Sheet1!$B$1:$B$201</c:f>
              <c:numCache>
                <c:formatCode>General</c:formatCode>
                <c:ptCount val="201"/>
                <c:pt idx="0">
                  <c:v>52.0</c:v>
                </c:pt>
                <c:pt idx="1">
                  <c:v>50.0</c:v>
                </c:pt>
                <c:pt idx="2">
                  <c:v>49.0</c:v>
                </c:pt>
                <c:pt idx="3">
                  <c:v>49.0</c:v>
                </c:pt>
                <c:pt idx="4">
                  <c:v>52.0</c:v>
                </c:pt>
                <c:pt idx="5">
                  <c:v>51.0</c:v>
                </c:pt>
                <c:pt idx="6">
                  <c:v>52.0</c:v>
                </c:pt>
                <c:pt idx="7">
                  <c:v>52.0</c:v>
                </c:pt>
                <c:pt idx="8">
                  <c:v>53.0</c:v>
                </c:pt>
                <c:pt idx="9">
                  <c:v>52.0</c:v>
                </c:pt>
                <c:pt idx="10">
                  <c:v>52.0</c:v>
                </c:pt>
                <c:pt idx="11">
                  <c:v>52.0</c:v>
                </c:pt>
                <c:pt idx="12">
                  <c:v>53.0</c:v>
                </c:pt>
                <c:pt idx="13">
                  <c:v>52.0</c:v>
                </c:pt>
                <c:pt idx="14">
                  <c:v>53.0</c:v>
                </c:pt>
                <c:pt idx="15">
                  <c:v>51.0</c:v>
                </c:pt>
                <c:pt idx="16">
                  <c:v>50.0</c:v>
                </c:pt>
                <c:pt idx="17">
                  <c:v>50.0</c:v>
                </c:pt>
                <c:pt idx="18">
                  <c:v>51.0</c:v>
                </c:pt>
                <c:pt idx="19">
                  <c:v>53.0</c:v>
                </c:pt>
                <c:pt idx="20">
                  <c:v>51.0</c:v>
                </c:pt>
                <c:pt idx="21">
                  <c:v>51.0</c:v>
                </c:pt>
                <c:pt idx="22">
                  <c:v>49.0</c:v>
                </c:pt>
                <c:pt idx="23">
                  <c:v>51.0</c:v>
                </c:pt>
                <c:pt idx="24">
                  <c:v>50.0</c:v>
                </c:pt>
                <c:pt idx="25">
                  <c:v>52.0</c:v>
                </c:pt>
                <c:pt idx="26">
                  <c:v>54.0</c:v>
                </c:pt>
                <c:pt idx="27">
                  <c:v>53.0</c:v>
                </c:pt>
                <c:pt idx="28">
                  <c:v>52.0</c:v>
                </c:pt>
                <c:pt idx="29">
                  <c:v>50.0</c:v>
                </c:pt>
                <c:pt idx="30">
                  <c:v>49.0</c:v>
                </c:pt>
                <c:pt idx="31">
                  <c:v>50.0</c:v>
                </c:pt>
                <c:pt idx="32">
                  <c:v>50.0</c:v>
                </c:pt>
                <c:pt idx="33">
                  <c:v>51.0</c:v>
                </c:pt>
                <c:pt idx="34">
                  <c:v>53.0</c:v>
                </c:pt>
                <c:pt idx="35">
                  <c:v>54.0</c:v>
                </c:pt>
                <c:pt idx="36">
                  <c:v>54.0</c:v>
                </c:pt>
                <c:pt idx="37">
                  <c:v>51.0</c:v>
                </c:pt>
                <c:pt idx="38">
                  <c:v>50.0</c:v>
                </c:pt>
                <c:pt idx="39">
                  <c:v>50.0</c:v>
                </c:pt>
                <c:pt idx="40">
                  <c:v>50.0</c:v>
                </c:pt>
                <c:pt idx="41">
                  <c:v>52.0</c:v>
                </c:pt>
                <c:pt idx="42">
                  <c:v>54.0</c:v>
                </c:pt>
                <c:pt idx="43">
                  <c:v>56.0</c:v>
                </c:pt>
                <c:pt idx="44">
                  <c:v>58.0</c:v>
                </c:pt>
                <c:pt idx="45">
                  <c:v>57.0</c:v>
                </c:pt>
                <c:pt idx="46">
                  <c:v>57.0</c:v>
                </c:pt>
                <c:pt idx="47">
                  <c:v>56.0</c:v>
                </c:pt>
                <c:pt idx="48">
                  <c:v>53.0</c:v>
                </c:pt>
                <c:pt idx="49">
                  <c:v>54.0</c:v>
                </c:pt>
                <c:pt idx="50">
                  <c:v>53.0</c:v>
                </c:pt>
                <c:pt idx="51">
                  <c:v>53.0</c:v>
                </c:pt>
                <c:pt idx="52">
                  <c:v>50.0</c:v>
                </c:pt>
                <c:pt idx="53">
                  <c:v>52.0</c:v>
                </c:pt>
                <c:pt idx="54">
                  <c:v>52.0</c:v>
                </c:pt>
                <c:pt idx="55">
                  <c:v>54.0</c:v>
                </c:pt>
                <c:pt idx="56">
                  <c:v>54.0</c:v>
                </c:pt>
                <c:pt idx="57">
                  <c:v>56.0</c:v>
                </c:pt>
                <c:pt idx="58">
                  <c:v>56.0</c:v>
                </c:pt>
                <c:pt idx="59">
                  <c:v>54.0</c:v>
                </c:pt>
                <c:pt idx="60">
                  <c:v>53.0</c:v>
                </c:pt>
                <c:pt idx="61">
                  <c:v>51.0</c:v>
                </c:pt>
                <c:pt idx="62">
                  <c:v>52.0</c:v>
                </c:pt>
                <c:pt idx="63">
                  <c:v>52.0</c:v>
                </c:pt>
                <c:pt idx="64">
                  <c:v>53.0</c:v>
                </c:pt>
                <c:pt idx="65">
                  <c:v>50.0</c:v>
                </c:pt>
                <c:pt idx="66">
                  <c:v>49.0</c:v>
                </c:pt>
                <c:pt idx="67">
                  <c:v>48.0</c:v>
                </c:pt>
                <c:pt idx="68">
                  <c:v>51.0</c:v>
                </c:pt>
                <c:pt idx="69">
                  <c:v>50.0</c:v>
                </c:pt>
                <c:pt idx="70">
                  <c:v>51.0</c:v>
                </c:pt>
                <c:pt idx="71">
                  <c:v>53.0</c:v>
                </c:pt>
                <c:pt idx="72">
                  <c:v>52.0</c:v>
                </c:pt>
                <c:pt idx="73">
                  <c:v>52.0</c:v>
                </c:pt>
                <c:pt idx="74">
                  <c:v>51.0</c:v>
                </c:pt>
                <c:pt idx="75">
                  <c:v>52.0</c:v>
                </c:pt>
                <c:pt idx="76">
                  <c:v>52.0</c:v>
                </c:pt>
                <c:pt idx="77">
                  <c:v>52.0</c:v>
                </c:pt>
                <c:pt idx="78">
                  <c:v>51.0</c:v>
                </c:pt>
                <c:pt idx="79">
                  <c:v>53.0</c:v>
                </c:pt>
                <c:pt idx="80">
                  <c:v>53.0</c:v>
                </c:pt>
                <c:pt idx="81">
                  <c:v>54.0</c:v>
                </c:pt>
                <c:pt idx="82">
                  <c:v>52.0</c:v>
                </c:pt>
                <c:pt idx="83">
                  <c:v>52.0</c:v>
                </c:pt>
                <c:pt idx="84">
                  <c:v>52.0</c:v>
                </c:pt>
                <c:pt idx="85">
                  <c:v>52.0</c:v>
                </c:pt>
                <c:pt idx="86">
                  <c:v>52.0</c:v>
                </c:pt>
                <c:pt idx="87">
                  <c:v>52.0</c:v>
                </c:pt>
                <c:pt idx="88">
                  <c:v>52.0</c:v>
                </c:pt>
                <c:pt idx="89">
                  <c:v>52.0</c:v>
                </c:pt>
                <c:pt idx="90">
                  <c:v>52.0</c:v>
                </c:pt>
                <c:pt idx="91">
                  <c:v>52.0</c:v>
                </c:pt>
                <c:pt idx="92">
                  <c:v>51.0</c:v>
                </c:pt>
                <c:pt idx="93">
                  <c:v>50.0</c:v>
                </c:pt>
                <c:pt idx="94">
                  <c:v>50.0</c:v>
                </c:pt>
                <c:pt idx="95">
                  <c:v>50.0</c:v>
                </c:pt>
                <c:pt idx="96">
                  <c:v>52.0</c:v>
                </c:pt>
                <c:pt idx="97">
                  <c:v>51.0</c:v>
                </c:pt>
                <c:pt idx="98">
                  <c:v>51.0</c:v>
                </c:pt>
                <c:pt idx="99">
                  <c:v>50.0</c:v>
                </c:pt>
                <c:pt idx="100">
                  <c:v>52.0</c:v>
                </c:pt>
                <c:pt idx="101">
                  <c:v>50.0</c:v>
                </c:pt>
                <c:pt idx="102">
                  <c:v>51.0</c:v>
                </c:pt>
                <c:pt idx="103">
                  <c:v>51.0</c:v>
                </c:pt>
                <c:pt idx="104">
                  <c:v>53.0</c:v>
                </c:pt>
                <c:pt idx="105">
                  <c:v>51.0</c:v>
                </c:pt>
                <c:pt idx="106">
                  <c:v>51.0</c:v>
                </c:pt>
                <c:pt idx="107">
                  <c:v>47.0</c:v>
                </c:pt>
                <c:pt idx="108">
                  <c:v>46.0</c:v>
                </c:pt>
                <c:pt idx="109">
                  <c:v>46.0</c:v>
                </c:pt>
                <c:pt idx="110">
                  <c:v>49.0</c:v>
                </c:pt>
                <c:pt idx="111">
                  <c:v>48.0</c:v>
                </c:pt>
                <c:pt idx="112">
                  <c:v>47.0</c:v>
                </c:pt>
                <c:pt idx="113">
                  <c:v>49.0</c:v>
                </c:pt>
                <c:pt idx="114">
                  <c:v>49.0</c:v>
                </c:pt>
                <c:pt idx="115">
                  <c:v>50.0</c:v>
                </c:pt>
                <c:pt idx="116">
                  <c:v>49.0</c:v>
                </c:pt>
                <c:pt idx="117">
                  <c:v>49.0</c:v>
                </c:pt>
                <c:pt idx="118">
                  <c:v>49.0</c:v>
                </c:pt>
                <c:pt idx="119">
                  <c:v>48.0</c:v>
                </c:pt>
                <c:pt idx="120">
                  <c:v>48.0</c:v>
                </c:pt>
                <c:pt idx="121">
                  <c:v>47.0</c:v>
                </c:pt>
                <c:pt idx="122">
                  <c:v>47.0</c:v>
                </c:pt>
                <c:pt idx="123">
                  <c:v>49.0</c:v>
                </c:pt>
                <c:pt idx="124">
                  <c:v>50.0</c:v>
                </c:pt>
                <c:pt idx="125">
                  <c:v>48.0</c:v>
                </c:pt>
                <c:pt idx="126">
                  <c:v>46.0</c:v>
                </c:pt>
                <c:pt idx="127">
                  <c:v>47.0</c:v>
                </c:pt>
                <c:pt idx="128">
                  <c:v>47.0</c:v>
                </c:pt>
                <c:pt idx="129">
                  <c:v>48.0</c:v>
                </c:pt>
                <c:pt idx="130">
                  <c:v>47.0</c:v>
                </c:pt>
                <c:pt idx="131">
                  <c:v>48.0</c:v>
                </c:pt>
                <c:pt idx="132">
                  <c:v>49.0</c:v>
                </c:pt>
                <c:pt idx="133">
                  <c:v>49.0</c:v>
                </c:pt>
                <c:pt idx="134">
                  <c:v>48.0</c:v>
                </c:pt>
                <c:pt idx="135">
                  <c:v>46.0</c:v>
                </c:pt>
                <c:pt idx="136">
                  <c:v>48.0</c:v>
                </c:pt>
                <c:pt idx="137">
                  <c:v>47.0</c:v>
                </c:pt>
                <c:pt idx="138">
                  <c:v>48.0</c:v>
                </c:pt>
                <c:pt idx="139">
                  <c:v>47.0</c:v>
                </c:pt>
                <c:pt idx="140">
                  <c:v>48.0</c:v>
                </c:pt>
                <c:pt idx="141">
                  <c:v>48.0</c:v>
                </c:pt>
                <c:pt idx="142">
                  <c:v>49.0</c:v>
                </c:pt>
                <c:pt idx="143">
                  <c:v>48.0</c:v>
                </c:pt>
                <c:pt idx="144">
                  <c:v>49.0</c:v>
                </c:pt>
                <c:pt idx="145">
                  <c:v>49.0</c:v>
                </c:pt>
                <c:pt idx="146">
                  <c:v>49.0</c:v>
                </c:pt>
                <c:pt idx="147">
                  <c:v>50.0</c:v>
                </c:pt>
                <c:pt idx="148">
                  <c:v>48.0</c:v>
                </c:pt>
                <c:pt idx="149">
                  <c:v>48.0</c:v>
                </c:pt>
                <c:pt idx="150">
                  <c:v>48.0</c:v>
                </c:pt>
                <c:pt idx="151">
                  <c:v>50.0</c:v>
                </c:pt>
                <c:pt idx="152">
                  <c:v>49.0</c:v>
                </c:pt>
                <c:pt idx="153">
                  <c:v>49.0</c:v>
                </c:pt>
                <c:pt idx="154">
                  <c:v>51.0</c:v>
                </c:pt>
                <c:pt idx="155">
                  <c:v>51.0</c:v>
                </c:pt>
                <c:pt idx="156">
                  <c:v>53.0</c:v>
                </c:pt>
                <c:pt idx="157">
                  <c:v>50.0</c:v>
                </c:pt>
                <c:pt idx="158">
                  <c:v>51.0</c:v>
                </c:pt>
                <c:pt idx="159">
                  <c:v>48.0</c:v>
                </c:pt>
                <c:pt idx="160">
                  <c:v>51.0</c:v>
                </c:pt>
                <c:pt idx="161">
                  <c:v>50.0</c:v>
                </c:pt>
                <c:pt idx="162">
                  <c:v>52.0</c:v>
                </c:pt>
                <c:pt idx="163">
                  <c:v>50.0</c:v>
                </c:pt>
                <c:pt idx="164">
                  <c:v>50.0</c:v>
                </c:pt>
                <c:pt idx="165">
                  <c:v>49.0</c:v>
                </c:pt>
                <c:pt idx="166">
                  <c:v>50.0</c:v>
                </c:pt>
                <c:pt idx="167">
                  <c:v>50.0</c:v>
                </c:pt>
                <c:pt idx="168">
                  <c:v>51.0</c:v>
                </c:pt>
                <c:pt idx="169">
                  <c:v>51.0</c:v>
                </c:pt>
                <c:pt idx="170">
                  <c:v>50.0</c:v>
                </c:pt>
                <c:pt idx="171">
                  <c:v>50.0</c:v>
                </c:pt>
                <c:pt idx="172">
                  <c:v>49.0</c:v>
                </c:pt>
                <c:pt idx="173">
                  <c:v>51.0</c:v>
                </c:pt>
                <c:pt idx="174">
                  <c:v>49.0</c:v>
                </c:pt>
                <c:pt idx="175">
                  <c:v>50.0</c:v>
                </c:pt>
                <c:pt idx="176">
                  <c:v>49.0</c:v>
                </c:pt>
                <c:pt idx="177">
                  <c:v>49.0</c:v>
                </c:pt>
                <c:pt idx="178">
                  <c:v>48.0</c:v>
                </c:pt>
                <c:pt idx="179">
                  <c:v>49.0</c:v>
                </c:pt>
                <c:pt idx="180">
                  <c:v>47.0</c:v>
                </c:pt>
                <c:pt idx="181">
                  <c:v>48.0</c:v>
                </c:pt>
                <c:pt idx="182">
                  <c:v>49.0</c:v>
                </c:pt>
                <c:pt idx="183">
                  <c:v>51.0</c:v>
                </c:pt>
                <c:pt idx="184">
                  <c:v>50.0</c:v>
                </c:pt>
                <c:pt idx="185">
                  <c:v>49.0</c:v>
                </c:pt>
                <c:pt idx="186">
                  <c:v>49.0</c:v>
                </c:pt>
                <c:pt idx="187">
                  <c:v>50.0</c:v>
                </c:pt>
                <c:pt idx="188">
                  <c:v>50.0</c:v>
                </c:pt>
                <c:pt idx="189">
                  <c:v>49.0</c:v>
                </c:pt>
                <c:pt idx="190">
                  <c:v>47.0</c:v>
                </c:pt>
                <c:pt idx="191">
                  <c:v>47.0</c:v>
                </c:pt>
                <c:pt idx="192">
                  <c:v>48.0</c:v>
                </c:pt>
                <c:pt idx="193">
                  <c:v>48.0</c:v>
                </c:pt>
                <c:pt idx="194">
                  <c:v>50.0</c:v>
                </c:pt>
                <c:pt idx="195">
                  <c:v>49.0</c:v>
                </c:pt>
                <c:pt idx="196">
                  <c:v>50.0</c:v>
                </c:pt>
                <c:pt idx="197">
                  <c:v>48.0</c:v>
                </c:pt>
                <c:pt idx="198">
                  <c:v>47.0</c:v>
                </c:pt>
                <c:pt idx="199">
                  <c:v>47.0</c:v>
                </c:pt>
                <c:pt idx="200">
                  <c:v>48.0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830520"/>
        <c:axId val="2096761656"/>
      </c:lineChart>
      <c:catAx>
        <c:axId val="2096830520"/>
        <c:scaling>
          <c:orientation val="minMax"/>
        </c:scaling>
        <c:delete val="1"/>
        <c:axPos val="b"/>
        <c:majorTickMark val="out"/>
        <c:minorTickMark val="none"/>
        <c:tickLblPos val="nextTo"/>
        <c:crossAx val="2096761656"/>
        <c:crosses val="autoZero"/>
        <c:auto val="1"/>
        <c:lblAlgn val="ctr"/>
        <c:lblOffset val="100"/>
        <c:noMultiLvlLbl val="0"/>
      </c:catAx>
      <c:valAx>
        <c:axId val="2096761656"/>
        <c:scaling>
          <c:orientation val="minMax"/>
          <c:max val="60.0"/>
          <c:min val="4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6830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Sheet1!$A$1:$A$201</c:f>
              <c:strCache>
                <c:ptCount val="201"/>
                <c:pt idx="0">
                  <c:v>11/3-5/2012</c:v>
                </c:pt>
                <c:pt idx="1">
                  <c:v>11/4-6/2012</c:v>
                </c:pt>
                <c:pt idx="2">
                  <c:v>11/5-7/2012</c:v>
                </c:pt>
                <c:pt idx="3">
                  <c:v>11/6-8/2012</c:v>
                </c:pt>
                <c:pt idx="4">
                  <c:v>11/7-9/2012</c:v>
                </c:pt>
                <c:pt idx="5">
                  <c:v>11/8-10/2012</c:v>
                </c:pt>
                <c:pt idx="6">
                  <c:v>11/9-11/2012</c:v>
                </c:pt>
                <c:pt idx="7">
                  <c:v>11/10-12/2012</c:v>
                </c:pt>
                <c:pt idx="8">
                  <c:v>11/11-13/2012</c:v>
                </c:pt>
                <c:pt idx="9">
                  <c:v>11/12-14/2012</c:v>
                </c:pt>
                <c:pt idx="10">
                  <c:v>11/13-15/2012</c:v>
                </c:pt>
                <c:pt idx="11">
                  <c:v>11/14-16/2012</c:v>
                </c:pt>
                <c:pt idx="12">
                  <c:v>11/15-17/2012</c:v>
                </c:pt>
                <c:pt idx="13">
                  <c:v>11/16-18/2012</c:v>
                </c:pt>
                <c:pt idx="14">
                  <c:v>11/17-19/2012</c:v>
                </c:pt>
                <c:pt idx="15">
                  <c:v>11/18-20/2012</c:v>
                </c:pt>
                <c:pt idx="16">
                  <c:v>11/19-21/2012</c:v>
                </c:pt>
                <c:pt idx="17">
                  <c:v>11/20-23/2012</c:v>
                </c:pt>
                <c:pt idx="18">
                  <c:v>11/21-24/2012</c:v>
                </c:pt>
                <c:pt idx="19">
                  <c:v>11/23-25/2012</c:v>
                </c:pt>
                <c:pt idx="20">
                  <c:v>11/24-26/2012</c:v>
                </c:pt>
                <c:pt idx="21">
                  <c:v>11/25-27/2012</c:v>
                </c:pt>
                <c:pt idx="22">
                  <c:v>11/26-28/2012</c:v>
                </c:pt>
                <c:pt idx="23">
                  <c:v>11/27-29/2012</c:v>
                </c:pt>
                <c:pt idx="24">
                  <c:v>11/28-30/2012</c:v>
                </c:pt>
                <c:pt idx="25">
                  <c:v>11/29-12/1/2012</c:v>
                </c:pt>
                <c:pt idx="26">
                  <c:v>11/30-12/2/2012</c:v>
                </c:pt>
                <c:pt idx="27">
                  <c:v>12/1-3/2012</c:v>
                </c:pt>
                <c:pt idx="28">
                  <c:v>12/2-4/2012</c:v>
                </c:pt>
                <c:pt idx="29">
                  <c:v>12/3-5/2012</c:v>
                </c:pt>
                <c:pt idx="30">
                  <c:v>12/4-6/2012</c:v>
                </c:pt>
                <c:pt idx="31">
                  <c:v>12/5-7/2012</c:v>
                </c:pt>
                <c:pt idx="32">
                  <c:v>12/6-8/2012</c:v>
                </c:pt>
                <c:pt idx="33">
                  <c:v>12/7-9/2012</c:v>
                </c:pt>
                <c:pt idx="34">
                  <c:v>12/8-10/2012</c:v>
                </c:pt>
                <c:pt idx="35">
                  <c:v>12/9-11/2012</c:v>
                </c:pt>
                <c:pt idx="36">
                  <c:v>12/10-12/2012</c:v>
                </c:pt>
                <c:pt idx="37">
                  <c:v>12/11-13/2012</c:v>
                </c:pt>
                <c:pt idx="38">
                  <c:v>12/12-14/2012</c:v>
                </c:pt>
                <c:pt idx="39">
                  <c:v>12/13-15/2012</c:v>
                </c:pt>
                <c:pt idx="40">
                  <c:v>12/14-16/2012</c:v>
                </c:pt>
                <c:pt idx="41">
                  <c:v>12/15-17/2012</c:v>
                </c:pt>
                <c:pt idx="42">
                  <c:v>12/16-18/2012</c:v>
                </c:pt>
                <c:pt idx="43">
                  <c:v>12/17-19/2012</c:v>
                </c:pt>
                <c:pt idx="44">
                  <c:v>12/18-21/2012</c:v>
                </c:pt>
                <c:pt idx="45">
                  <c:v>12/19-22/2012</c:v>
                </c:pt>
                <c:pt idx="46">
                  <c:v>12/21-23/2012</c:v>
                </c:pt>
                <c:pt idx="47">
                  <c:v>12/22-26/2012</c:v>
                </c:pt>
                <c:pt idx="48">
                  <c:v>12/23-27/2012</c:v>
                </c:pt>
                <c:pt idx="49">
                  <c:v>12/26-28/2012</c:v>
                </c:pt>
                <c:pt idx="50">
                  <c:v>12/27-29/2012</c:v>
                </c:pt>
                <c:pt idx="51">
                  <c:v>12/28-30/2012</c:v>
                </c:pt>
                <c:pt idx="52">
                  <c:v>12/29/2012-01/3/2013</c:v>
                </c:pt>
                <c:pt idx="53">
                  <c:v>12/30/2012-01/4/2013</c:v>
                </c:pt>
                <c:pt idx="54">
                  <c:v>01/3-5/2013</c:v>
                </c:pt>
                <c:pt idx="55">
                  <c:v>01/4-6/2013</c:v>
                </c:pt>
                <c:pt idx="56">
                  <c:v>01/5-7/2013</c:v>
                </c:pt>
                <c:pt idx="57">
                  <c:v>01/6-8/2013</c:v>
                </c:pt>
                <c:pt idx="58">
                  <c:v>01/7-9/2013</c:v>
                </c:pt>
                <c:pt idx="59">
                  <c:v>01/8-10/2013</c:v>
                </c:pt>
                <c:pt idx="60">
                  <c:v>01/9-11/2013</c:v>
                </c:pt>
                <c:pt idx="61">
                  <c:v>01/10-12/2013</c:v>
                </c:pt>
                <c:pt idx="62">
                  <c:v>01/11-13/2013</c:v>
                </c:pt>
                <c:pt idx="63">
                  <c:v>01/12-14/2013</c:v>
                </c:pt>
                <c:pt idx="64">
                  <c:v>01/13-15/2013</c:v>
                </c:pt>
                <c:pt idx="65">
                  <c:v>01/14-16/2013</c:v>
                </c:pt>
                <c:pt idx="66">
                  <c:v>01/15-17/2013</c:v>
                </c:pt>
                <c:pt idx="67">
                  <c:v>01/16-18/2013</c:v>
                </c:pt>
                <c:pt idx="68">
                  <c:v>01/17-19/2013</c:v>
                </c:pt>
                <c:pt idx="69">
                  <c:v>01/18-20/2013</c:v>
                </c:pt>
                <c:pt idx="70">
                  <c:v>01/19-21/2013</c:v>
                </c:pt>
                <c:pt idx="71">
                  <c:v>01/20-22/2013</c:v>
                </c:pt>
                <c:pt idx="72">
                  <c:v>01/21-23/2013</c:v>
                </c:pt>
                <c:pt idx="73">
                  <c:v>01/22-24/2013</c:v>
                </c:pt>
                <c:pt idx="74">
                  <c:v>01/23-25/2013</c:v>
                </c:pt>
                <c:pt idx="75">
                  <c:v>01/24-26/2013</c:v>
                </c:pt>
                <c:pt idx="76">
                  <c:v>01/25-27/2013</c:v>
                </c:pt>
                <c:pt idx="77">
                  <c:v>01/26-28/2013</c:v>
                </c:pt>
                <c:pt idx="78">
                  <c:v>01/27-29/2013</c:v>
                </c:pt>
                <c:pt idx="79">
                  <c:v>01/28-30/2013</c:v>
                </c:pt>
                <c:pt idx="80">
                  <c:v>01/29-31/2013</c:v>
                </c:pt>
                <c:pt idx="81">
                  <c:v>01/30-02/1/2013</c:v>
                </c:pt>
                <c:pt idx="82">
                  <c:v>01/31-02/2/2013</c:v>
                </c:pt>
                <c:pt idx="83">
                  <c:v>02/1-4/2013</c:v>
                </c:pt>
                <c:pt idx="84">
                  <c:v>02/2-5/2013</c:v>
                </c:pt>
                <c:pt idx="85">
                  <c:v>02/4-6/2013</c:v>
                </c:pt>
                <c:pt idx="86">
                  <c:v>02/5-7/2013</c:v>
                </c:pt>
                <c:pt idx="87">
                  <c:v>02/6-8/2013</c:v>
                </c:pt>
                <c:pt idx="88">
                  <c:v>02/7-9/2013</c:v>
                </c:pt>
                <c:pt idx="89">
                  <c:v>02/8-10/2013</c:v>
                </c:pt>
                <c:pt idx="90">
                  <c:v>02/9-11/2013</c:v>
                </c:pt>
                <c:pt idx="91">
                  <c:v>02/10-12/2013</c:v>
                </c:pt>
                <c:pt idx="92">
                  <c:v>02/11-13/2013</c:v>
                </c:pt>
                <c:pt idx="93">
                  <c:v>02/12-14/2013</c:v>
                </c:pt>
                <c:pt idx="94">
                  <c:v>02/13-15/2013</c:v>
                </c:pt>
                <c:pt idx="95">
                  <c:v>02/14-16/2013</c:v>
                </c:pt>
                <c:pt idx="96">
                  <c:v>02/15-17/2013</c:v>
                </c:pt>
                <c:pt idx="97">
                  <c:v>02/16-18/2013</c:v>
                </c:pt>
                <c:pt idx="98">
                  <c:v>02/17-19/2013</c:v>
                </c:pt>
                <c:pt idx="99">
                  <c:v>02/18-20/2013</c:v>
                </c:pt>
                <c:pt idx="100">
                  <c:v>02/19-22/2013</c:v>
                </c:pt>
                <c:pt idx="101">
                  <c:v>02/20-23/2013</c:v>
                </c:pt>
                <c:pt idx="102">
                  <c:v>02/21-24/2013</c:v>
                </c:pt>
                <c:pt idx="103">
                  <c:v>02/23-25/2013</c:v>
                </c:pt>
                <c:pt idx="104">
                  <c:v>02/24-26/2013</c:v>
                </c:pt>
                <c:pt idx="105">
                  <c:v>02/25-27/2013</c:v>
                </c:pt>
                <c:pt idx="106">
                  <c:v>02/26-28/2013</c:v>
                </c:pt>
                <c:pt idx="107">
                  <c:v>02/27-03/1/2013</c:v>
                </c:pt>
                <c:pt idx="108">
                  <c:v>02/28-03/2/2013</c:v>
                </c:pt>
                <c:pt idx="109">
                  <c:v>03/1-3/2013</c:v>
                </c:pt>
                <c:pt idx="110">
                  <c:v>03/2-4/2013</c:v>
                </c:pt>
                <c:pt idx="111">
                  <c:v>03/3-5/2013</c:v>
                </c:pt>
                <c:pt idx="112">
                  <c:v>03/4-6/2013</c:v>
                </c:pt>
                <c:pt idx="113">
                  <c:v>03/5-7/2013</c:v>
                </c:pt>
                <c:pt idx="114">
                  <c:v>03/6-8/2013</c:v>
                </c:pt>
                <c:pt idx="115">
                  <c:v>03/7-9/2013</c:v>
                </c:pt>
                <c:pt idx="116">
                  <c:v>03/8-10/2013</c:v>
                </c:pt>
                <c:pt idx="117">
                  <c:v>03/9-11/2013</c:v>
                </c:pt>
                <c:pt idx="118">
                  <c:v>03/10-12/2013</c:v>
                </c:pt>
                <c:pt idx="119">
                  <c:v>03/11-13/2013</c:v>
                </c:pt>
                <c:pt idx="120">
                  <c:v>03/12-14/2013</c:v>
                </c:pt>
                <c:pt idx="121">
                  <c:v>03/13-15/2013</c:v>
                </c:pt>
                <c:pt idx="122">
                  <c:v>03/14-16/2013</c:v>
                </c:pt>
                <c:pt idx="123">
                  <c:v>03/15-17/2013</c:v>
                </c:pt>
                <c:pt idx="124">
                  <c:v>03/16-18/2013</c:v>
                </c:pt>
                <c:pt idx="125">
                  <c:v>03/17-19/2013</c:v>
                </c:pt>
                <c:pt idx="126">
                  <c:v>03/18-20/2013</c:v>
                </c:pt>
                <c:pt idx="127">
                  <c:v>03/19-21/2013</c:v>
                </c:pt>
                <c:pt idx="128">
                  <c:v>03/20-22/2013</c:v>
                </c:pt>
                <c:pt idx="129">
                  <c:v>03/21-23/2013</c:v>
                </c:pt>
                <c:pt idx="130">
                  <c:v>03/22-24/2013</c:v>
                </c:pt>
                <c:pt idx="131">
                  <c:v>03/23-25/2013</c:v>
                </c:pt>
                <c:pt idx="132">
                  <c:v>03/24-26/2013</c:v>
                </c:pt>
                <c:pt idx="133">
                  <c:v>03/25-27/2013</c:v>
                </c:pt>
                <c:pt idx="134">
                  <c:v>03/26-28/2013</c:v>
                </c:pt>
                <c:pt idx="135">
                  <c:v>03/27-29/2013</c:v>
                </c:pt>
                <c:pt idx="136">
                  <c:v>03/28-30/2013</c:v>
                </c:pt>
                <c:pt idx="137">
                  <c:v>03/29-04/1/2013</c:v>
                </c:pt>
                <c:pt idx="138">
                  <c:v>03/30-04/2/2013</c:v>
                </c:pt>
                <c:pt idx="139">
                  <c:v>04/1-3/2013</c:v>
                </c:pt>
                <c:pt idx="140">
                  <c:v>04/2-4/2013</c:v>
                </c:pt>
                <c:pt idx="141">
                  <c:v>04/3-5/2013</c:v>
                </c:pt>
                <c:pt idx="142">
                  <c:v>04/4-6/2013</c:v>
                </c:pt>
                <c:pt idx="143">
                  <c:v>04/5-7/2013</c:v>
                </c:pt>
                <c:pt idx="144">
                  <c:v>04/6-8/2013</c:v>
                </c:pt>
                <c:pt idx="145">
                  <c:v>04/7-9/2013</c:v>
                </c:pt>
                <c:pt idx="146">
                  <c:v>04/8-10/2013</c:v>
                </c:pt>
                <c:pt idx="147">
                  <c:v>04/9-11/2013</c:v>
                </c:pt>
                <c:pt idx="148">
                  <c:v>04/10-12/2013</c:v>
                </c:pt>
                <c:pt idx="149">
                  <c:v>04/11-13/2013</c:v>
                </c:pt>
                <c:pt idx="150">
                  <c:v>04/12-14/2013</c:v>
                </c:pt>
                <c:pt idx="151">
                  <c:v>04/13-15/2013</c:v>
                </c:pt>
                <c:pt idx="152">
                  <c:v>04/14-16/2013</c:v>
                </c:pt>
                <c:pt idx="153">
                  <c:v>04/15-17/2013</c:v>
                </c:pt>
                <c:pt idx="154">
                  <c:v>04/16-18/2013</c:v>
                </c:pt>
                <c:pt idx="155">
                  <c:v>04/17-19/2013</c:v>
                </c:pt>
                <c:pt idx="156">
                  <c:v>04/18-20/2013</c:v>
                </c:pt>
                <c:pt idx="157">
                  <c:v>04/19-21/2013</c:v>
                </c:pt>
                <c:pt idx="158">
                  <c:v>04/20-22/2013</c:v>
                </c:pt>
                <c:pt idx="159">
                  <c:v>04/21-23/2013</c:v>
                </c:pt>
                <c:pt idx="160">
                  <c:v>04/22-24/2013</c:v>
                </c:pt>
                <c:pt idx="161">
                  <c:v>04/23-25/2013</c:v>
                </c:pt>
                <c:pt idx="162">
                  <c:v>04/24-26/2013</c:v>
                </c:pt>
                <c:pt idx="163">
                  <c:v>04/25-27/2013</c:v>
                </c:pt>
                <c:pt idx="164">
                  <c:v>04/26-28/2013</c:v>
                </c:pt>
                <c:pt idx="165">
                  <c:v>04/27-29/2013</c:v>
                </c:pt>
                <c:pt idx="166">
                  <c:v>04/28-30/2013</c:v>
                </c:pt>
                <c:pt idx="167">
                  <c:v>04/29-05/1/2013</c:v>
                </c:pt>
                <c:pt idx="168">
                  <c:v>04/30-05/2/2013</c:v>
                </c:pt>
                <c:pt idx="169">
                  <c:v>05/1-3/2013</c:v>
                </c:pt>
                <c:pt idx="170">
                  <c:v>05/2-4/2013</c:v>
                </c:pt>
                <c:pt idx="171">
                  <c:v>05/3-5/2013</c:v>
                </c:pt>
                <c:pt idx="172">
                  <c:v>05/4-6/2013</c:v>
                </c:pt>
                <c:pt idx="173">
                  <c:v>05/5-7/2013</c:v>
                </c:pt>
                <c:pt idx="174">
                  <c:v>05/6-8/2013</c:v>
                </c:pt>
                <c:pt idx="175">
                  <c:v>05/7-9/2013</c:v>
                </c:pt>
                <c:pt idx="176">
                  <c:v>05/8-10/2013</c:v>
                </c:pt>
                <c:pt idx="177">
                  <c:v>05/9-11/2013</c:v>
                </c:pt>
                <c:pt idx="178">
                  <c:v>05/10-12/2013</c:v>
                </c:pt>
                <c:pt idx="179">
                  <c:v>05/11-13/2013</c:v>
                </c:pt>
                <c:pt idx="180">
                  <c:v>05/12-14/2013</c:v>
                </c:pt>
                <c:pt idx="181">
                  <c:v>05/13-15/2013</c:v>
                </c:pt>
                <c:pt idx="182">
                  <c:v>05/14-16/2013</c:v>
                </c:pt>
                <c:pt idx="183">
                  <c:v>05/15-17/2013</c:v>
                </c:pt>
                <c:pt idx="184">
                  <c:v>05/16-18/2013</c:v>
                </c:pt>
                <c:pt idx="185">
                  <c:v>05/17-19/2013</c:v>
                </c:pt>
                <c:pt idx="186">
                  <c:v>05/18-20/2013</c:v>
                </c:pt>
                <c:pt idx="187">
                  <c:v>05/19-21/2013</c:v>
                </c:pt>
                <c:pt idx="188">
                  <c:v>05/20-22/2013</c:v>
                </c:pt>
                <c:pt idx="189">
                  <c:v>05/21-23/2013</c:v>
                </c:pt>
                <c:pt idx="190">
                  <c:v>05/22-24/2013</c:v>
                </c:pt>
                <c:pt idx="191">
                  <c:v>05/23-25/2013</c:v>
                </c:pt>
                <c:pt idx="192">
                  <c:v>05/24-26/2013</c:v>
                </c:pt>
                <c:pt idx="193">
                  <c:v>05/25-27/2013</c:v>
                </c:pt>
                <c:pt idx="194">
                  <c:v>05/26-28/2013</c:v>
                </c:pt>
                <c:pt idx="195">
                  <c:v>05/27-29/2013</c:v>
                </c:pt>
                <c:pt idx="196">
                  <c:v>05/28-30/2013</c:v>
                </c:pt>
                <c:pt idx="197">
                  <c:v>05/29-31/2013</c:v>
                </c:pt>
                <c:pt idx="198">
                  <c:v>05/30-06/1/2013</c:v>
                </c:pt>
                <c:pt idx="199">
                  <c:v>05/31-06/2/2013</c:v>
                </c:pt>
                <c:pt idx="200">
                  <c:v>06/1-3/2013</c:v>
                </c:pt>
              </c:strCache>
            </c:strRef>
          </c:cat>
          <c:val>
            <c:numRef>
              <c:f>Sheet1!$E$1:$E$201</c:f>
              <c:numCache>
                <c:formatCode>General</c:formatCode>
                <c:ptCount val="201"/>
                <c:pt idx="0">
                  <c:v>49.0</c:v>
                </c:pt>
                <c:pt idx="1">
                  <c:v>53.0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51.0</c:v>
                </c:pt>
                <c:pt idx="6">
                  <c:v>47.0</c:v>
                </c:pt>
                <c:pt idx="7">
                  <c:v>48.0</c:v>
                </c:pt>
                <c:pt idx="8">
                  <c:v>49.0</c:v>
                </c:pt>
                <c:pt idx="9">
                  <c:v>53.0</c:v>
                </c:pt>
                <c:pt idx="10">
                  <c:v>56.0</c:v>
                </c:pt>
                <c:pt idx="11">
                  <c:v>48.0</c:v>
                </c:pt>
                <c:pt idx="12">
                  <c:v>50.0</c:v>
                </c:pt>
                <c:pt idx="13">
                  <c:v>50.0</c:v>
                </c:pt>
                <c:pt idx="14">
                  <c:v>50.0</c:v>
                </c:pt>
                <c:pt idx="15">
                  <c:v>47.0</c:v>
                </c:pt>
                <c:pt idx="16">
                  <c:v>52.0</c:v>
                </c:pt>
                <c:pt idx="17">
                  <c:v>49.0</c:v>
                </c:pt>
                <c:pt idx="18">
                  <c:v>50.0</c:v>
                </c:pt>
                <c:pt idx="19">
                  <c:v>50.0</c:v>
                </c:pt>
                <c:pt idx="20">
                  <c:v>49.0</c:v>
                </c:pt>
                <c:pt idx="21">
                  <c:v>51.0</c:v>
                </c:pt>
                <c:pt idx="22">
                  <c:v>49.0</c:v>
                </c:pt>
                <c:pt idx="23">
                  <c:v>52.0</c:v>
                </c:pt>
                <c:pt idx="24">
                  <c:v>52.0</c:v>
                </c:pt>
                <c:pt idx="25">
                  <c:v>47.0</c:v>
                </c:pt>
                <c:pt idx="26">
                  <c:v>49.0</c:v>
                </c:pt>
                <c:pt idx="27">
                  <c:v>50.0</c:v>
                </c:pt>
                <c:pt idx="28">
                  <c:v>51.0</c:v>
                </c:pt>
                <c:pt idx="29">
                  <c:v>52.0</c:v>
                </c:pt>
                <c:pt idx="30">
                  <c:v>50.0</c:v>
                </c:pt>
                <c:pt idx="31">
                  <c:v>52.0</c:v>
                </c:pt>
                <c:pt idx="32">
                  <c:v>48.0</c:v>
                </c:pt>
                <c:pt idx="33">
                  <c:v>49.0</c:v>
                </c:pt>
                <c:pt idx="34">
                  <c:v>47.0</c:v>
                </c:pt>
                <c:pt idx="35">
                  <c:v>48.0</c:v>
                </c:pt>
                <c:pt idx="36">
                  <c:v>48.0</c:v>
                </c:pt>
                <c:pt idx="37">
                  <c:v>54.0</c:v>
                </c:pt>
                <c:pt idx="38">
                  <c:v>50.0</c:v>
                </c:pt>
                <c:pt idx="39">
                  <c:v>52.0</c:v>
                </c:pt>
                <c:pt idx="40">
                  <c:v>52.0</c:v>
                </c:pt>
                <c:pt idx="41">
                  <c:v>49.0</c:v>
                </c:pt>
                <c:pt idx="42">
                  <c:v>52.0</c:v>
                </c:pt>
                <c:pt idx="43">
                  <c:v>52.0</c:v>
                </c:pt>
                <c:pt idx="44">
                  <c:v>50.0</c:v>
                </c:pt>
                <c:pt idx="45">
                  <c:v>52.0</c:v>
                </c:pt>
                <c:pt idx="46">
                  <c:v>49.0</c:v>
                </c:pt>
                <c:pt idx="47">
                  <c:v>51.0</c:v>
                </c:pt>
                <c:pt idx="48">
                  <c:v>47.0</c:v>
                </c:pt>
                <c:pt idx="49">
                  <c:v>52.0</c:v>
                </c:pt>
                <c:pt idx="50">
                  <c:v>53.0</c:v>
                </c:pt>
                <c:pt idx="51">
                  <c:v>48.0</c:v>
                </c:pt>
                <c:pt idx="52">
                  <c:v>51.0</c:v>
                </c:pt>
                <c:pt idx="53">
                  <c:v>54.0</c:v>
                </c:pt>
                <c:pt idx="54">
                  <c:v>52.0</c:v>
                </c:pt>
                <c:pt idx="55">
                  <c:v>51.0</c:v>
                </c:pt>
                <c:pt idx="56">
                  <c:v>53.0</c:v>
                </c:pt>
                <c:pt idx="57">
                  <c:v>53.0</c:v>
                </c:pt>
                <c:pt idx="58">
                  <c:v>53.0</c:v>
                </c:pt>
                <c:pt idx="59">
                  <c:v>52.0</c:v>
                </c:pt>
                <c:pt idx="60">
                  <c:v>50.0</c:v>
                </c:pt>
                <c:pt idx="61">
                  <c:v>51.0</c:v>
                </c:pt>
                <c:pt idx="62">
                  <c:v>51.0</c:v>
                </c:pt>
                <c:pt idx="63">
                  <c:v>53.0</c:v>
                </c:pt>
                <c:pt idx="64">
                  <c:v>52.0</c:v>
                </c:pt>
                <c:pt idx="65">
                  <c:v>47.0</c:v>
                </c:pt>
                <c:pt idx="66">
                  <c:v>48.0</c:v>
                </c:pt>
                <c:pt idx="67">
                  <c:v>51.0</c:v>
                </c:pt>
                <c:pt idx="68">
                  <c:v>50.0</c:v>
                </c:pt>
                <c:pt idx="69">
                  <c:v>48.0</c:v>
                </c:pt>
                <c:pt idx="70">
                  <c:v>53.0</c:v>
                </c:pt>
                <c:pt idx="71">
                  <c:v>51.0</c:v>
                </c:pt>
                <c:pt idx="72">
                  <c:v>47.0</c:v>
                </c:pt>
                <c:pt idx="73">
                  <c:v>56.0</c:v>
                </c:pt>
                <c:pt idx="74">
                  <c:v>50.0</c:v>
                </c:pt>
                <c:pt idx="75">
                  <c:v>51.0</c:v>
                </c:pt>
                <c:pt idx="76">
                  <c:v>52.0</c:v>
                </c:pt>
                <c:pt idx="77">
                  <c:v>50.0</c:v>
                </c:pt>
                <c:pt idx="78">
                  <c:v>51.0</c:v>
                </c:pt>
                <c:pt idx="79">
                  <c:v>51.0</c:v>
                </c:pt>
                <c:pt idx="80">
                  <c:v>54.0</c:v>
                </c:pt>
                <c:pt idx="81">
                  <c:v>47.0</c:v>
                </c:pt>
                <c:pt idx="82">
                  <c:v>49.0</c:v>
                </c:pt>
                <c:pt idx="83">
                  <c:v>52.0</c:v>
                </c:pt>
                <c:pt idx="84">
                  <c:v>50.0</c:v>
                </c:pt>
                <c:pt idx="85">
                  <c:v>48.0</c:v>
                </c:pt>
                <c:pt idx="86">
                  <c:v>51.0</c:v>
                </c:pt>
                <c:pt idx="87">
                  <c:v>48.0</c:v>
                </c:pt>
                <c:pt idx="88">
                  <c:v>49.0</c:v>
                </c:pt>
                <c:pt idx="89">
                  <c:v>52.0</c:v>
                </c:pt>
                <c:pt idx="90">
                  <c:v>50.0</c:v>
                </c:pt>
                <c:pt idx="91">
                  <c:v>57.0</c:v>
                </c:pt>
                <c:pt idx="92">
                  <c:v>50.0</c:v>
                </c:pt>
                <c:pt idx="93">
                  <c:v>48.0</c:v>
                </c:pt>
                <c:pt idx="94">
                  <c:v>50.0</c:v>
                </c:pt>
                <c:pt idx="95">
                  <c:v>50.0</c:v>
                </c:pt>
                <c:pt idx="96">
                  <c:v>52.0</c:v>
                </c:pt>
                <c:pt idx="97">
                  <c:v>49.0</c:v>
                </c:pt>
                <c:pt idx="98">
                  <c:v>51.0</c:v>
                </c:pt>
                <c:pt idx="99">
                  <c:v>48.0</c:v>
                </c:pt>
                <c:pt idx="100">
                  <c:v>53.0</c:v>
                </c:pt>
                <c:pt idx="101">
                  <c:v>50.0</c:v>
                </c:pt>
                <c:pt idx="102">
                  <c:v>50.0</c:v>
                </c:pt>
                <c:pt idx="103">
                  <c:v>53.0</c:v>
                </c:pt>
                <c:pt idx="104">
                  <c:v>49.0</c:v>
                </c:pt>
                <c:pt idx="105">
                  <c:v>52.0</c:v>
                </c:pt>
                <c:pt idx="106">
                  <c:v>52.0</c:v>
                </c:pt>
                <c:pt idx="107">
                  <c:v>46.0</c:v>
                </c:pt>
                <c:pt idx="108">
                  <c:v>51.0</c:v>
                </c:pt>
                <c:pt idx="109">
                  <c:v>53.0</c:v>
                </c:pt>
                <c:pt idx="110">
                  <c:v>48.0</c:v>
                </c:pt>
                <c:pt idx="111">
                  <c:v>50.0</c:v>
                </c:pt>
                <c:pt idx="112">
                  <c:v>52.0</c:v>
                </c:pt>
                <c:pt idx="113">
                  <c:v>49.0</c:v>
                </c:pt>
                <c:pt idx="114">
                  <c:v>52.0</c:v>
                </c:pt>
                <c:pt idx="115">
                  <c:v>46.0</c:v>
                </c:pt>
                <c:pt idx="116">
                  <c:v>49.0</c:v>
                </c:pt>
                <c:pt idx="117">
                  <c:v>50.0</c:v>
                </c:pt>
                <c:pt idx="118">
                  <c:v>51.0</c:v>
                </c:pt>
                <c:pt idx="119">
                  <c:v>51.0</c:v>
                </c:pt>
                <c:pt idx="120">
                  <c:v>48.0</c:v>
                </c:pt>
                <c:pt idx="121">
                  <c:v>49.0</c:v>
                </c:pt>
                <c:pt idx="122">
                  <c:v>49.0</c:v>
                </c:pt>
                <c:pt idx="123">
                  <c:v>54.0</c:v>
                </c:pt>
                <c:pt idx="124">
                  <c:v>47.0</c:v>
                </c:pt>
                <c:pt idx="125">
                  <c:v>52.0</c:v>
                </c:pt>
                <c:pt idx="126">
                  <c:v>50.0</c:v>
                </c:pt>
                <c:pt idx="127">
                  <c:v>52.0</c:v>
                </c:pt>
                <c:pt idx="128">
                  <c:v>51.0</c:v>
                </c:pt>
                <c:pt idx="129">
                  <c:v>51.0</c:v>
                </c:pt>
                <c:pt idx="130">
                  <c:v>51.0</c:v>
                </c:pt>
                <c:pt idx="131">
                  <c:v>52.0</c:v>
                </c:pt>
                <c:pt idx="132">
                  <c:v>47.0</c:v>
                </c:pt>
                <c:pt idx="133">
                  <c:v>52.0</c:v>
                </c:pt>
                <c:pt idx="134">
                  <c:v>49.0</c:v>
                </c:pt>
                <c:pt idx="135">
                  <c:v>52.0</c:v>
                </c:pt>
                <c:pt idx="136">
                  <c:v>49.0</c:v>
                </c:pt>
                <c:pt idx="137">
                  <c:v>50.0</c:v>
                </c:pt>
                <c:pt idx="138">
                  <c:v>54.0</c:v>
                </c:pt>
                <c:pt idx="139">
                  <c:v>50.0</c:v>
                </c:pt>
                <c:pt idx="140">
                  <c:v>49.0</c:v>
                </c:pt>
                <c:pt idx="141">
                  <c:v>52.0</c:v>
                </c:pt>
                <c:pt idx="142">
                  <c:v>56.0</c:v>
                </c:pt>
                <c:pt idx="143">
                  <c:v>53.0</c:v>
                </c:pt>
                <c:pt idx="144">
                  <c:v>58.0</c:v>
                </c:pt>
                <c:pt idx="145">
                  <c:v>49.0</c:v>
                </c:pt>
                <c:pt idx="146">
                  <c:v>49.0</c:v>
                </c:pt>
                <c:pt idx="147">
                  <c:v>47.0</c:v>
                </c:pt>
                <c:pt idx="148">
                  <c:v>50.0</c:v>
                </c:pt>
                <c:pt idx="149">
                  <c:v>51.0</c:v>
                </c:pt>
                <c:pt idx="150">
                  <c:v>52.0</c:v>
                </c:pt>
                <c:pt idx="151">
                  <c:v>50.0</c:v>
                </c:pt>
                <c:pt idx="152">
                  <c:v>50.0</c:v>
                </c:pt>
                <c:pt idx="153">
                  <c:v>49.0</c:v>
                </c:pt>
                <c:pt idx="154">
                  <c:v>54.0</c:v>
                </c:pt>
                <c:pt idx="155">
                  <c:v>52.0</c:v>
                </c:pt>
                <c:pt idx="156">
                  <c:v>53.0</c:v>
                </c:pt>
                <c:pt idx="157">
                  <c:v>50.0</c:v>
                </c:pt>
                <c:pt idx="158">
                  <c:v>48.0</c:v>
                </c:pt>
                <c:pt idx="159">
                  <c:v>52.0</c:v>
                </c:pt>
                <c:pt idx="160">
                  <c:v>53.0</c:v>
                </c:pt>
                <c:pt idx="161">
                  <c:v>49.0</c:v>
                </c:pt>
                <c:pt idx="162">
                  <c:v>57.0</c:v>
                </c:pt>
                <c:pt idx="163">
                  <c:v>50.0</c:v>
                </c:pt>
                <c:pt idx="164">
                  <c:v>47.0</c:v>
                </c:pt>
                <c:pt idx="165">
                  <c:v>48.0</c:v>
                </c:pt>
                <c:pt idx="166">
                  <c:v>50.0</c:v>
                </c:pt>
                <c:pt idx="167">
                  <c:v>49.0</c:v>
                </c:pt>
                <c:pt idx="168">
                  <c:v>50.0</c:v>
                </c:pt>
                <c:pt idx="169">
                  <c:v>49.0</c:v>
                </c:pt>
                <c:pt idx="170">
                  <c:v>56.0</c:v>
                </c:pt>
                <c:pt idx="171">
                  <c:v>48.0</c:v>
                </c:pt>
                <c:pt idx="172">
                  <c:v>47.0</c:v>
                </c:pt>
                <c:pt idx="173">
                  <c:v>49.0</c:v>
                </c:pt>
                <c:pt idx="174">
                  <c:v>48.0</c:v>
                </c:pt>
                <c:pt idx="175">
                  <c:v>54.0</c:v>
                </c:pt>
                <c:pt idx="176">
                  <c:v>51.0</c:v>
                </c:pt>
                <c:pt idx="177">
                  <c:v>47.0</c:v>
                </c:pt>
                <c:pt idx="178">
                  <c:v>50.0</c:v>
                </c:pt>
                <c:pt idx="179">
                  <c:v>52.0</c:v>
                </c:pt>
                <c:pt idx="180">
                  <c:v>48.0</c:v>
                </c:pt>
                <c:pt idx="181">
                  <c:v>48.0</c:v>
                </c:pt>
                <c:pt idx="182">
                  <c:v>53.0</c:v>
                </c:pt>
                <c:pt idx="183">
                  <c:v>46.0</c:v>
                </c:pt>
                <c:pt idx="184">
                  <c:v>53.0</c:v>
                </c:pt>
                <c:pt idx="185">
                  <c:v>50.0</c:v>
                </c:pt>
                <c:pt idx="186">
                  <c:v>51.0</c:v>
                </c:pt>
                <c:pt idx="187">
                  <c:v>54.0</c:v>
                </c:pt>
                <c:pt idx="188">
                  <c:v>48.0</c:v>
                </c:pt>
                <c:pt idx="189">
                  <c:v>50.0</c:v>
                </c:pt>
                <c:pt idx="190">
                  <c:v>51.0</c:v>
                </c:pt>
                <c:pt idx="191">
                  <c:v>49.0</c:v>
                </c:pt>
                <c:pt idx="192">
                  <c:v>49.0</c:v>
                </c:pt>
                <c:pt idx="193">
                  <c:v>46.0</c:v>
                </c:pt>
                <c:pt idx="194">
                  <c:v>51.0</c:v>
                </c:pt>
                <c:pt idx="195">
                  <c:v>48.0</c:v>
                </c:pt>
                <c:pt idx="196">
                  <c:v>50.0</c:v>
                </c:pt>
                <c:pt idx="197">
                  <c:v>52.0</c:v>
                </c:pt>
                <c:pt idx="198">
                  <c:v>54.0</c:v>
                </c:pt>
                <c:pt idx="199">
                  <c:v>51.0</c:v>
                </c:pt>
                <c:pt idx="200">
                  <c:v>49.0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1602616"/>
        <c:axId val="2091185064"/>
      </c:lineChart>
      <c:catAx>
        <c:axId val="2091602616"/>
        <c:scaling>
          <c:orientation val="minMax"/>
        </c:scaling>
        <c:delete val="1"/>
        <c:axPos val="b"/>
        <c:majorTickMark val="out"/>
        <c:minorTickMark val="none"/>
        <c:tickLblPos val="nextTo"/>
        <c:crossAx val="2091185064"/>
        <c:crosses val="autoZero"/>
        <c:auto val="1"/>
        <c:lblAlgn val="ctr"/>
        <c:lblOffset val="100"/>
        <c:noMultiLvlLbl val="0"/>
      </c:catAx>
      <c:valAx>
        <c:axId val="2091185064"/>
        <c:scaling>
          <c:orientation val="minMax"/>
          <c:max val="60.0"/>
          <c:min val="4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1602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Sheet1!$A$1:$A$201</c:f>
              <c:strCache>
                <c:ptCount val="201"/>
                <c:pt idx="0">
                  <c:v>11/3-5/2012</c:v>
                </c:pt>
                <c:pt idx="1">
                  <c:v>11/4-6/2012</c:v>
                </c:pt>
                <c:pt idx="2">
                  <c:v>11/5-7/2012</c:v>
                </c:pt>
                <c:pt idx="3">
                  <c:v>11/6-8/2012</c:v>
                </c:pt>
                <c:pt idx="4">
                  <c:v>11/7-9/2012</c:v>
                </c:pt>
                <c:pt idx="5">
                  <c:v>11/8-10/2012</c:v>
                </c:pt>
                <c:pt idx="6">
                  <c:v>11/9-11/2012</c:v>
                </c:pt>
                <c:pt idx="7">
                  <c:v>11/10-12/2012</c:v>
                </c:pt>
                <c:pt idx="8">
                  <c:v>11/11-13/2012</c:v>
                </c:pt>
                <c:pt idx="9">
                  <c:v>11/12-14/2012</c:v>
                </c:pt>
                <c:pt idx="10">
                  <c:v>11/13-15/2012</c:v>
                </c:pt>
                <c:pt idx="11">
                  <c:v>11/14-16/2012</c:v>
                </c:pt>
                <c:pt idx="12">
                  <c:v>11/15-17/2012</c:v>
                </c:pt>
                <c:pt idx="13">
                  <c:v>11/16-18/2012</c:v>
                </c:pt>
                <c:pt idx="14">
                  <c:v>11/17-19/2012</c:v>
                </c:pt>
                <c:pt idx="15">
                  <c:v>11/18-20/2012</c:v>
                </c:pt>
                <c:pt idx="16">
                  <c:v>11/19-21/2012</c:v>
                </c:pt>
                <c:pt idx="17">
                  <c:v>11/20-23/2012</c:v>
                </c:pt>
                <c:pt idx="18">
                  <c:v>11/21-24/2012</c:v>
                </c:pt>
                <c:pt idx="19">
                  <c:v>11/23-25/2012</c:v>
                </c:pt>
                <c:pt idx="20">
                  <c:v>11/24-26/2012</c:v>
                </c:pt>
                <c:pt idx="21">
                  <c:v>11/25-27/2012</c:v>
                </c:pt>
                <c:pt idx="22">
                  <c:v>11/26-28/2012</c:v>
                </c:pt>
                <c:pt idx="23">
                  <c:v>11/27-29/2012</c:v>
                </c:pt>
                <c:pt idx="24">
                  <c:v>11/28-30/2012</c:v>
                </c:pt>
                <c:pt idx="25">
                  <c:v>11/29-12/1/2012</c:v>
                </c:pt>
                <c:pt idx="26">
                  <c:v>11/30-12/2/2012</c:v>
                </c:pt>
                <c:pt idx="27">
                  <c:v>12/1-3/2012</c:v>
                </c:pt>
                <c:pt idx="28">
                  <c:v>12/2-4/2012</c:v>
                </c:pt>
                <c:pt idx="29">
                  <c:v>12/3-5/2012</c:v>
                </c:pt>
                <c:pt idx="30">
                  <c:v>12/4-6/2012</c:v>
                </c:pt>
                <c:pt idx="31">
                  <c:v>12/5-7/2012</c:v>
                </c:pt>
                <c:pt idx="32">
                  <c:v>12/6-8/2012</c:v>
                </c:pt>
                <c:pt idx="33">
                  <c:v>12/7-9/2012</c:v>
                </c:pt>
                <c:pt idx="34">
                  <c:v>12/8-10/2012</c:v>
                </c:pt>
                <c:pt idx="35">
                  <c:v>12/9-11/2012</c:v>
                </c:pt>
                <c:pt idx="36">
                  <c:v>12/10-12/2012</c:v>
                </c:pt>
                <c:pt idx="37">
                  <c:v>12/11-13/2012</c:v>
                </c:pt>
                <c:pt idx="38">
                  <c:v>12/12-14/2012</c:v>
                </c:pt>
                <c:pt idx="39">
                  <c:v>12/13-15/2012</c:v>
                </c:pt>
                <c:pt idx="40">
                  <c:v>12/14-16/2012</c:v>
                </c:pt>
                <c:pt idx="41">
                  <c:v>12/15-17/2012</c:v>
                </c:pt>
                <c:pt idx="42">
                  <c:v>12/16-18/2012</c:v>
                </c:pt>
                <c:pt idx="43">
                  <c:v>12/17-19/2012</c:v>
                </c:pt>
                <c:pt idx="44">
                  <c:v>12/18-21/2012</c:v>
                </c:pt>
                <c:pt idx="45">
                  <c:v>12/19-22/2012</c:v>
                </c:pt>
                <c:pt idx="46">
                  <c:v>12/21-23/2012</c:v>
                </c:pt>
                <c:pt idx="47">
                  <c:v>12/22-26/2012</c:v>
                </c:pt>
                <c:pt idx="48">
                  <c:v>12/23-27/2012</c:v>
                </c:pt>
                <c:pt idx="49">
                  <c:v>12/26-28/2012</c:v>
                </c:pt>
                <c:pt idx="50">
                  <c:v>12/27-29/2012</c:v>
                </c:pt>
                <c:pt idx="51">
                  <c:v>12/28-30/2012</c:v>
                </c:pt>
                <c:pt idx="52">
                  <c:v>12/29/2012-01/3/2013</c:v>
                </c:pt>
                <c:pt idx="53">
                  <c:v>12/30/2012-01/4/2013</c:v>
                </c:pt>
                <c:pt idx="54">
                  <c:v>01/3-5/2013</c:v>
                </c:pt>
                <c:pt idx="55">
                  <c:v>01/4-6/2013</c:v>
                </c:pt>
                <c:pt idx="56">
                  <c:v>01/5-7/2013</c:v>
                </c:pt>
                <c:pt idx="57">
                  <c:v>01/6-8/2013</c:v>
                </c:pt>
                <c:pt idx="58">
                  <c:v>01/7-9/2013</c:v>
                </c:pt>
                <c:pt idx="59">
                  <c:v>01/8-10/2013</c:v>
                </c:pt>
                <c:pt idx="60">
                  <c:v>01/9-11/2013</c:v>
                </c:pt>
                <c:pt idx="61">
                  <c:v>01/10-12/2013</c:v>
                </c:pt>
                <c:pt idx="62">
                  <c:v>01/11-13/2013</c:v>
                </c:pt>
                <c:pt idx="63">
                  <c:v>01/12-14/2013</c:v>
                </c:pt>
                <c:pt idx="64">
                  <c:v>01/13-15/2013</c:v>
                </c:pt>
                <c:pt idx="65">
                  <c:v>01/14-16/2013</c:v>
                </c:pt>
                <c:pt idx="66">
                  <c:v>01/15-17/2013</c:v>
                </c:pt>
                <c:pt idx="67">
                  <c:v>01/16-18/2013</c:v>
                </c:pt>
                <c:pt idx="68">
                  <c:v>01/17-19/2013</c:v>
                </c:pt>
                <c:pt idx="69">
                  <c:v>01/18-20/2013</c:v>
                </c:pt>
                <c:pt idx="70">
                  <c:v>01/19-21/2013</c:v>
                </c:pt>
                <c:pt idx="71">
                  <c:v>01/20-22/2013</c:v>
                </c:pt>
                <c:pt idx="72">
                  <c:v>01/21-23/2013</c:v>
                </c:pt>
                <c:pt idx="73">
                  <c:v>01/22-24/2013</c:v>
                </c:pt>
                <c:pt idx="74">
                  <c:v>01/23-25/2013</c:v>
                </c:pt>
                <c:pt idx="75">
                  <c:v>01/24-26/2013</c:v>
                </c:pt>
                <c:pt idx="76">
                  <c:v>01/25-27/2013</c:v>
                </c:pt>
                <c:pt idx="77">
                  <c:v>01/26-28/2013</c:v>
                </c:pt>
                <c:pt idx="78">
                  <c:v>01/27-29/2013</c:v>
                </c:pt>
                <c:pt idx="79">
                  <c:v>01/28-30/2013</c:v>
                </c:pt>
                <c:pt idx="80">
                  <c:v>01/29-31/2013</c:v>
                </c:pt>
                <c:pt idx="81">
                  <c:v>01/30-02/1/2013</c:v>
                </c:pt>
                <c:pt idx="82">
                  <c:v>01/31-02/2/2013</c:v>
                </c:pt>
                <c:pt idx="83">
                  <c:v>02/1-4/2013</c:v>
                </c:pt>
                <c:pt idx="84">
                  <c:v>02/2-5/2013</c:v>
                </c:pt>
                <c:pt idx="85">
                  <c:v>02/4-6/2013</c:v>
                </c:pt>
                <c:pt idx="86">
                  <c:v>02/5-7/2013</c:v>
                </c:pt>
                <c:pt idx="87">
                  <c:v>02/6-8/2013</c:v>
                </c:pt>
                <c:pt idx="88">
                  <c:v>02/7-9/2013</c:v>
                </c:pt>
                <c:pt idx="89">
                  <c:v>02/8-10/2013</c:v>
                </c:pt>
                <c:pt idx="90">
                  <c:v>02/9-11/2013</c:v>
                </c:pt>
                <c:pt idx="91">
                  <c:v>02/10-12/2013</c:v>
                </c:pt>
                <c:pt idx="92">
                  <c:v>02/11-13/2013</c:v>
                </c:pt>
                <c:pt idx="93">
                  <c:v>02/12-14/2013</c:v>
                </c:pt>
                <c:pt idx="94">
                  <c:v>02/13-15/2013</c:v>
                </c:pt>
                <c:pt idx="95">
                  <c:v>02/14-16/2013</c:v>
                </c:pt>
                <c:pt idx="96">
                  <c:v>02/15-17/2013</c:v>
                </c:pt>
                <c:pt idx="97">
                  <c:v>02/16-18/2013</c:v>
                </c:pt>
                <c:pt idx="98">
                  <c:v>02/17-19/2013</c:v>
                </c:pt>
                <c:pt idx="99">
                  <c:v>02/18-20/2013</c:v>
                </c:pt>
                <c:pt idx="100">
                  <c:v>02/19-22/2013</c:v>
                </c:pt>
                <c:pt idx="101">
                  <c:v>02/20-23/2013</c:v>
                </c:pt>
                <c:pt idx="102">
                  <c:v>02/21-24/2013</c:v>
                </c:pt>
                <c:pt idx="103">
                  <c:v>02/23-25/2013</c:v>
                </c:pt>
                <c:pt idx="104">
                  <c:v>02/24-26/2013</c:v>
                </c:pt>
                <c:pt idx="105">
                  <c:v>02/25-27/2013</c:v>
                </c:pt>
                <c:pt idx="106">
                  <c:v>02/26-28/2013</c:v>
                </c:pt>
                <c:pt idx="107">
                  <c:v>02/27-03/1/2013</c:v>
                </c:pt>
                <c:pt idx="108">
                  <c:v>02/28-03/2/2013</c:v>
                </c:pt>
                <c:pt idx="109">
                  <c:v>03/1-3/2013</c:v>
                </c:pt>
                <c:pt idx="110">
                  <c:v>03/2-4/2013</c:v>
                </c:pt>
                <c:pt idx="111">
                  <c:v>03/3-5/2013</c:v>
                </c:pt>
                <c:pt idx="112">
                  <c:v>03/4-6/2013</c:v>
                </c:pt>
                <c:pt idx="113">
                  <c:v>03/5-7/2013</c:v>
                </c:pt>
                <c:pt idx="114">
                  <c:v>03/6-8/2013</c:v>
                </c:pt>
                <c:pt idx="115">
                  <c:v>03/7-9/2013</c:v>
                </c:pt>
                <c:pt idx="116">
                  <c:v>03/8-10/2013</c:v>
                </c:pt>
                <c:pt idx="117">
                  <c:v>03/9-11/2013</c:v>
                </c:pt>
                <c:pt idx="118">
                  <c:v>03/10-12/2013</c:v>
                </c:pt>
                <c:pt idx="119">
                  <c:v>03/11-13/2013</c:v>
                </c:pt>
                <c:pt idx="120">
                  <c:v>03/12-14/2013</c:v>
                </c:pt>
                <c:pt idx="121">
                  <c:v>03/13-15/2013</c:v>
                </c:pt>
                <c:pt idx="122">
                  <c:v>03/14-16/2013</c:v>
                </c:pt>
                <c:pt idx="123">
                  <c:v>03/15-17/2013</c:v>
                </c:pt>
                <c:pt idx="124">
                  <c:v>03/16-18/2013</c:v>
                </c:pt>
                <c:pt idx="125">
                  <c:v>03/17-19/2013</c:v>
                </c:pt>
                <c:pt idx="126">
                  <c:v>03/18-20/2013</c:v>
                </c:pt>
                <c:pt idx="127">
                  <c:v>03/19-21/2013</c:v>
                </c:pt>
                <c:pt idx="128">
                  <c:v>03/20-22/2013</c:v>
                </c:pt>
                <c:pt idx="129">
                  <c:v>03/21-23/2013</c:v>
                </c:pt>
                <c:pt idx="130">
                  <c:v>03/22-24/2013</c:v>
                </c:pt>
                <c:pt idx="131">
                  <c:v>03/23-25/2013</c:v>
                </c:pt>
                <c:pt idx="132">
                  <c:v>03/24-26/2013</c:v>
                </c:pt>
                <c:pt idx="133">
                  <c:v>03/25-27/2013</c:v>
                </c:pt>
                <c:pt idx="134">
                  <c:v>03/26-28/2013</c:v>
                </c:pt>
                <c:pt idx="135">
                  <c:v>03/27-29/2013</c:v>
                </c:pt>
                <c:pt idx="136">
                  <c:v>03/28-30/2013</c:v>
                </c:pt>
                <c:pt idx="137">
                  <c:v>03/29-04/1/2013</c:v>
                </c:pt>
                <c:pt idx="138">
                  <c:v>03/30-04/2/2013</c:v>
                </c:pt>
                <c:pt idx="139">
                  <c:v>04/1-3/2013</c:v>
                </c:pt>
                <c:pt idx="140">
                  <c:v>04/2-4/2013</c:v>
                </c:pt>
                <c:pt idx="141">
                  <c:v>04/3-5/2013</c:v>
                </c:pt>
                <c:pt idx="142">
                  <c:v>04/4-6/2013</c:v>
                </c:pt>
                <c:pt idx="143">
                  <c:v>04/5-7/2013</c:v>
                </c:pt>
                <c:pt idx="144">
                  <c:v>04/6-8/2013</c:v>
                </c:pt>
                <c:pt idx="145">
                  <c:v>04/7-9/2013</c:v>
                </c:pt>
                <c:pt idx="146">
                  <c:v>04/8-10/2013</c:v>
                </c:pt>
                <c:pt idx="147">
                  <c:v>04/9-11/2013</c:v>
                </c:pt>
                <c:pt idx="148">
                  <c:v>04/10-12/2013</c:v>
                </c:pt>
                <c:pt idx="149">
                  <c:v>04/11-13/2013</c:v>
                </c:pt>
                <c:pt idx="150">
                  <c:v>04/12-14/2013</c:v>
                </c:pt>
                <c:pt idx="151">
                  <c:v>04/13-15/2013</c:v>
                </c:pt>
                <c:pt idx="152">
                  <c:v>04/14-16/2013</c:v>
                </c:pt>
                <c:pt idx="153">
                  <c:v>04/15-17/2013</c:v>
                </c:pt>
                <c:pt idx="154">
                  <c:v>04/16-18/2013</c:v>
                </c:pt>
                <c:pt idx="155">
                  <c:v>04/17-19/2013</c:v>
                </c:pt>
                <c:pt idx="156">
                  <c:v>04/18-20/2013</c:v>
                </c:pt>
                <c:pt idx="157">
                  <c:v>04/19-21/2013</c:v>
                </c:pt>
                <c:pt idx="158">
                  <c:v>04/20-22/2013</c:v>
                </c:pt>
                <c:pt idx="159">
                  <c:v>04/21-23/2013</c:v>
                </c:pt>
                <c:pt idx="160">
                  <c:v>04/22-24/2013</c:v>
                </c:pt>
                <c:pt idx="161">
                  <c:v>04/23-25/2013</c:v>
                </c:pt>
                <c:pt idx="162">
                  <c:v>04/24-26/2013</c:v>
                </c:pt>
                <c:pt idx="163">
                  <c:v>04/25-27/2013</c:v>
                </c:pt>
                <c:pt idx="164">
                  <c:v>04/26-28/2013</c:v>
                </c:pt>
                <c:pt idx="165">
                  <c:v>04/27-29/2013</c:v>
                </c:pt>
                <c:pt idx="166">
                  <c:v>04/28-30/2013</c:v>
                </c:pt>
                <c:pt idx="167">
                  <c:v>04/29-05/1/2013</c:v>
                </c:pt>
                <c:pt idx="168">
                  <c:v>04/30-05/2/2013</c:v>
                </c:pt>
                <c:pt idx="169">
                  <c:v>05/1-3/2013</c:v>
                </c:pt>
                <c:pt idx="170">
                  <c:v>05/2-4/2013</c:v>
                </c:pt>
                <c:pt idx="171">
                  <c:v>05/3-5/2013</c:v>
                </c:pt>
                <c:pt idx="172">
                  <c:v>05/4-6/2013</c:v>
                </c:pt>
                <c:pt idx="173">
                  <c:v>05/5-7/2013</c:v>
                </c:pt>
                <c:pt idx="174">
                  <c:v>05/6-8/2013</c:v>
                </c:pt>
                <c:pt idx="175">
                  <c:v>05/7-9/2013</c:v>
                </c:pt>
                <c:pt idx="176">
                  <c:v>05/8-10/2013</c:v>
                </c:pt>
                <c:pt idx="177">
                  <c:v>05/9-11/2013</c:v>
                </c:pt>
                <c:pt idx="178">
                  <c:v>05/10-12/2013</c:v>
                </c:pt>
                <c:pt idx="179">
                  <c:v>05/11-13/2013</c:v>
                </c:pt>
                <c:pt idx="180">
                  <c:v>05/12-14/2013</c:v>
                </c:pt>
                <c:pt idx="181">
                  <c:v>05/13-15/2013</c:v>
                </c:pt>
                <c:pt idx="182">
                  <c:v>05/14-16/2013</c:v>
                </c:pt>
                <c:pt idx="183">
                  <c:v>05/15-17/2013</c:v>
                </c:pt>
                <c:pt idx="184">
                  <c:v>05/16-18/2013</c:v>
                </c:pt>
                <c:pt idx="185">
                  <c:v>05/17-19/2013</c:v>
                </c:pt>
                <c:pt idx="186">
                  <c:v>05/18-20/2013</c:v>
                </c:pt>
                <c:pt idx="187">
                  <c:v>05/19-21/2013</c:v>
                </c:pt>
                <c:pt idx="188">
                  <c:v>05/20-22/2013</c:v>
                </c:pt>
                <c:pt idx="189">
                  <c:v>05/21-23/2013</c:v>
                </c:pt>
                <c:pt idx="190">
                  <c:v>05/22-24/2013</c:v>
                </c:pt>
                <c:pt idx="191">
                  <c:v>05/23-25/2013</c:v>
                </c:pt>
                <c:pt idx="192">
                  <c:v>05/24-26/2013</c:v>
                </c:pt>
                <c:pt idx="193">
                  <c:v>05/25-27/2013</c:v>
                </c:pt>
                <c:pt idx="194">
                  <c:v>05/26-28/2013</c:v>
                </c:pt>
                <c:pt idx="195">
                  <c:v>05/27-29/2013</c:v>
                </c:pt>
                <c:pt idx="196">
                  <c:v>05/28-30/2013</c:v>
                </c:pt>
                <c:pt idx="197">
                  <c:v>05/29-31/2013</c:v>
                </c:pt>
                <c:pt idx="198">
                  <c:v>05/30-06/1/2013</c:v>
                </c:pt>
                <c:pt idx="199">
                  <c:v>05/31-06/2/2013</c:v>
                </c:pt>
                <c:pt idx="200">
                  <c:v>06/1-3/2013</c:v>
                </c:pt>
              </c:strCache>
            </c:strRef>
          </c:cat>
          <c:val>
            <c:numRef>
              <c:f>Sheet1!$B$1:$B$201</c:f>
              <c:numCache>
                <c:formatCode>General</c:formatCode>
                <c:ptCount val="201"/>
                <c:pt idx="0">
                  <c:v>52.0</c:v>
                </c:pt>
                <c:pt idx="1">
                  <c:v>50.0</c:v>
                </c:pt>
                <c:pt idx="2">
                  <c:v>49.0</c:v>
                </c:pt>
                <c:pt idx="3">
                  <c:v>49.0</c:v>
                </c:pt>
                <c:pt idx="4">
                  <c:v>52.0</c:v>
                </c:pt>
                <c:pt idx="5">
                  <c:v>51.0</c:v>
                </c:pt>
                <c:pt idx="6">
                  <c:v>52.0</c:v>
                </c:pt>
                <c:pt idx="7">
                  <c:v>52.0</c:v>
                </c:pt>
                <c:pt idx="8">
                  <c:v>53.0</c:v>
                </c:pt>
                <c:pt idx="9">
                  <c:v>52.0</c:v>
                </c:pt>
                <c:pt idx="10">
                  <c:v>52.0</c:v>
                </c:pt>
                <c:pt idx="11">
                  <c:v>52.0</c:v>
                </c:pt>
                <c:pt idx="12">
                  <c:v>53.0</c:v>
                </c:pt>
                <c:pt idx="13">
                  <c:v>52.0</c:v>
                </c:pt>
                <c:pt idx="14">
                  <c:v>53.0</c:v>
                </c:pt>
                <c:pt idx="15">
                  <c:v>51.0</c:v>
                </c:pt>
                <c:pt idx="16">
                  <c:v>50.0</c:v>
                </c:pt>
                <c:pt idx="17">
                  <c:v>50.0</c:v>
                </c:pt>
                <c:pt idx="18">
                  <c:v>51.0</c:v>
                </c:pt>
                <c:pt idx="19">
                  <c:v>53.0</c:v>
                </c:pt>
                <c:pt idx="20">
                  <c:v>51.0</c:v>
                </c:pt>
                <c:pt idx="21">
                  <c:v>51.0</c:v>
                </c:pt>
                <c:pt idx="22">
                  <c:v>49.0</c:v>
                </c:pt>
                <c:pt idx="23">
                  <c:v>51.0</c:v>
                </c:pt>
                <c:pt idx="24">
                  <c:v>50.0</c:v>
                </c:pt>
                <c:pt idx="25">
                  <c:v>52.0</c:v>
                </c:pt>
                <c:pt idx="26">
                  <c:v>54.0</c:v>
                </c:pt>
                <c:pt idx="27">
                  <c:v>53.0</c:v>
                </c:pt>
                <c:pt idx="28">
                  <c:v>52.0</c:v>
                </c:pt>
                <c:pt idx="29">
                  <c:v>50.0</c:v>
                </c:pt>
                <c:pt idx="30">
                  <c:v>49.0</c:v>
                </c:pt>
                <c:pt idx="31">
                  <c:v>50.0</c:v>
                </c:pt>
                <c:pt idx="32">
                  <c:v>50.0</c:v>
                </c:pt>
                <c:pt idx="33">
                  <c:v>51.0</c:v>
                </c:pt>
                <c:pt idx="34">
                  <c:v>53.0</c:v>
                </c:pt>
                <c:pt idx="35">
                  <c:v>54.0</c:v>
                </c:pt>
                <c:pt idx="36">
                  <c:v>54.0</c:v>
                </c:pt>
                <c:pt idx="37">
                  <c:v>51.0</c:v>
                </c:pt>
                <c:pt idx="38">
                  <c:v>50.0</c:v>
                </c:pt>
                <c:pt idx="39">
                  <c:v>50.0</c:v>
                </c:pt>
                <c:pt idx="40">
                  <c:v>50.0</c:v>
                </c:pt>
                <c:pt idx="41">
                  <c:v>52.0</c:v>
                </c:pt>
                <c:pt idx="42">
                  <c:v>54.0</c:v>
                </c:pt>
                <c:pt idx="43">
                  <c:v>56.0</c:v>
                </c:pt>
                <c:pt idx="44">
                  <c:v>58.0</c:v>
                </c:pt>
                <c:pt idx="45">
                  <c:v>57.0</c:v>
                </c:pt>
                <c:pt idx="46">
                  <c:v>57.0</c:v>
                </c:pt>
                <c:pt idx="47">
                  <c:v>56.0</c:v>
                </c:pt>
                <c:pt idx="48">
                  <c:v>53.0</c:v>
                </c:pt>
                <c:pt idx="49">
                  <c:v>54.0</c:v>
                </c:pt>
                <c:pt idx="50">
                  <c:v>53.0</c:v>
                </c:pt>
                <c:pt idx="51">
                  <c:v>53.0</c:v>
                </c:pt>
                <c:pt idx="52">
                  <c:v>50.0</c:v>
                </c:pt>
                <c:pt idx="53">
                  <c:v>52.0</c:v>
                </c:pt>
                <c:pt idx="54">
                  <c:v>52.0</c:v>
                </c:pt>
                <c:pt idx="55">
                  <c:v>54.0</c:v>
                </c:pt>
                <c:pt idx="56">
                  <c:v>54.0</c:v>
                </c:pt>
                <c:pt idx="57">
                  <c:v>56.0</c:v>
                </c:pt>
                <c:pt idx="58">
                  <c:v>56.0</c:v>
                </c:pt>
                <c:pt idx="59">
                  <c:v>54.0</c:v>
                </c:pt>
                <c:pt idx="60">
                  <c:v>53.0</c:v>
                </c:pt>
                <c:pt idx="61">
                  <c:v>51.0</c:v>
                </c:pt>
                <c:pt idx="62">
                  <c:v>52.0</c:v>
                </c:pt>
                <c:pt idx="63">
                  <c:v>52.0</c:v>
                </c:pt>
                <c:pt idx="64">
                  <c:v>53.0</c:v>
                </c:pt>
                <c:pt idx="65">
                  <c:v>50.0</c:v>
                </c:pt>
                <c:pt idx="66">
                  <c:v>49.0</c:v>
                </c:pt>
                <c:pt idx="67">
                  <c:v>48.0</c:v>
                </c:pt>
                <c:pt idx="68">
                  <c:v>51.0</c:v>
                </c:pt>
                <c:pt idx="69">
                  <c:v>50.0</c:v>
                </c:pt>
                <c:pt idx="70">
                  <c:v>51.0</c:v>
                </c:pt>
                <c:pt idx="71">
                  <c:v>53.0</c:v>
                </c:pt>
                <c:pt idx="72">
                  <c:v>52.0</c:v>
                </c:pt>
                <c:pt idx="73">
                  <c:v>52.0</c:v>
                </c:pt>
                <c:pt idx="74">
                  <c:v>51.0</c:v>
                </c:pt>
                <c:pt idx="75">
                  <c:v>52.0</c:v>
                </c:pt>
                <c:pt idx="76">
                  <c:v>52.0</c:v>
                </c:pt>
                <c:pt idx="77">
                  <c:v>52.0</c:v>
                </c:pt>
                <c:pt idx="78">
                  <c:v>51.0</c:v>
                </c:pt>
                <c:pt idx="79">
                  <c:v>53.0</c:v>
                </c:pt>
                <c:pt idx="80">
                  <c:v>53.0</c:v>
                </c:pt>
                <c:pt idx="81">
                  <c:v>54.0</c:v>
                </c:pt>
                <c:pt idx="82">
                  <c:v>52.0</c:v>
                </c:pt>
                <c:pt idx="83">
                  <c:v>52.0</c:v>
                </c:pt>
                <c:pt idx="84">
                  <c:v>52.0</c:v>
                </c:pt>
                <c:pt idx="85">
                  <c:v>52.0</c:v>
                </c:pt>
                <c:pt idx="86">
                  <c:v>52.0</c:v>
                </c:pt>
                <c:pt idx="87">
                  <c:v>52.0</c:v>
                </c:pt>
                <c:pt idx="88">
                  <c:v>52.0</c:v>
                </c:pt>
                <c:pt idx="89">
                  <c:v>52.0</c:v>
                </c:pt>
                <c:pt idx="90">
                  <c:v>52.0</c:v>
                </c:pt>
                <c:pt idx="91">
                  <c:v>52.0</c:v>
                </c:pt>
                <c:pt idx="92">
                  <c:v>51.0</c:v>
                </c:pt>
                <c:pt idx="93">
                  <c:v>50.0</c:v>
                </c:pt>
                <c:pt idx="94">
                  <c:v>50.0</c:v>
                </c:pt>
                <c:pt idx="95">
                  <c:v>50.0</c:v>
                </c:pt>
                <c:pt idx="96">
                  <c:v>52.0</c:v>
                </c:pt>
                <c:pt idx="97">
                  <c:v>51.0</c:v>
                </c:pt>
                <c:pt idx="98">
                  <c:v>51.0</c:v>
                </c:pt>
                <c:pt idx="99">
                  <c:v>50.0</c:v>
                </c:pt>
                <c:pt idx="100">
                  <c:v>52.0</c:v>
                </c:pt>
                <c:pt idx="101">
                  <c:v>50.0</c:v>
                </c:pt>
                <c:pt idx="102">
                  <c:v>51.0</c:v>
                </c:pt>
                <c:pt idx="103">
                  <c:v>51.0</c:v>
                </c:pt>
                <c:pt idx="104">
                  <c:v>53.0</c:v>
                </c:pt>
                <c:pt idx="105">
                  <c:v>51.0</c:v>
                </c:pt>
                <c:pt idx="106">
                  <c:v>51.0</c:v>
                </c:pt>
                <c:pt idx="107">
                  <c:v>47.0</c:v>
                </c:pt>
                <c:pt idx="108">
                  <c:v>46.0</c:v>
                </c:pt>
                <c:pt idx="109">
                  <c:v>46.0</c:v>
                </c:pt>
                <c:pt idx="110">
                  <c:v>49.0</c:v>
                </c:pt>
                <c:pt idx="111">
                  <c:v>48.0</c:v>
                </c:pt>
                <c:pt idx="112">
                  <c:v>47.0</c:v>
                </c:pt>
                <c:pt idx="113">
                  <c:v>49.0</c:v>
                </c:pt>
                <c:pt idx="114">
                  <c:v>49.0</c:v>
                </c:pt>
                <c:pt idx="115">
                  <c:v>50.0</c:v>
                </c:pt>
                <c:pt idx="116">
                  <c:v>49.0</c:v>
                </c:pt>
                <c:pt idx="117">
                  <c:v>49.0</c:v>
                </c:pt>
                <c:pt idx="118">
                  <c:v>49.0</c:v>
                </c:pt>
                <c:pt idx="119">
                  <c:v>48.0</c:v>
                </c:pt>
                <c:pt idx="120">
                  <c:v>48.0</c:v>
                </c:pt>
                <c:pt idx="121">
                  <c:v>47.0</c:v>
                </c:pt>
                <c:pt idx="122">
                  <c:v>47.0</c:v>
                </c:pt>
                <c:pt idx="123">
                  <c:v>49.0</c:v>
                </c:pt>
                <c:pt idx="124">
                  <c:v>50.0</c:v>
                </c:pt>
                <c:pt idx="125">
                  <c:v>48.0</c:v>
                </c:pt>
                <c:pt idx="126">
                  <c:v>46.0</c:v>
                </c:pt>
                <c:pt idx="127">
                  <c:v>47.0</c:v>
                </c:pt>
                <c:pt idx="128">
                  <c:v>47.0</c:v>
                </c:pt>
                <c:pt idx="129">
                  <c:v>48.0</c:v>
                </c:pt>
                <c:pt idx="130">
                  <c:v>47.0</c:v>
                </c:pt>
                <c:pt idx="131">
                  <c:v>48.0</c:v>
                </c:pt>
                <c:pt idx="132">
                  <c:v>49.0</c:v>
                </c:pt>
                <c:pt idx="133">
                  <c:v>49.0</c:v>
                </c:pt>
                <c:pt idx="134">
                  <c:v>48.0</c:v>
                </c:pt>
                <c:pt idx="135">
                  <c:v>46.0</c:v>
                </c:pt>
                <c:pt idx="136">
                  <c:v>48.0</c:v>
                </c:pt>
                <c:pt idx="137">
                  <c:v>47.0</c:v>
                </c:pt>
                <c:pt idx="138">
                  <c:v>48.0</c:v>
                </c:pt>
                <c:pt idx="139">
                  <c:v>47.0</c:v>
                </c:pt>
                <c:pt idx="140">
                  <c:v>48.0</c:v>
                </c:pt>
                <c:pt idx="141">
                  <c:v>48.0</c:v>
                </c:pt>
                <c:pt idx="142">
                  <c:v>49.0</c:v>
                </c:pt>
                <c:pt idx="143">
                  <c:v>48.0</c:v>
                </c:pt>
                <c:pt idx="144">
                  <c:v>49.0</c:v>
                </c:pt>
                <c:pt idx="145">
                  <c:v>49.0</c:v>
                </c:pt>
                <c:pt idx="146">
                  <c:v>49.0</c:v>
                </c:pt>
                <c:pt idx="147">
                  <c:v>50.0</c:v>
                </c:pt>
                <c:pt idx="148">
                  <c:v>48.0</c:v>
                </c:pt>
                <c:pt idx="149">
                  <c:v>48.0</c:v>
                </c:pt>
                <c:pt idx="150">
                  <c:v>48.0</c:v>
                </c:pt>
                <c:pt idx="151">
                  <c:v>50.0</c:v>
                </c:pt>
                <c:pt idx="152">
                  <c:v>49.0</c:v>
                </c:pt>
                <c:pt idx="153">
                  <c:v>49.0</c:v>
                </c:pt>
                <c:pt idx="154">
                  <c:v>51.0</c:v>
                </c:pt>
                <c:pt idx="155">
                  <c:v>51.0</c:v>
                </c:pt>
                <c:pt idx="156">
                  <c:v>53.0</c:v>
                </c:pt>
                <c:pt idx="157">
                  <c:v>50.0</c:v>
                </c:pt>
                <c:pt idx="158">
                  <c:v>51.0</c:v>
                </c:pt>
                <c:pt idx="159">
                  <c:v>48.0</c:v>
                </c:pt>
                <c:pt idx="160">
                  <c:v>51.0</c:v>
                </c:pt>
                <c:pt idx="161">
                  <c:v>50.0</c:v>
                </c:pt>
                <c:pt idx="162">
                  <c:v>52.0</c:v>
                </c:pt>
                <c:pt idx="163">
                  <c:v>50.0</c:v>
                </c:pt>
                <c:pt idx="164">
                  <c:v>50.0</c:v>
                </c:pt>
                <c:pt idx="165">
                  <c:v>49.0</c:v>
                </c:pt>
                <c:pt idx="166">
                  <c:v>50.0</c:v>
                </c:pt>
                <c:pt idx="167">
                  <c:v>50.0</c:v>
                </c:pt>
                <c:pt idx="168">
                  <c:v>51.0</c:v>
                </c:pt>
                <c:pt idx="169">
                  <c:v>51.0</c:v>
                </c:pt>
                <c:pt idx="170">
                  <c:v>50.0</c:v>
                </c:pt>
                <c:pt idx="171">
                  <c:v>50.0</c:v>
                </c:pt>
                <c:pt idx="172">
                  <c:v>49.0</c:v>
                </c:pt>
                <c:pt idx="173">
                  <c:v>51.0</c:v>
                </c:pt>
                <c:pt idx="174">
                  <c:v>49.0</c:v>
                </c:pt>
                <c:pt idx="175">
                  <c:v>50.0</c:v>
                </c:pt>
                <c:pt idx="176">
                  <c:v>49.0</c:v>
                </c:pt>
                <c:pt idx="177">
                  <c:v>49.0</c:v>
                </c:pt>
                <c:pt idx="178">
                  <c:v>48.0</c:v>
                </c:pt>
                <c:pt idx="179">
                  <c:v>49.0</c:v>
                </c:pt>
                <c:pt idx="180">
                  <c:v>47.0</c:v>
                </c:pt>
                <c:pt idx="181">
                  <c:v>48.0</c:v>
                </c:pt>
                <c:pt idx="182">
                  <c:v>49.0</c:v>
                </c:pt>
                <c:pt idx="183">
                  <c:v>51.0</c:v>
                </c:pt>
                <c:pt idx="184">
                  <c:v>50.0</c:v>
                </c:pt>
                <c:pt idx="185">
                  <c:v>49.0</c:v>
                </c:pt>
                <c:pt idx="186">
                  <c:v>49.0</c:v>
                </c:pt>
                <c:pt idx="187">
                  <c:v>50.0</c:v>
                </c:pt>
                <c:pt idx="188">
                  <c:v>50.0</c:v>
                </c:pt>
                <c:pt idx="189">
                  <c:v>49.0</c:v>
                </c:pt>
                <c:pt idx="190">
                  <c:v>47.0</c:v>
                </c:pt>
                <c:pt idx="191">
                  <c:v>47.0</c:v>
                </c:pt>
                <c:pt idx="192">
                  <c:v>48.0</c:v>
                </c:pt>
                <c:pt idx="193">
                  <c:v>48.0</c:v>
                </c:pt>
                <c:pt idx="194">
                  <c:v>50.0</c:v>
                </c:pt>
                <c:pt idx="195">
                  <c:v>49.0</c:v>
                </c:pt>
                <c:pt idx="196">
                  <c:v>50.0</c:v>
                </c:pt>
                <c:pt idx="197">
                  <c:v>48.0</c:v>
                </c:pt>
                <c:pt idx="198">
                  <c:v>47.0</c:v>
                </c:pt>
                <c:pt idx="199">
                  <c:v>47.0</c:v>
                </c:pt>
                <c:pt idx="200">
                  <c:v>48.0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0892376"/>
        <c:axId val="2090902200"/>
      </c:lineChart>
      <c:catAx>
        <c:axId val="2090892376"/>
        <c:scaling>
          <c:orientation val="minMax"/>
        </c:scaling>
        <c:delete val="1"/>
        <c:axPos val="b"/>
        <c:majorTickMark val="out"/>
        <c:minorTickMark val="none"/>
        <c:tickLblPos val="nextTo"/>
        <c:crossAx val="2090902200"/>
        <c:crosses val="autoZero"/>
        <c:auto val="1"/>
        <c:lblAlgn val="ctr"/>
        <c:lblOffset val="100"/>
        <c:noMultiLvlLbl val="0"/>
      </c:catAx>
      <c:valAx>
        <c:axId val="2090902200"/>
        <c:scaling>
          <c:orientation val="minMax"/>
          <c:max val="60.0"/>
          <c:min val="4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08923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Sheet1!$A$1:$A$201</c:f>
              <c:strCache>
                <c:ptCount val="201"/>
                <c:pt idx="0">
                  <c:v>11/3-5/2012</c:v>
                </c:pt>
                <c:pt idx="1">
                  <c:v>11/4-6/2012</c:v>
                </c:pt>
                <c:pt idx="2">
                  <c:v>11/5-7/2012</c:v>
                </c:pt>
                <c:pt idx="3">
                  <c:v>11/6-8/2012</c:v>
                </c:pt>
                <c:pt idx="4">
                  <c:v>11/7-9/2012</c:v>
                </c:pt>
                <c:pt idx="5">
                  <c:v>11/8-10/2012</c:v>
                </c:pt>
                <c:pt idx="6">
                  <c:v>11/9-11/2012</c:v>
                </c:pt>
                <c:pt idx="7">
                  <c:v>11/10-12/2012</c:v>
                </c:pt>
                <c:pt idx="8">
                  <c:v>11/11-13/2012</c:v>
                </c:pt>
                <c:pt idx="9">
                  <c:v>11/12-14/2012</c:v>
                </c:pt>
                <c:pt idx="10">
                  <c:v>11/13-15/2012</c:v>
                </c:pt>
                <c:pt idx="11">
                  <c:v>11/14-16/2012</c:v>
                </c:pt>
                <c:pt idx="12">
                  <c:v>11/15-17/2012</c:v>
                </c:pt>
                <c:pt idx="13">
                  <c:v>11/16-18/2012</c:v>
                </c:pt>
                <c:pt idx="14">
                  <c:v>11/17-19/2012</c:v>
                </c:pt>
                <c:pt idx="15">
                  <c:v>11/18-20/2012</c:v>
                </c:pt>
                <c:pt idx="16">
                  <c:v>11/19-21/2012</c:v>
                </c:pt>
                <c:pt idx="17">
                  <c:v>11/20-23/2012</c:v>
                </c:pt>
                <c:pt idx="18">
                  <c:v>11/21-24/2012</c:v>
                </c:pt>
                <c:pt idx="19">
                  <c:v>11/23-25/2012</c:v>
                </c:pt>
                <c:pt idx="20">
                  <c:v>11/24-26/2012</c:v>
                </c:pt>
                <c:pt idx="21">
                  <c:v>11/25-27/2012</c:v>
                </c:pt>
                <c:pt idx="22">
                  <c:v>11/26-28/2012</c:v>
                </c:pt>
                <c:pt idx="23">
                  <c:v>11/27-29/2012</c:v>
                </c:pt>
                <c:pt idx="24">
                  <c:v>11/28-30/2012</c:v>
                </c:pt>
                <c:pt idx="25">
                  <c:v>11/29-12/1/2012</c:v>
                </c:pt>
                <c:pt idx="26">
                  <c:v>11/30-12/2/2012</c:v>
                </c:pt>
                <c:pt idx="27">
                  <c:v>12/1-3/2012</c:v>
                </c:pt>
                <c:pt idx="28">
                  <c:v>12/2-4/2012</c:v>
                </c:pt>
                <c:pt idx="29">
                  <c:v>12/3-5/2012</c:v>
                </c:pt>
                <c:pt idx="30">
                  <c:v>12/4-6/2012</c:v>
                </c:pt>
                <c:pt idx="31">
                  <c:v>12/5-7/2012</c:v>
                </c:pt>
                <c:pt idx="32">
                  <c:v>12/6-8/2012</c:v>
                </c:pt>
                <c:pt idx="33">
                  <c:v>12/7-9/2012</c:v>
                </c:pt>
                <c:pt idx="34">
                  <c:v>12/8-10/2012</c:v>
                </c:pt>
                <c:pt idx="35">
                  <c:v>12/9-11/2012</c:v>
                </c:pt>
                <c:pt idx="36">
                  <c:v>12/10-12/2012</c:v>
                </c:pt>
                <c:pt idx="37">
                  <c:v>12/11-13/2012</c:v>
                </c:pt>
                <c:pt idx="38">
                  <c:v>12/12-14/2012</c:v>
                </c:pt>
                <c:pt idx="39">
                  <c:v>12/13-15/2012</c:v>
                </c:pt>
                <c:pt idx="40">
                  <c:v>12/14-16/2012</c:v>
                </c:pt>
                <c:pt idx="41">
                  <c:v>12/15-17/2012</c:v>
                </c:pt>
                <c:pt idx="42">
                  <c:v>12/16-18/2012</c:v>
                </c:pt>
                <c:pt idx="43">
                  <c:v>12/17-19/2012</c:v>
                </c:pt>
                <c:pt idx="44">
                  <c:v>12/18-21/2012</c:v>
                </c:pt>
                <c:pt idx="45">
                  <c:v>12/19-22/2012</c:v>
                </c:pt>
                <c:pt idx="46">
                  <c:v>12/21-23/2012</c:v>
                </c:pt>
                <c:pt idx="47">
                  <c:v>12/22-26/2012</c:v>
                </c:pt>
                <c:pt idx="48">
                  <c:v>12/23-27/2012</c:v>
                </c:pt>
                <c:pt idx="49">
                  <c:v>12/26-28/2012</c:v>
                </c:pt>
                <c:pt idx="50">
                  <c:v>12/27-29/2012</c:v>
                </c:pt>
                <c:pt idx="51">
                  <c:v>12/28-30/2012</c:v>
                </c:pt>
                <c:pt idx="52">
                  <c:v>12/29/2012-01/3/2013</c:v>
                </c:pt>
                <c:pt idx="53">
                  <c:v>12/30/2012-01/4/2013</c:v>
                </c:pt>
                <c:pt idx="54">
                  <c:v>01/3-5/2013</c:v>
                </c:pt>
                <c:pt idx="55">
                  <c:v>01/4-6/2013</c:v>
                </c:pt>
                <c:pt idx="56">
                  <c:v>01/5-7/2013</c:v>
                </c:pt>
                <c:pt idx="57">
                  <c:v>01/6-8/2013</c:v>
                </c:pt>
                <c:pt idx="58">
                  <c:v>01/7-9/2013</c:v>
                </c:pt>
                <c:pt idx="59">
                  <c:v>01/8-10/2013</c:v>
                </c:pt>
                <c:pt idx="60">
                  <c:v>01/9-11/2013</c:v>
                </c:pt>
                <c:pt idx="61">
                  <c:v>01/10-12/2013</c:v>
                </c:pt>
                <c:pt idx="62">
                  <c:v>01/11-13/2013</c:v>
                </c:pt>
                <c:pt idx="63">
                  <c:v>01/12-14/2013</c:v>
                </c:pt>
                <c:pt idx="64">
                  <c:v>01/13-15/2013</c:v>
                </c:pt>
                <c:pt idx="65">
                  <c:v>01/14-16/2013</c:v>
                </c:pt>
                <c:pt idx="66">
                  <c:v>01/15-17/2013</c:v>
                </c:pt>
                <c:pt idx="67">
                  <c:v>01/16-18/2013</c:v>
                </c:pt>
                <c:pt idx="68">
                  <c:v>01/17-19/2013</c:v>
                </c:pt>
                <c:pt idx="69">
                  <c:v>01/18-20/2013</c:v>
                </c:pt>
                <c:pt idx="70">
                  <c:v>01/19-21/2013</c:v>
                </c:pt>
                <c:pt idx="71">
                  <c:v>01/20-22/2013</c:v>
                </c:pt>
                <c:pt idx="72">
                  <c:v>01/21-23/2013</c:v>
                </c:pt>
                <c:pt idx="73">
                  <c:v>01/22-24/2013</c:v>
                </c:pt>
                <c:pt idx="74">
                  <c:v>01/23-25/2013</c:v>
                </c:pt>
                <c:pt idx="75">
                  <c:v>01/24-26/2013</c:v>
                </c:pt>
                <c:pt idx="76">
                  <c:v>01/25-27/2013</c:v>
                </c:pt>
                <c:pt idx="77">
                  <c:v>01/26-28/2013</c:v>
                </c:pt>
                <c:pt idx="78">
                  <c:v>01/27-29/2013</c:v>
                </c:pt>
                <c:pt idx="79">
                  <c:v>01/28-30/2013</c:v>
                </c:pt>
                <c:pt idx="80">
                  <c:v>01/29-31/2013</c:v>
                </c:pt>
                <c:pt idx="81">
                  <c:v>01/30-02/1/2013</c:v>
                </c:pt>
                <c:pt idx="82">
                  <c:v>01/31-02/2/2013</c:v>
                </c:pt>
                <c:pt idx="83">
                  <c:v>02/1-4/2013</c:v>
                </c:pt>
                <c:pt idx="84">
                  <c:v>02/2-5/2013</c:v>
                </c:pt>
                <c:pt idx="85">
                  <c:v>02/4-6/2013</c:v>
                </c:pt>
                <c:pt idx="86">
                  <c:v>02/5-7/2013</c:v>
                </c:pt>
                <c:pt idx="87">
                  <c:v>02/6-8/2013</c:v>
                </c:pt>
                <c:pt idx="88">
                  <c:v>02/7-9/2013</c:v>
                </c:pt>
                <c:pt idx="89">
                  <c:v>02/8-10/2013</c:v>
                </c:pt>
                <c:pt idx="90">
                  <c:v>02/9-11/2013</c:v>
                </c:pt>
                <c:pt idx="91">
                  <c:v>02/10-12/2013</c:v>
                </c:pt>
                <c:pt idx="92">
                  <c:v>02/11-13/2013</c:v>
                </c:pt>
                <c:pt idx="93">
                  <c:v>02/12-14/2013</c:v>
                </c:pt>
                <c:pt idx="94">
                  <c:v>02/13-15/2013</c:v>
                </c:pt>
                <c:pt idx="95">
                  <c:v>02/14-16/2013</c:v>
                </c:pt>
                <c:pt idx="96">
                  <c:v>02/15-17/2013</c:v>
                </c:pt>
                <c:pt idx="97">
                  <c:v>02/16-18/2013</c:v>
                </c:pt>
                <c:pt idx="98">
                  <c:v>02/17-19/2013</c:v>
                </c:pt>
                <c:pt idx="99">
                  <c:v>02/18-20/2013</c:v>
                </c:pt>
                <c:pt idx="100">
                  <c:v>02/19-22/2013</c:v>
                </c:pt>
                <c:pt idx="101">
                  <c:v>02/20-23/2013</c:v>
                </c:pt>
                <c:pt idx="102">
                  <c:v>02/21-24/2013</c:v>
                </c:pt>
                <c:pt idx="103">
                  <c:v>02/23-25/2013</c:v>
                </c:pt>
                <c:pt idx="104">
                  <c:v>02/24-26/2013</c:v>
                </c:pt>
                <c:pt idx="105">
                  <c:v>02/25-27/2013</c:v>
                </c:pt>
                <c:pt idx="106">
                  <c:v>02/26-28/2013</c:v>
                </c:pt>
                <c:pt idx="107">
                  <c:v>02/27-03/1/2013</c:v>
                </c:pt>
                <c:pt idx="108">
                  <c:v>02/28-03/2/2013</c:v>
                </c:pt>
                <c:pt idx="109">
                  <c:v>03/1-3/2013</c:v>
                </c:pt>
                <c:pt idx="110">
                  <c:v>03/2-4/2013</c:v>
                </c:pt>
                <c:pt idx="111">
                  <c:v>03/3-5/2013</c:v>
                </c:pt>
                <c:pt idx="112">
                  <c:v>03/4-6/2013</c:v>
                </c:pt>
                <c:pt idx="113">
                  <c:v>03/5-7/2013</c:v>
                </c:pt>
                <c:pt idx="114">
                  <c:v>03/6-8/2013</c:v>
                </c:pt>
                <c:pt idx="115">
                  <c:v>03/7-9/2013</c:v>
                </c:pt>
                <c:pt idx="116">
                  <c:v>03/8-10/2013</c:v>
                </c:pt>
                <c:pt idx="117">
                  <c:v>03/9-11/2013</c:v>
                </c:pt>
                <c:pt idx="118">
                  <c:v>03/10-12/2013</c:v>
                </c:pt>
                <c:pt idx="119">
                  <c:v>03/11-13/2013</c:v>
                </c:pt>
                <c:pt idx="120">
                  <c:v>03/12-14/2013</c:v>
                </c:pt>
                <c:pt idx="121">
                  <c:v>03/13-15/2013</c:v>
                </c:pt>
                <c:pt idx="122">
                  <c:v>03/14-16/2013</c:v>
                </c:pt>
                <c:pt idx="123">
                  <c:v>03/15-17/2013</c:v>
                </c:pt>
                <c:pt idx="124">
                  <c:v>03/16-18/2013</c:v>
                </c:pt>
                <c:pt idx="125">
                  <c:v>03/17-19/2013</c:v>
                </c:pt>
                <c:pt idx="126">
                  <c:v>03/18-20/2013</c:v>
                </c:pt>
                <c:pt idx="127">
                  <c:v>03/19-21/2013</c:v>
                </c:pt>
                <c:pt idx="128">
                  <c:v>03/20-22/2013</c:v>
                </c:pt>
                <c:pt idx="129">
                  <c:v>03/21-23/2013</c:v>
                </c:pt>
                <c:pt idx="130">
                  <c:v>03/22-24/2013</c:v>
                </c:pt>
                <c:pt idx="131">
                  <c:v>03/23-25/2013</c:v>
                </c:pt>
                <c:pt idx="132">
                  <c:v>03/24-26/2013</c:v>
                </c:pt>
                <c:pt idx="133">
                  <c:v>03/25-27/2013</c:v>
                </c:pt>
                <c:pt idx="134">
                  <c:v>03/26-28/2013</c:v>
                </c:pt>
                <c:pt idx="135">
                  <c:v>03/27-29/2013</c:v>
                </c:pt>
                <c:pt idx="136">
                  <c:v>03/28-30/2013</c:v>
                </c:pt>
                <c:pt idx="137">
                  <c:v>03/29-04/1/2013</c:v>
                </c:pt>
                <c:pt idx="138">
                  <c:v>03/30-04/2/2013</c:v>
                </c:pt>
                <c:pt idx="139">
                  <c:v>04/1-3/2013</c:v>
                </c:pt>
                <c:pt idx="140">
                  <c:v>04/2-4/2013</c:v>
                </c:pt>
                <c:pt idx="141">
                  <c:v>04/3-5/2013</c:v>
                </c:pt>
                <c:pt idx="142">
                  <c:v>04/4-6/2013</c:v>
                </c:pt>
                <c:pt idx="143">
                  <c:v>04/5-7/2013</c:v>
                </c:pt>
                <c:pt idx="144">
                  <c:v>04/6-8/2013</c:v>
                </c:pt>
                <c:pt idx="145">
                  <c:v>04/7-9/2013</c:v>
                </c:pt>
                <c:pt idx="146">
                  <c:v>04/8-10/2013</c:v>
                </c:pt>
                <c:pt idx="147">
                  <c:v>04/9-11/2013</c:v>
                </c:pt>
                <c:pt idx="148">
                  <c:v>04/10-12/2013</c:v>
                </c:pt>
                <c:pt idx="149">
                  <c:v>04/11-13/2013</c:v>
                </c:pt>
                <c:pt idx="150">
                  <c:v>04/12-14/2013</c:v>
                </c:pt>
                <c:pt idx="151">
                  <c:v>04/13-15/2013</c:v>
                </c:pt>
                <c:pt idx="152">
                  <c:v>04/14-16/2013</c:v>
                </c:pt>
                <c:pt idx="153">
                  <c:v>04/15-17/2013</c:v>
                </c:pt>
                <c:pt idx="154">
                  <c:v>04/16-18/2013</c:v>
                </c:pt>
                <c:pt idx="155">
                  <c:v>04/17-19/2013</c:v>
                </c:pt>
                <c:pt idx="156">
                  <c:v>04/18-20/2013</c:v>
                </c:pt>
                <c:pt idx="157">
                  <c:v>04/19-21/2013</c:v>
                </c:pt>
                <c:pt idx="158">
                  <c:v>04/20-22/2013</c:v>
                </c:pt>
                <c:pt idx="159">
                  <c:v>04/21-23/2013</c:v>
                </c:pt>
                <c:pt idx="160">
                  <c:v>04/22-24/2013</c:v>
                </c:pt>
                <c:pt idx="161">
                  <c:v>04/23-25/2013</c:v>
                </c:pt>
                <c:pt idx="162">
                  <c:v>04/24-26/2013</c:v>
                </c:pt>
                <c:pt idx="163">
                  <c:v>04/25-27/2013</c:v>
                </c:pt>
                <c:pt idx="164">
                  <c:v>04/26-28/2013</c:v>
                </c:pt>
                <c:pt idx="165">
                  <c:v>04/27-29/2013</c:v>
                </c:pt>
                <c:pt idx="166">
                  <c:v>04/28-30/2013</c:v>
                </c:pt>
                <c:pt idx="167">
                  <c:v>04/29-05/1/2013</c:v>
                </c:pt>
                <c:pt idx="168">
                  <c:v>04/30-05/2/2013</c:v>
                </c:pt>
                <c:pt idx="169">
                  <c:v>05/1-3/2013</c:v>
                </c:pt>
                <c:pt idx="170">
                  <c:v>05/2-4/2013</c:v>
                </c:pt>
                <c:pt idx="171">
                  <c:v>05/3-5/2013</c:v>
                </c:pt>
                <c:pt idx="172">
                  <c:v>05/4-6/2013</c:v>
                </c:pt>
                <c:pt idx="173">
                  <c:v>05/5-7/2013</c:v>
                </c:pt>
                <c:pt idx="174">
                  <c:v>05/6-8/2013</c:v>
                </c:pt>
                <c:pt idx="175">
                  <c:v>05/7-9/2013</c:v>
                </c:pt>
                <c:pt idx="176">
                  <c:v>05/8-10/2013</c:v>
                </c:pt>
                <c:pt idx="177">
                  <c:v>05/9-11/2013</c:v>
                </c:pt>
                <c:pt idx="178">
                  <c:v>05/10-12/2013</c:v>
                </c:pt>
                <c:pt idx="179">
                  <c:v>05/11-13/2013</c:v>
                </c:pt>
                <c:pt idx="180">
                  <c:v>05/12-14/2013</c:v>
                </c:pt>
                <c:pt idx="181">
                  <c:v>05/13-15/2013</c:v>
                </c:pt>
                <c:pt idx="182">
                  <c:v>05/14-16/2013</c:v>
                </c:pt>
                <c:pt idx="183">
                  <c:v>05/15-17/2013</c:v>
                </c:pt>
                <c:pt idx="184">
                  <c:v>05/16-18/2013</c:v>
                </c:pt>
                <c:pt idx="185">
                  <c:v>05/17-19/2013</c:v>
                </c:pt>
                <c:pt idx="186">
                  <c:v>05/18-20/2013</c:v>
                </c:pt>
                <c:pt idx="187">
                  <c:v>05/19-21/2013</c:v>
                </c:pt>
                <c:pt idx="188">
                  <c:v>05/20-22/2013</c:v>
                </c:pt>
                <c:pt idx="189">
                  <c:v>05/21-23/2013</c:v>
                </c:pt>
                <c:pt idx="190">
                  <c:v>05/22-24/2013</c:v>
                </c:pt>
                <c:pt idx="191">
                  <c:v>05/23-25/2013</c:v>
                </c:pt>
                <c:pt idx="192">
                  <c:v>05/24-26/2013</c:v>
                </c:pt>
                <c:pt idx="193">
                  <c:v>05/25-27/2013</c:v>
                </c:pt>
                <c:pt idx="194">
                  <c:v>05/26-28/2013</c:v>
                </c:pt>
                <c:pt idx="195">
                  <c:v>05/27-29/2013</c:v>
                </c:pt>
                <c:pt idx="196">
                  <c:v>05/28-30/2013</c:v>
                </c:pt>
                <c:pt idx="197">
                  <c:v>05/29-31/2013</c:v>
                </c:pt>
                <c:pt idx="198">
                  <c:v>05/30-06/1/2013</c:v>
                </c:pt>
                <c:pt idx="199">
                  <c:v>05/31-06/2/2013</c:v>
                </c:pt>
                <c:pt idx="200">
                  <c:v>06/1-3/2013</c:v>
                </c:pt>
              </c:strCache>
            </c:strRef>
          </c:cat>
          <c:val>
            <c:numRef>
              <c:f>Sheet1!$H$1:$H$201</c:f>
              <c:numCache>
                <c:formatCode>General</c:formatCode>
                <c:ptCount val="201"/>
                <c:pt idx="0">
                  <c:v>48.0</c:v>
                </c:pt>
                <c:pt idx="1">
                  <c:v>47.0</c:v>
                </c:pt>
                <c:pt idx="2">
                  <c:v>52.0</c:v>
                </c:pt>
                <c:pt idx="3">
                  <c:v>49.0</c:v>
                </c:pt>
                <c:pt idx="4">
                  <c:v>50.0</c:v>
                </c:pt>
                <c:pt idx="5">
                  <c:v>51.0</c:v>
                </c:pt>
                <c:pt idx="6">
                  <c:v>51.0</c:v>
                </c:pt>
                <c:pt idx="7">
                  <c:v>52.0</c:v>
                </c:pt>
                <c:pt idx="8">
                  <c:v>52.0</c:v>
                </c:pt>
                <c:pt idx="9">
                  <c:v>52.0</c:v>
                </c:pt>
                <c:pt idx="10">
                  <c:v>48.0</c:v>
                </c:pt>
                <c:pt idx="11">
                  <c:v>50.0</c:v>
                </c:pt>
                <c:pt idx="12">
                  <c:v>51.0</c:v>
                </c:pt>
                <c:pt idx="13">
                  <c:v>48.0</c:v>
                </c:pt>
                <c:pt idx="14">
                  <c:v>52.0</c:v>
                </c:pt>
                <c:pt idx="15">
                  <c:v>54.0</c:v>
                </c:pt>
                <c:pt idx="16">
                  <c:v>54.0</c:v>
                </c:pt>
                <c:pt idx="17">
                  <c:v>47.0</c:v>
                </c:pt>
                <c:pt idx="18">
                  <c:v>51.0</c:v>
                </c:pt>
                <c:pt idx="19">
                  <c:v>51.0</c:v>
                </c:pt>
                <c:pt idx="20">
                  <c:v>52.0</c:v>
                </c:pt>
                <c:pt idx="21">
                  <c:v>53.0</c:v>
                </c:pt>
                <c:pt idx="22">
                  <c:v>50.0</c:v>
                </c:pt>
                <c:pt idx="23">
                  <c:v>51.0</c:v>
                </c:pt>
                <c:pt idx="24">
                  <c:v>49.0</c:v>
                </c:pt>
                <c:pt idx="25">
                  <c:v>49.0</c:v>
                </c:pt>
                <c:pt idx="26">
                  <c:v>51.0</c:v>
                </c:pt>
                <c:pt idx="27">
                  <c:v>48.0</c:v>
                </c:pt>
                <c:pt idx="28">
                  <c:v>49.0</c:v>
                </c:pt>
                <c:pt idx="29">
                  <c:v>54.0</c:v>
                </c:pt>
                <c:pt idx="30">
                  <c:v>54.0</c:v>
                </c:pt>
                <c:pt idx="31">
                  <c:v>46.0</c:v>
                </c:pt>
                <c:pt idx="32">
                  <c:v>50.0</c:v>
                </c:pt>
                <c:pt idx="33">
                  <c:v>49.0</c:v>
                </c:pt>
                <c:pt idx="34">
                  <c:v>49.0</c:v>
                </c:pt>
                <c:pt idx="35">
                  <c:v>51.0</c:v>
                </c:pt>
                <c:pt idx="36">
                  <c:v>47.0</c:v>
                </c:pt>
                <c:pt idx="37">
                  <c:v>48.0</c:v>
                </c:pt>
                <c:pt idx="38">
                  <c:v>49.0</c:v>
                </c:pt>
                <c:pt idx="39">
                  <c:v>49.0</c:v>
                </c:pt>
                <c:pt idx="40">
                  <c:v>51.0</c:v>
                </c:pt>
                <c:pt idx="41">
                  <c:v>51.0</c:v>
                </c:pt>
                <c:pt idx="42">
                  <c:v>49.0</c:v>
                </c:pt>
                <c:pt idx="43">
                  <c:v>52.0</c:v>
                </c:pt>
                <c:pt idx="44">
                  <c:v>48.0</c:v>
                </c:pt>
                <c:pt idx="45">
                  <c:v>46.0</c:v>
                </c:pt>
                <c:pt idx="46">
                  <c:v>50.0</c:v>
                </c:pt>
                <c:pt idx="47">
                  <c:v>53.0</c:v>
                </c:pt>
                <c:pt idx="48">
                  <c:v>52.0</c:v>
                </c:pt>
                <c:pt idx="49">
                  <c:v>47.0</c:v>
                </c:pt>
                <c:pt idx="50">
                  <c:v>49.0</c:v>
                </c:pt>
                <c:pt idx="51">
                  <c:v>50.0</c:v>
                </c:pt>
                <c:pt idx="52">
                  <c:v>49.0</c:v>
                </c:pt>
                <c:pt idx="53">
                  <c:v>50.0</c:v>
                </c:pt>
                <c:pt idx="54">
                  <c:v>48.0</c:v>
                </c:pt>
                <c:pt idx="55">
                  <c:v>50.0</c:v>
                </c:pt>
                <c:pt idx="56">
                  <c:v>53.0</c:v>
                </c:pt>
                <c:pt idx="57">
                  <c:v>50.0</c:v>
                </c:pt>
                <c:pt idx="58">
                  <c:v>49.0</c:v>
                </c:pt>
                <c:pt idx="59">
                  <c:v>53.0</c:v>
                </c:pt>
                <c:pt idx="60">
                  <c:v>51.0</c:v>
                </c:pt>
                <c:pt idx="61">
                  <c:v>49.0</c:v>
                </c:pt>
                <c:pt idx="62">
                  <c:v>47.0</c:v>
                </c:pt>
                <c:pt idx="63">
                  <c:v>50.0</c:v>
                </c:pt>
                <c:pt idx="64">
                  <c:v>52.0</c:v>
                </c:pt>
                <c:pt idx="65">
                  <c:v>50.0</c:v>
                </c:pt>
                <c:pt idx="66">
                  <c:v>49.0</c:v>
                </c:pt>
                <c:pt idx="67">
                  <c:v>49.0</c:v>
                </c:pt>
                <c:pt idx="68">
                  <c:v>49.0</c:v>
                </c:pt>
                <c:pt idx="69">
                  <c:v>54.0</c:v>
                </c:pt>
                <c:pt idx="70">
                  <c:v>50.0</c:v>
                </c:pt>
                <c:pt idx="71">
                  <c:v>53.0</c:v>
                </c:pt>
                <c:pt idx="72">
                  <c:v>49.0</c:v>
                </c:pt>
                <c:pt idx="73">
                  <c:v>51.0</c:v>
                </c:pt>
                <c:pt idx="74">
                  <c:v>48.0</c:v>
                </c:pt>
                <c:pt idx="75">
                  <c:v>50.0</c:v>
                </c:pt>
                <c:pt idx="76">
                  <c:v>51.0</c:v>
                </c:pt>
                <c:pt idx="77">
                  <c:v>52.0</c:v>
                </c:pt>
                <c:pt idx="78">
                  <c:v>52.0</c:v>
                </c:pt>
                <c:pt idx="79">
                  <c:v>52.0</c:v>
                </c:pt>
                <c:pt idx="80">
                  <c:v>47.0</c:v>
                </c:pt>
                <c:pt idx="81">
                  <c:v>48.0</c:v>
                </c:pt>
                <c:pt idx="82">
                  <c:v>53.0</c:v>
                </c:pt>
                <c:pt idx="83">
                  <c:v>50.0</c:v>
                </c:pt>
                <c:pt idx="84">
                  <c:v>50.0</c:v>
                </c:pt>
                <c:pt idx="85">
                  <c:v>50.0</c:v>
                </c:pt>
                <c:pt idx="86">
                  <c:v>52.0</c:v>
                </c:pt>
                <c:pt idx="87">
                  <c:v>51.0</c:v>
                </c:pt>
                <c:pt idx="88">
                  <c:v>50.0</c:v>
                </c:pt>
                <c:pt idx="89">
                  <c:v>51.0</c:v>
                </c:pt>
                <c:pt idx="90">
                  <c:v>47.0</c:v>
                </c:pt>
                <c:pt idx="91">
                  <c:v>48.0</c:v>
                </c:pt>
                <c:pt idx="92">
                  <c:v>48.0</c:v>
                </c:pt>
                <c:pt idx="93">
                  <c:v>49.0</c:v>
                </c:pt>
                <c:pt idx="94">
                  <c:v>51.0</c:v>
                </c:pt>
                <c:pt idx="95">
                  <c:v>57.0</c:v>
                </c:pt>
                <c:pt idx="96">
                  <c:v>52.0</c:v>
                </c:pt>
                <c:pt idx="97">
                  <c:v>52.0</c:v>
                </c:pt>
                <c:pt idx="98">
                  <c:v>52.0</c:v>
                </c:pt>
                <c:pt idx="99">
                  <c:v>52.0</c:v>
                </c:pt>
                <c:pt idx="100">
                  <c:v>53.0</c:v>
                </c:pt>
                <c:pt idx="101">
                  <c:v>50.0</c:v>
                </c:pt>
                <c:pt idx="102">
                  <c:v>52.0</c:v>
                </c:pt>
                <c:pt idx="103">
                  <c:v>51.0</c:v>
                </c:pt>
                <c:pt idx="104">
                  <c:v>57.0</c:v>
                </c:pt>
                <c:pt idx="105">
                  <c:v>51.0</c:v>
                </c:pt>
                <c:pt idx="106">
                  <c:v>47.0</c:v>
                </c:pt>
                <c:pt idx="107">
                  <c:v>49.0</c:v>
                </c:pt>
                <c:pt idx="108">
                  <c:v>54.0</c:v>
                </c:pt>
                <c:pt idx="109">
                  <c:v>47.0</c:v>
                </c:pt>
                <c:pt idx="110">
                  <c:v>50.0</c:v>
                </c:pt>
                <c:pt idx="111">
                  <c:v>48.0</c:v>
                </c:pt>
                <c:pt idx="112">
                  <c:v>49.0</c:v>
                </c:pt>
                <c:pt idx="113">
                  <c:v>52.0</c:v>
                </c:pt>
                <c:pt idx="114">
                  <c:v>49.0</c:v>
                </c:pt>
                <c:pt idx="115">
                  <c:v>53.0</c:v>
                </c:pt>
                <c:pt idx="116">
                  <c:v>48.0</c:v>
                </c:pt>
                <c:pt idx="117">
                  <c:v>48.0</c:v>
                </c:pt>
                <c:pt idx="118">
                  <c:v>52.0</c:v>
                </c:pt>
                <c:pt idx="119">
                  <c:v>53.0</c:v>
                </c:pt>
                <c:pt idx="120">
                  <c:v>49.0</c:v>
                </c:pt>
                <c:pt idx="121">
                  <c:v>52.0</c:v>
                </c:pt>
                <c:pt idx="122">
                  <c:v>54.0</c:v>
                </c:pt>
                <c:pt idx="123">
                  <c:v>48.0</c:v>
                </c:pt>
                <c:pt idx="124">
                  <c:v>53.0</c:v>
                </c:pt>
                <c:pt idx="125">
                  <c:v>49.0</c:v>
                </c:pt>
                <c:pt idx="126">
                  <c:v>51.0</c:v>
                </c:pt>
                <c:pt idx="127">
                  <c:v>49.0</c:v>
                </c:pt>
                <c:pt idx="128">
                  <c:v>49.0</c:v>
                </c:pt>
                <c:pt idx="129">
                  <c:v>46.0</c:v>
                </c:pt>
                <c:pt idx="130">
                  <c:v>56.0</c:v>
                </c:pt>
                <c:pt idx="131">
                  <c:v>50.0</c:v>
                </c:pt>
                <c:pt idx="132">
                  <c:v>48.0</c:v>
                </c:pt>
                <c:pt idx="133">
                  <c:v>46.0</c:v>
                </c:pt>
                <c:pt idx="134">
                  <c:v>50.0</c:v>
                </c:pt>
                <c:pt idx="135">
                  <c:v>53.0</c:v>
                </c:pt>
                <c:pt idx="136">
                  <c:v>52.0</c:v>
                </c:pt>
                <c:pt idx="137">
                  <c:v>50.0</c:v>
                </c:pt>
                <c:pt idx="138">
                  <c:v>49.0</c:v>
                </c:pt>
                <c:pt idx="139">
                  <c:v>50.0</c:v>
                </c:pt>
                <c:pt idx="140">
                  <c:v>52.0</c:v>
                </c:pt>
                <c:pt idx="141">
                  <c:v>50.0</c:v>
                </c:pt>
                <c:pt idx="142">
                  <c:v>49.0</c:v>
                </c:pt>
                <c:pt idx="143">
                  <c:v>56.0</c:v>
                </c:pt>
                <c:pt idx="144">
                  <c:v>48.0</c:v>
                </c:pt>
                <c:pt idx="145">
                  <c:v>49.0</c:v>
                </c:pt>
                <c:pt idx="146">
                  <c:v>47.0</c:v>
                </c:pt>
                <c:pt idx="147">
                  <c:v>47.0</c:v>
                </c:pt>
                <c:pt idx="148">
                  <c:v>49.0</c:v>
                </c:pt>
                <c:pt idx="149">
                  <c:v>50.0</c:v>
                </c:pt>
                <c:pt idx="150">
                  <c:v>53.0</c:v>
                </c:pt>
                <c:pt idx="151">
                  <c:v>50.0</c:v>
                </c:pt>
                <c:pt idx="152">
                  <c:v>50.0</c:v>
                </c:pt>
                <c:pt idx="153">
                  <c:v>49.0</c:v>
                </c:pt>
                <c:pt idx="154">
                  <c:v>50.0</c:v>
                </c:pt>
                <c:pt idx="155">
                  <c:v>48.0</c:v>
                </c:pt>
                <c:pt idx="156">
                  <c:v>54.0</c:v>
                </c:pt>
                <c:pt idx="157">
                  <c:v>50.0</c:v>
                </c:pt>
                <c:pt idx="158">
                  <c:v>48.0</c:v>
                </c:pt>
                <c:pt idx="159">
                  <c:v>51.0</c:v>
                </c:pt>
                <c:pt idx="160">
                  <c:v>51.0</c:v>
                </c:pt>
                <c:pt idx="161">
                  <c:v>51.0</c:v>
                </c:pt>
                <c:pt idx="162">
                  <c:v>51.0</c:v>
                </c:pt>
                <c:pt idx="163">
                  <c:v>52.0</c:v>
                </c:pt>
                <c:pt idx="164">
                  <c:v>53.0</c:v>
                </c:pt>
                <c:pt idx="165">
                  <c:v>52.0</c:v>
                </c:pt>
                <c:pt idx="166">
                  <c:v>48.0</c:v>
                </c:pt>
                <c:pt idx="167">
                  <c:v>52.0</c:v>
                </c:pt>
                <c:pt idx="168">
                  <c:v>52.0</c:v>
                </c:pt>
                <c:pt idx="169">
                  <c:v>50.0</c:v>
                </c:pt>
                <c:pt idx="170">
                  <c:v>54.0</c:v>
                </c:pt>
                <c:pt idx="171">
                  <c:v>56.0</c:v>
                </c:pt>
                <c:pt idx="172">
                  <c:v>51.0</c:v>
                </c:pt>
                <c:pt idx="173">
                  <c:v>50.0</c:v>
                </c:pt>
                <c:pt idx="174">
                  <c:v>47.0</c:v>
                </c:pt>
                <c:pt idx="175">
                  <c:v>58.0</c:v>
                </c:pt>
                <c:pt idx="176">
                  <c:v>48.0</c:v>
                </c:pt>
                <c:pt idx="177">
                  <c:v>51.0</c:v>
                </c:pt>
                <c:pt idx="178">
                  <c:v>49.0</c:v>
                </c:pt>
                <c:pt idx="179">
                  <c:v>50.0</c:v>
                </c:pt>
                <c:pt idx="180">
                  <c:v>51.0</c:v>
                </c:pt>
                <c:pt idx="181">
                  <c:v>52.0</c:v>
                </c:pt>
                <c:pt idx="182">
                  <c:v>53.0</c:v>
                </c:pt>
                <c:pt idx="183">
                  <c:v>52.0</c:v>
                </c:pt>
                <c:pt idx="184">
                  <c:v>51.0</c:v>
                </c:pt>
                <c:pt idx="185">
                  <c:v>47.0</c:v>
                </c:pt>
                <c:pt idx="186">
                  <c:v>50.0</c:v>
                </c:pt>
                <c:pt idx="187">
                  <c:v>51.0</c:v>
                </c:pt>
                <c:pt idx="188">
                  <c:v>50.0</c:v>
                </c:pt>
                <c:pt idx="189">
                  <c:v>47.0</c:v>
                </c:pt>
                <c:pt idx="190">
                  <c:v>52.0</c:v>
                </c:pt>
                <c:pt idx="191">
                  <c:v>53.0</c:v>
                </c:pt>
                <c:pt idx="192">
                  <c:v>48.0</c:v>
                </c:pt>
                <c:pt idx="193">
                  <c:v>50.0</c:v>
                </c:pt>
                <c:pt idx="194">
                  <c:v>52.0</c:v>
                </c:pt>
                <c:pt idx="195">
                  <c:v>52.0</c:v>
                </c:pt>
                <c:pt idx="196">
                  <c:v>50.0</c:v>
                </c:pt>
                <c:pt idx="197">
                  <c:v>52.0</c:v>
                </c:pt>
                <c:pt idx="198">
                  <c:v>48.0</c:v>
                </c:pt>
                <c:pt idx="199">
                  <c:v>53.0</c:v>
                </c:pt>
                <c:pt idx="200">
                  <c:v>56.0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1705400"/>
        <c:axId val="2090922872"/>
      </c:lineChart>
      <c:catAx>
        <c:axId val="2091705400"/>
        <c:scaling>
          <c:orientation val="minMax"/>
        </c:scaling>
        <c:delete val="1"/>
        <c:axPos val="b"/>
        <c:majorTickMark val="out"/>
        <c:minorTickMark val="none"/>
        <c:tickLblPos val="nextTo"/>
        <c:crossAx val="2090922872"/>
        <c:crosses val="autoZero"/>
        <c:auto val="1"/>
        <c:lblAlgn val="ctr"/>
        <c:lblOffset val="100"/>
        <c:noMultiLvlLbl val="0"/>
      </c:catAx>
      <c:valAx>
        <c:axId val="2090922872"/>
        <c:scaling>
          <c:orientation val="minMax"/>
          <c:max val="60.0"/>
          <c:min val="4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1705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Sheet1!$A$1:$A$201</c:f>
              <c:strCache>
                <c:ptCount val="201"/>
                <c:pt idx="0">
                  <c:v>11/3-5/2012</c:v>
                </c:pt>
                <c:pt idx="1">
                  <c:v>11/4-6/2012</c:v>
                </c:pt>
                <c:pt idx="2">
                  <c:v>11/5-7/2012</c:v>
                </c:pt>
                <c:pt idx="3">
                  <c:v>11/6-8/2012</c:v>
                </c:pt>
                <c:pt idx="4">
                  <c:v>11/7-9/2012</c:v>
                </c:pt>
                <c:pt idx="5">
                  <c:v>11/8-10/2012</c:v>
                </c:pt>
                <c:pt idx="6">
                  <c:v>11/9-11/2012</c:v>
                </c:pt>
                <c:pt idx="7">
                  <c:v>11/10-12/2012</c:v>
                </c:pt>
                <c:pt idx="8">
                  <c:v>11/11-13/2012</c:v>
                </c:pt>
                <c:pt idx="9">
                  <c:v>11/12-14/2012</c:v>
                </c:pt>
                <c:pt idx="10">
                  <c:v>11/13-15/2012</c:v>
                </c:pt>
                <c:pt idx="11">
                  <c:v>11/14-16/2012</c:v>
                </c:pt>
                <c:pt idx="12">
                  <c:v>11/15-17/2012</c:v>
                </c:pt>
                <c:pt idx="13">
                  <c:v>11/16-18/2012</c:v>
                </c:pt>
                <c:pt idx="14">
                  <c:v>11/17-19/2012</c:v>
                </c:pt>
                <c:pt idx="15">
                  <c:v>11/18-20/2012</c:v>
                </c:pt>
                <c:pt idx="16">
                  <c:v>11/19-21/2012</c:v>
                </c:pt>
                <c:pt idx="17">
                  <c:v>11/20-23/2012</c:v>
                </c:pt>
                <c:pt idx="18">
                  <c:v>11/21-24/2012</c:v>
                </c:pt>
                <c:pt idx="19">
                  <c:v>11/23-25/2012</c:v>
                </c:pt>
                <c:pt idx="20">
                  <c:v>11/24-26/2012</c:v>
                </c:pt>
                <c:pt idx="21">
                  <c:v>11/25-27/2012</c:v>
                </c:pt>
                <c:pt idx="22">
                  <c:v>11/26-28/2012</c:v>
                </c:pt>
                <c:pt idx="23">
                  <c:v>11/27-29/2012</c:v>
                </c:pt>
                <c:pt idx="24">
                  <c:v>11/28-30/2012</c:v>
                </c:pt>
                <c:pt idx="25">
                  <c:v>11/29-12/1/2012</c:v>
                </c:pt>
                <c:pt idx="26">
                  <c:v>11/30-12/2/2012</c:v>
                </c:pt>
                <c:pt idx="27">
                  <c:v>12/1-3/2012</c:v>
                </c:pt>
                <c:pt idx="28">
                  <c:v>12/2-4/2012</c:v>
                </c:pt>
                <c:pt idx="29">
                  <c:v>12/3-5/2012</c:v>
                </c:pt>
                <c:pt idx="30">
                  <c:v>12/4-6/2012</c:v>
                </c:pt>
                <c:pt idx="31">
                  <c:v>12/5-7/2012</c:v>
                </c:pt>
                <c:pt idx="32">
                  <c:v>12/6-8/2012</c:v>
                </c:pt>
                <c:pt idx="33">
                  <c:v>12/7-9/2012</c:v>
                </c:pt>
                <c:pt idx="34">
                  <c:v>12/8-10/2012</c:v>
                </c:pt>
                <c:pt idx="35">
                  <c:v>12/9-11/2012</c:v>
                </c:pt>
                <c:pt idx="36">
                  <c:v>12/10-12/2012</c:v>
                </c:pt>
                <c:pt idx="37">
                  <c:v>12/11-13/2012</c:v>
                </c:pt>
                <c:pt idx="38">
                  <c:v>12/12-14/2012</c:v>
                </c:pt>
                <c:pt idx="39">
                  <c:v>12/13-15/2012</c:v>
                </c:pt>
                <c:pt idx="40">
                  <c:v>12/14-16/2012</c:v>
                </c:pt>
                <c:pt idx="41">
                  <c:v>12/15-17/2012</c:v>
                </c:pt>
                <c:pt idx="42">
                  <c:v>12/16-18/2012</c:v>
                </c:pt>
                <c:pt idx="43">
                  <c:v>12/17-19/2012</c:v>
                </c:pt>
                <c:pt idx="44">
                  <c:v>12/18-21/2012</c:v>
                </c:pt>
                <c:pt idx="45">
                  <c:v>12/19-22/2012</c:v>
                </c:pt>
                <c:pt idx="46">
                  <c:v>12/21-23/2012</c:v>
                </c:pt>
                <c:pt idx="47">
                  <c:v>12/22-26/2012</c:v>
                </c:pt>
                <c:pt idx="48">
                  <c:v>12/23-27/2012</c:v>
                </c:pt>
                <c:pt idx="49">
                  <c:v>12/26-28/2012</c:v>
                </c:pt>
                <c:pt idx="50">
                  <c:v>12/27-29/2012</c:v>
                </c:pt>
                <c:pt idx="51">
                  <c:v>12/28-30/2012</c:v>
                </c:pt>
                <c:pt idx="52">
                  <c:v>12/29/2012-01/3/2013</c:v>
                </c:pt>
                <c:pt idx="53">
                  <c:v>12/30/2012-01/4/2013</c:v>
                </c:pt>
                <c:pt idx="54">
                  <c:v>01/3-5/2013</c:v>
                </c:pt>
                <c:pt idx="55">
                  <c:v>01/4-6/2013</c:v>
                </c:pt>
                <c:pt idx="56">
                  <c:v>01/5-7/2013</c:v>
                </c:pt>
                <c:pt idx="57">
                  <c:v>01/6-8/2013</c:v>
                </c:pt>
                <c:pt idx="58">
                  <c:v>01/7-9/2013</c:v>
                </c:pt>
                <c:pt idx="59">
                  <c:v>01/8-10/2013</c:v>
                </c:pt>
                <c:pt idx="60">
                  <c:v>01/9-11/2013</c:v>
                </c:pt>
                <c:pt idx="61">
                  <c:v>01/10-12/2013</c:v>
                </c:pt>
                <c:pt idx="62">
                  <c:v>01/11-13/2013</c:v>
                </c:pt>
                <c:pt idx="63">
                  <c:v>01/12-14/2013</c:v>
                </c:pt>
                <c:pt idx="64">
                  <c:v>01/13-15/2013</c:v>
                </c:pt>
                <c:pt idx="65">
                  <c:v>01/14-16/2013</c:v>
                </c:pt>
                <c:pt idx="66">
                  <c:v>01/15-17/2013</c:v>
                </c:pt>
                <c:pt idx="67">
                  <c:v>01/16-18/2013</c:v>
                </c:pt>
                <c:pt idx="68">
                  <c:v>01/17-19/2013</c:v>
                </c:pt>
                <c:pt idx="69">
                  <c:v>01/18-20/2013</c:v>
                </c:pt>
                <c:pt idx="70">
                  <c:v>01/19-21/2013</c:v>
                </c:pt>
                <c:pt idx="71">
                  <c:v>01/20-22/2013</c:v>
                </c:pt>
                <c:pt idx="72">
                  <c:v>01/21-23/2013</c:v>
                </c:pt>
                <c:pt idx="73">
                  <c:v>01/22-24/2013</c:v>
                </c:pt>
                <c:pt idx="74">
                  <c:v>01/23-25/2013</c:v>
                </c:pt>
                <c:pt idx="75">
                  <c:v>01/24-26/2013</c:v>
                </c:pt>
                <c:pt idx="76">
                  <c:v>01/25-27/2013</c:v>
                </c:pt>
                <c:pt idx="77">
                  <c:v>01/26-28/2013</c:v>
                </c:pt>
                <c:pt idx="78">
                  <c:v>01/27-29/2013</c:v>
                </c:pt>
                <c:pt idx="79">
                  <c:v>01/28-30/2013</c:v>
                </c:pt>
                <c:pt idx="80">
                  <c:v>01/29-31/2013</c:v>
                </c:pt>
                <c:pt idx="81">
                  <c:v>01/30-02/1/2013</c:v>
                </c:pt>
                <c:pt idx="82">
                  <c:v>01/31-02/2/2013</c:v>
                </c:pt>
                <c:pt idx="83">
                  <c:v>02/1-4/2013</c:v>
                </c:pt>
                <c:pt idx="84">
                  <c:v>02/2-5/2013</c:v>
                </c:pt>
                <c:pt idx="85">
                  <c:v>02/4-6/2013</c:v>
                </c:pt>
                <c:pt idx="86">
                  <c:v>02/5-7/2013</c:v>
                </c:pt>
                <c:pt idx="87">
                  <c:v>02/6-8/2013</c:v>
                </c:pt>
                <c:pt idx="88">
                  <c:v>02/7-9/2013</c:v>
                </c:pt>
                <c:pt idx="89">
                  <c:v>02/8-10/2013</c:v>
                </c:pt>
                <c:pt idx="90">
                  <c:v>02/9-11/2013</c:v>
                </c:pt>
                <c:pt idx="91">
                  <c:v>02/10-12/2013</c:v>
                </c:pt>
                <c:pt idx="92">
                  <c:v>02/11-13/2013</c:v>
                </c:pt>
                <c:pt idx="93">
                  <c:v>02/12-14/2013</c:v>
                </c:pt>
                <c:pt idx="94">
                  <c:v>02/13-15/2013</c:v>
                </c:pt>
                <c:pt idx="95">
                  <c:v>02/14-16/2013</c:v>
                </c:pt>
                <c:pt idx="96">
                  <c:v>02/15-17/2013</c:v>
                </c:pt>
                <c:pt idx="97">
                  <c:v>02/16-18/2013</c:v>
                </c:pt>
                <c:pt idx="98">
                  <c:v>02/17-19/2013</c:v>
                </c:pt>
                <c:pt idx="99">
                  <c:v>02/18-20/2013</c:v>
                </c:pt>
                <c:pt idx="100">
                  <c:v>02/19-22/2013</c:v>
                </c:pt>
                <c:pt idx="101">
                  <c:v>02/20-23/2013</c:v>
                </c:pt>
                <c:pt idx="102">
                  <c:v>02/21-24/2013</c:v>
                </c:pt>
                <c:pt idx="103">
                  <c:v>02/23-25/2013</c:v>
                </c:pt>
                <c:pt idx="104">
                  <c:v>02/24-26/2013</c:v>
                </c:pt>
                <c:pt idx="105">
                  <c:v>02/25-27/2013</c:v>
                </c:pt>
                <c:pt idx="106">
                  <c:v>02/26-28/2013</c:v>
                </c:pt>
                <c:pt idx="107">
                  <c:v>02/27-03/1/2013</c:v>
                </c:pt>
                <c:pt idx="108">
                  <c:v>02/28-03/2/2013</c:v>
                </c:pt>
                <c:pt idx="109">
                  <c:v>03/1-3/2013</c:v>
                </c:pt>
                <c:pt idx="110">
                  <c:v>03/2-4/2013</c:v>
                </c:pt>
                <c:pt idx="111">
                  <c:v>03/3-5/2013</c:v>
                </c:pt>
                <c:pt idx="112">
                  <c:v>03/4-6/2013</c:v>
                </c:pt>
                <c:pt idx="113">
                  <c:v>03/5-7/2013</c:v>
                </c:pt>
                <c:pt idx="114">
                  <c:v>03/6-8/2013</c:v>
                </c:pt>
                <c:pt idx="115">
                  <c:v>03/7-9/2013</c:v>
                </c:pt>
                <c:pt idx="116">
                  <c:v>03/8-10/2013</c:v>
                </c:pt>
                <c:pt idx="117">
                  <c:v>03/9-11/2013</c:v>
                </c:pt>
                <c:pt idx="118">
                  <c:v>03/10-12/2013</c:v>
                </c:pt>
                <c:pt idx="119">
                  <c:v>03/11-13/2013</c:v>
                </c:pt>
                <c:pt idx="120">
                  <c:v>03/12-14/2013</c:v>
                </c:pt>
                <c:pt idx="121">
                  <c:v>03/13-15/2013</c:v>
                </c:pt>
                <c:pt idx="122">
                  <c:v>03/14-16/2013</c:v>
                </c:pt>
                <c:pt idx="123">
                  <c:v>03/15-17/2013</c:v>
                </c:pt>
                <c:pt idx="124">
                  <c:v>03/16-18/2013</c:v>
                </c:pt>
                <c:pt idx="125">
                  <c:v>03/17-19/2013</c:v>
                </c:pt>
                <c:pt idx="126">
                  <c:v>03/18-20/2013</c:v>
                </c:pt>
                <c:pt idx="127">
                  <c:v>03/19-21/2013</c:v>
                </c:pt>
                <c:pt idx="128">
                  <c:v>03/20-22/2013</c:v>
                </c:pt>
                <c:pt idx="129">
                  <c:v>03/21-23/2013</c:v>
                </c:pt>
                <c:pt idx="130">
                  <c:v>03/22-24/2013</c:v>
                </c:pt>
                <c:pt idx="131">
                  <c:v>03/23-25/2013</c:v>
                </c:pt>
                <c:pt idx="132">
                  <c:v>03/24-26/2013</c:v>
                </c:pt>
                <c:pt idx="133">
                  <c:v>03/25-27/2013</c:v>
                </c:pt>
                <c:pt idx="134">
                  <c:v>03/26-28/2013</c:v>
                </c:pt>
                <c:pt idx="135">
                  <c:v>03/27-29/2013</c:v>
                </c:pt>
                <c:pt idx="136">
                  <c:v>03/28-30/2013</c:v>
                </c:pt>
                <c:pt idx="137">
                  <c:v>03/29-04/1/2013</c:v>
                </c:pt>
                <c:pt idx="138">
                  <c:v>03/30-04/2/2013</c:v>
                </c:pt>
                <c:pt idx="139">
                  <c:v>04/1-3/2013</c:v>
                </c:pt>
                <c:pt idx="140">
                  <c:v>04/2-4/2013</c:v>
                </c:pt>
                <c:pt idx="141">
                  <c:v>04/3-5/2013</c:v>
                </c:pt>
                <c:pt idx="142">
                  <c:v>04/4-6/2013</c:v>
                </c:pt>
                <c:pt idx="143">
                  <c:v>04/5-7/2013</c:v>
                </c:pt>
                <c:pt idx="144">
                  <c:v>04/6-8/2013</c:v>
                </c:pt>
                <c:pt idx="145">
                  <c:v>04/7-9/2013</c:v>
                </c:pt>
                <c:pt idx="146">
                  <c:v>04/8-10/2013</c:v>
                </c:pt>
                <c:pt idx="147">
                  <c:v>04/9-11/2013</c:v>
                </c:pt>
                <c:pt idx="148">
                  <c:v>04/10-12/2013</c:v>
                </c:pt>
                <c:pt idx="149">
                  <c:v>04/11-13/2013</c:v>
                </c:pt>
                <c:pt idx="150">
                  <c:v>04/12-14/2013</c:v>
                </c:pt>
                <c:pt idx="151">
                  <c:v>04/13-15/2013</c:v>
                </c:pt>
                <c:pt idx="152">
                  <c:v>04/14-16/2013</c:v>
                </c:pt>
                <c:pt idx="153">
                  <c:v>04/15-17/2013</c:v>
                </c:pt>
                <c:pt idx="154">
                  <c:v>04/16-18/2013</c:v>
                </c:pt>
                <c:pt idx="155">
                  <c:v>04/17-19/2013</c:v>
                </c:pt>
                <c:pt idx="156">
                  <c:v>04/18-20/2013</c:v>
                </c:pt>
                <c:pt idx="157">
                  <c:v>04/19-21/2013</c:v>
                </c:pt>
                <c:pt idx="158">
                  <c:v>04/20-22/2013</c:v>
                </c:pt>
                <c:pt idx="159">
                  <c:v>04/21-23/2013</c:v>
                </c:pt>
                <c:pt idx="160">
                  <c:v>04/22-24/2013</c:v>
                </c:pt>
                <c:pt idx="161">
                  <c:v>04/23-25/2013</c:v>
                </c:pt>
                <c:pt idx="162">
                  <c:v>04/24-26/2013</c:v>
                </c:pt>
                <c:pt idx="163">
                  <c:v>04/25-27/2013</c:v>
                </c:pt>
                <c:pt idx="164">
                  <c:v>04/26-28/2013</c:v>
                </c:pt>
                <c:pt idx="165">
                  <c:v>04/27-29/2013</c:v>
                </c:pt>
                <c:pt idx="166">
                  <c:v>04/28-30/2013</c:v>
                </c:pt>
                <c:pt idx="167">
                  <c:v>04/29-05/1/2013</c:v>
                </c:pt>
                <c:pt idx="168">
                  <c:v>04/30-05/2/2013</c:v>
                </c:pt>
                <c:pt idx="169">
                  <c:v>05/1-3/2013</c:v>
                </c:pt>
                <c:pt idx="170">
                  <c:v>05/2-4/2013</c:v>
                </c:pt>
                <c:pt idx="171">
                  <c:v>05/3-5/2013</c:v>
                </c:pt>
                <c:pt idx="172">
                  <c:v>05/4-6/2013</c:v>
                </c:pt>
                <c:pt idx="173">
                  <c:v>05/5-7/2013</c:v>
                </c:pt>
                <c:pt idx="174">
                  <c:v>05/6-8/2013</c:v>
                </c:pt>
                <c:pt idx="175">
                  <c:v>05/7-9/2013</c:v>
                </c:pt>
                <c:pt idx="176">
                  <c:v>05/8-10/2013</c:v>
                </c:pt>
                <c:pt idx="177">
                  <c:v>05/9-11/2013</c:v>
                </c:pt>
                <c:pt idx="178">
                  <c:v>05/10-12/2013</c:v>
                </c:pt>
                <c:pt idx="179">
                  <c:v>05/11-13/2013</c:v>
                </c:pt>
                <c:pt idx="180">
                  <c:v>05/12-14/2013</c:v>
                </c:pt>
                <c:pt idx="181">
                  <c:v>05/13-15/2013</c:v>
                </c:pt>
                <c:pt idx="182">
                  <c:v>05/14-16/2013</c:v>
                </c:pt>
                <c:pt idx="183">
                  <c:v>05/15-17/2013</c:v>
                </c:pt>
                <c:pt idx="184">
                  <c:v>05/16-18/2013</c:v>
                </c:pt>
                <c:pt idx="185">
                  <c:v>05/17-19/2013</c:v>
                </c:pt>
                <c:pt idx="186">
                  <c:v>05/18-20/2013</c:v>
                </c:pt>
                <c:pt idx="187">
                  <c:v>05/19-21/2013</c:v>
                </c:pt>
                <c:pt idx="188">
                  <c:v>05/20-22/2013</c:v>
                </c:pt>
                <c:pt idx="189">
                  <c:v>05/21-23/2013</c:v>
                </c:pt>
                <c:pt idx="190">
                  <c:v>05/22-24/2013</c:v>
                </c:pt>
                <c:pt idx="191">
                  <c:v>05/23-25/2013</c:v>
                </c:pt>
                <c:pt idx="192">
                  <c:v>05/24-26/2013</c:v>
                </c:pt>
                <c:pt idx="193">
                  <c:v>05/25-27/2013</c:v>
                </c:pt>
                <c:pt idx="194">
                  <c:v>05/26-28/2013</c:v>
                </c:pt>
                <c:pt idx="195">
                  <c:v>05/27-29/2013</c:v>
                </c:pt>
                <c:pt idx="196">
                  <c:v>05/28-30/2013</c:v>
                </c:pt>
                <c:pt idx="197">
                  <c:v>05/29-31/2013</c:v>
                </c:pt>
                <c:pt idx="198">
                  <c:v>05/30-06/1/2013</c:v>
                </c:pt>
                <c:pt idx="199">
                  <c:v>05/31-06/2/2013</c:v>
                </c:pt>
                <c:pt idx="200">
                  <c:v>06/1-3/2013</c:v>
                </c:pt>
              </c:strCache>
            </c:strRef>
          </c:cat>
          <c:val>
            <c:numRef>
              <c:f>Sheet1!$K$1:$K$201</c:f>
              <c:numCache>
                <c:formatCode>General</c:formatCode>
                <c:ptCount val="201"/>
                <c:pt idx="0">
                  <c:v>50.0</c:v>
                </c:pt>
                <c:pt idx="1">
                  <c:v>48.0</c:v>
                </c:pt>
                <c:pt idx="2">
                  <c:v>52.0</c:v>
                </c:pt>
                <c:pt idx="3">
                  <c:v>49.0</c:v>
                </c:pt>
                <c:pt idx="4">
                  <c:v>52.0</c:v>
                </c:pt>
                <c:pt idx="5">
                  <c:v>50.0</c:v>
                </c:pt>
                <c:pt idx="6">
                  <c:v>47.0</c:v>
                </c:pt>
                <c:pt idx="7">
                  <c:v>54.0</c:v>
                </c:pt>
                <c:pt idx="8">
                  <c:v>48.0</c:v>
                </c:pt>
                <c:pt idx="9">
                  <c:v>50.0</c:v>
                </c:pt>
                <c:pt idx="10">
                  <c:v>47.0</c:v>
                </c:pt>
                <c:pt idx="11">
                  <c:v>56.0</c:v>
                </c:pt>
                <c:pt idx="12">
                  <c:v>52.0</c:v>
                </c:pt>
                <c:pt idx="13">
                  <c:v>46.0</c:v>
                </c:pt>
                <c:pt idx="14">
                  <c:v>47.0</c:v>
                </c:pt>
                <c:pt idx="15">
                  <c:v>52.0</c:v>
                </c:pt>
                <c:pt idx="16">
                  <c:v>49.0</c:v>
                </c:pt>
                <c:pt idx="17">
                  <c:v>49.0</c:v>
                </c:pt>
                <c:pt idx="18">
                  <c:v>50.0</c:v>
                </c:pt>
                <c:pt idx="19">
                  <c:v>49.0</c:v>
                </c:pt>
                <c:pt idx="20">
                  <c:v>52.0</c:v>
                </c:pt>
                <c:pt idx="21">
                  <c:v>49.0</c:v>
                </c:pt>
                <c:pt idx="22">
                  <c:v>52.0</c:v>
                </c:pt>
                <c:pt idx="23">
                  <c:v>51.0</c:v>
                </c:pt>
                <c:pt idx="24">
                  <c:v>51.0</c:v>
                </c:pt>
                <c:pt idx="25">
                  <c:v>50.0</c:v>
                </c:pt>
                <c:pt idx="26">
                  <c:v>53.0</c:v>
                </c:pt>
                <c:pt idx="27">
                  <c:v>51.0</c:v>
                </c:pt>
                <c:pt idx="28">
                  <c:v>48.0</c:v>
                </c:pt>
                <c:pt idx="29">
                  <c:v>52.0</c:v>
                </c:pt>
                <c:pt idx="30">
                  <c:v>52.0</c:v>
                </c:pt>
                <c:pt idx="31">
                  <c:v>53.0</c:v>
                </c:pt>
                <c:pt idx="32">
                  <c:v>53.0</c:v>
                </c:pt>
                <c:pt idx="33">
                  <c:v>47.0</c:v>
                </c:pt>
                <c:pt idx="34">
                  <c:v>52.0</c:v>
                </c:pt>
                <c:pt idx="35">
                  <c:v>49.0</c:v>
                </c:pt>
                <c:pt idx="36">
                  <c:v>49.0</c:v>
                </c:pt>
                <c:pt idx="37">
                  <c:v>51.0</c:v>
                </c:pt>
                <c:pt idx="38">
                  <c:v>56.0</c:v>
                </c:pt>
                <c:pt idx="39">
                  <c:v>50.0</c:v>
                </c:pt>
                <c:pt idx="40">
                  <c:v>48.0</c:v>
                </c:pt>
                <c:pt idx="41">
                  <c:v>50.0</c:v>
                </c:pt>
                <c:pt idx="42">
                  <c:v>47.0</c:v>
                </c:pt>
                <c:pt idx="43">
                  <c:v>51.0</c:v>
                </c:pt>
                <c:pt idx="44">
                  <c:v>52.0</c:v>
                </c:pt>
                <c:pt idx="45">
                  <c:v>53.0</c:v>
                </c:pt>
                <c:pt idx="46">
                  <c:v>51.0</c:v>
                </c:pt>
                <c:pt idx="47">
                  <c:v>51.0</c:v>
                </c:pt>
                <c:pt idx="48">
                  <c:v>52.0</c:v>
                </c:pt>
                <c:pt idx="49">
                  <c:v>50.0</c:v>
                </c:pt>
                <c:pt idx="50">
                  <c:v>51.0</c:v>
                </c:pt>
                <c:pt idx="51">
                  <c:v>47.0</c:v>
                </c:pt>
                <c:pt idx="52">
                  <c:v>49.0</c:v>
                </c:pt>
                <c:pt idx="53">
                  <c:v>51.0</c:v>
                </c:pt>
                <c:pt idx="54">
                  <c:v>50.0</c:v>
                </c:pt>
                <c:pt idx="55">
                  <c:v>52.0</c:v>
                </c:pt>
                <c:pt idx="56">
                  <c:v>50.0</c:v>
                </c:pt>
                <c:pt idx="57">
                  <c:v>52.0</c:v>
                </c:pt>
                <c:pt idx="58">
                  <c:v>50.0</c:v>
                </c:pt>
                <c:pt idx="59">
                  <c:v>50.0</c:v>
                </c:pt>
                <c:pt idx="60">
                  <c:v>46.0</c:v>
                </c:pt>
                <c:pt idx="61">
                  <c:v>57.0</c:v>
                </c:pt>
                <c:pt idx="62">
                  <c:v>49.0</c:v>
                </c:pt>
                <c:pt idx="63">
                  <c:v>50.0</c:v>
                </c:pt>
                <c:pt idx="64">
                  <c:v>53.0</c:v>
                </c:pt>
                <c:pt idx="65">
                  <c:v>47.0</c:v>
                </c:pt>
                <c:pt idx="66">
                  <c:v>52.0</c:v>
                </c:pt>
                <c:pt idx="67">
                  <c:v>49.0</c:v>
                </c:pt>
                <c:pt idx="68">
                  <c:v>47.0</c:v>
                </c:pt>
                <c:pt idx="69">
                  <c:v>53.0</c:v>
                </c:pt>
                <c:pt idx="70">
                  <c:v>50.0</c:v>
                </c:pt>
                <c:pt idx="71">
                  <c:v>50.0</c:v>
                </c:pt>
                <c:pt idx="72">
                  <c:v>48.0</c:v>
                </c:pt>
                <c:pt idx="73">
                  <c:v>50.0</c:v>
                </c:pt>
                <c:pt idx="74">
                  <c:v>48.0</c:v>
                </c:pt>
                <c:pt idx="75">
                  <c:v>49.0</c:v>
                </c:pt>
                <c:pt idx="76">
                  <c:v>52.0</c:v>
                </c:pt>
                <c:pt idx="77">
                  <c:v>49.0</c:v>
                </c:pt>
                <c:pt idx="78">
                  <c:v>54.0</c:v>
                </c:pt>
                <c:pt idx="79">
                  <c:v>53.0</c:v>
                </c:pt>
                <c:pt idx="80">
                  <c:v>48.0</c:v>
                </c:pt>
                <c:pt idx="81">
                  <c:v>48.0</c:v>
                </c:pt>
                <c:pt idx="82">
                  <c:v>52.0</c:v>
                </c:pt>
                <c:pt idx="83">
                  <c:v>51.0</c:v>
                </c:pt>
                <c:pt idx="84">
                  <c:v>49.0</c:v>
                </c:pt>
                <c:pt idx="85">
                  <c:v>50.0</c:v>
                </c:pt>
                <c:pt idx="86">
                  <c:v>52.0</c:v>
                </c:pt>
                <c:pt idx="87">
                  <c:v>47.0</c:v>
                </c:pt>
                <c:pt idx="88">
                  <c:v>53.0</c:v>
                </c:pt>
                <c:pt idx="89">
                  <c:v>53.0</c:v>
                </c:pt>
                <c:pt idx="90">
                  <c:v>48.0</c:v>
                </c:pt>
                <c:pt idx="91">
                  <c:v>50.0</c:v>
                </c:pt>
                <c:pt idx="92">
                  <c:v>53.0</c:v>
                </c:pt>
                <c:pt idx="93">
                  <c:v>52.0</c:v>
                </c:pt>
                <c:pt idx="94">
                  <c:v>48.0</c:v>
                </c:pt>
                <c:pt idx="95">
                  <c:v>50.0</c:v>
                </c:pt>
                <c:pt idx="96">
                  <c:v>52.0</c:v>
                </c:pt>
                <c:pt idx="97">
                  <c:v>52.0</c:v>
                </c:pt>
                <c:pt idx="98">
                  <c:v>54.0</c:v>
                </c:pt>
                <c:pt idx="99">
                  <c:v>54.0</c:v>
                </c:pt>
                <c:pt idx="100">
                  <c:v>52.0</c:v>
                </c:pt>
                <c:pt idx="101">
                  <c:v>51.0</c:v>
                </c:pt>
                <c:pt idx="102">
                  <c:v>48.0</c:v>
                </c:pt>
                <c:pt idx="103">
                  <c:v>51.0</c:v>
                </c:pt>
                <c:pt idx="104">
                  <c:v>56.0</c:v>
                </c:pt>
                <c:pt idx="105">
                  <c:v>50.0</c:v>
                </c:pt>
                <c:pt idx="106">
                  <c:v>52.0</c:v>
                </c:pt>
                <c:pt idx="107">
                  <c:v>49.0</c:v>
                </c:pt>
                <c:pt idx="108">
                  <c:v>51.0</c:v>
                </c:pt>
                <c:pt idx="109">
                  <c:v>49.0</c:v>
                </c:pt>
                <c:pt idx="110">
                  <c:v>50.0</c:v>
                </c:pt>
                <c:pt idx="111">
                  <c:v>50.0</c:v>
                </c:pt>
                <c:pt idx="112">
                  <c:v>52.0</c:v>
                </c:pt>
                <c:pt idx="113">
                  <c:v>51.0</c:v>
                </c:pt>
                <c:pt idx="114">
                  <c:v>48.0</c:v>
                </c:pt>
                <c:pt idx="115">
                  <c:v>53.0</c:v>
                </c:pt>
                <c:pt idx="116">
                  <c:v>50.0</c:v>
                </c:pt>
                <c:pt idx="117">
                  <c:v>54.0</c:v>
                </c:pt>
                <c:pt idx="118">
                  <c:v>48.0</c:v>
                </c:pt>
                <c:pt idx="119">
                  <c:v>52.0</c:v>
                </c:pt>
                <c:pt idx="120">
                  <c:v>54.0</c:v>
                </c:pt>
                <c:pt idx="121">
                  <c:v>49.0</c:v>
                </c:pt>
                <c:pt idx="122">
                  <c:v>47.0</c:v>
                </c:pt>
                <c:pt idx="123">
                  <c:v>46.0</c:v>
                </c:pt>
                <c:pt idx="124">
                  <c:v>53.0</c:v>
                </c:pt>
                <c:pt idx="125">
                  <c:v>51.0</c:v>
                </c:pt>
                <c:pt idx="126">
                  <c:v>50.0</c:v>
                </c:pt>
                <c:pt idx="127">
                  <c:v>50.0</c:v>
                </c:pt>
                <c:pt idx="128">
                  <c:v>58.0</c:v>
                </c:pt>
                <c:pt idx="129">
                  <c:v>47.0</c:v>
                </c:pt>
                <c:pt idx="130">
                  <c:v>49.0</c:v>
                </c:pt>
                <c:pt idx="131">
                  <c:v>51.0</c:v>
                </c:pt>
                <c:pt idx="132">
                  <c:v>52.0</c:v>
                </c:pt>
                <c:pt idx="133">
                  <c:v>50.0</c:v>
                </c:pt>
                <c:pt idx="134">
                  <c:v>52.0</c:v>
                </c:pt>
                <c:pt idx="135">
                  <c:v>53.0</c:v>
                </c:pt>
                <c:pt idx="136">
                  <c:v>50.0</c:v>
                </c:pt>
                <c:pt idx="137">
                  <c:v>48.0</c:v>
                </c:pt>
                <c:pt idx="138">
                  <c:v>49.0</c:v>
                </c:pt>
                <c:pt idx="139">
                  <c:v>51.0</c:v>
                </c:pt>
                <c:pt idx="140">
                  <c:v>48.0</c:v>
                </c:pt>
                <c:pt idx="141">
                  <c:v>48.0</c:v>
                </c:pt>
                <c:pt idx="142">
                  <c:v>48.0</c:v>
                </c:pt>
                <c:pt idx="143">
                  <c:v>49.0</c:v>
                </c:pt>
                <c:pt idx="144">
                  <c:v>49.0</c:v>
                </c:pt>
                <c:pt idx="145">
                  <c:v>51.0</c:v>
                </c:pt>
                <c:pt idx="146">
                  <c:v>52.0</c:v>
                </c:pt>
                <c:pt idx="147">
                  <c:v>52.0</c:v>
                </c:pt>
                <c:pt idx="148">
                  <c:v>46.0</c:v>
                </c:pt>
                <c:pt idx="149">
                  <c:v>49.0</c:v>
                </c:pt>
                <c:pt idx="150">
                  <c:v>48.0</c:v>
                </c:pt>
                <c:pt idx="151">
                  <c:v>53.0</c:v>
                </c:pt>
                <c:pt idx="152">
                  <c:v>50.0</c:v>
                </c:pt>
                <c:pt idx="153">
                  <c:v>49.0</c:v>
                </c:pt>
                <c:pt idx="154">
                  <c:v>50.0</c:v>
                </c:pt>
                <c:pt idx="155">
                  <c:v>49.0</c:v>
                </c:pt>
                <c:pt idx="156">
                  <c:v>50.0</c:v>
                </c:pt>
                <c:pt idx="157">
                  <c:v>56.0</c:v>
                </c:pt>
                <c:pt idx="158">
                  <c:v>48.0</c:v>
                </c:pt>
                <c:pt idx="159">
                  <c:v>52.0</c:v>
                </c:pt>
                <c:pt idx="160">
                  <c:v>49.0</c:v>
                </c:pt>
                <c:pt idx="161">
                  <c:v>47.0</c:v>
                </c:pt>
                <c:pt idx="162">
                  <c:v>54.0</c:v>
                </c:pt>
                <c:pt idx="163">
                  <c:v>51.0</c:v>
                </c:pt>
                <c:pt idx="164">
                  <c:v>51.0</c:v>
                </c:pt>
                <c:pt idx="165">
                  <c:v>51.0</c:v>
                </c:pt>
                <c:pt idx="166">
                  <c:v>52.0</c:v>
                </c:pt>
                <c:pt idx="167">
                  <c:v>52.0</c:v>
                </c:pt>
                <c:pt idx="168">
                  <c:v>54.0</c:v>
                </c:pt>
                <c:pt idx="169">
                  <c:v>50.0</c:v>
                </c:pt>
                <c:pt idx="170">
                  <c:v>50.0</c:v>
                </c:pt>
                <c:pt idx="171">
                  <c:v>49.0</c:v>
                </c:pt>
                <c:pt idx="172">
                  <c:v>49.0</c:v>
                </c:pt>
                <c:pt idx="173">
                  <c:v>51.0</c:v>
                </c:pt>
                <c:pt idx="174">
                  <c:v>51.0</c:v>
                </c:pt>
                <c:pt idx="175">
                  <c:v>48.0</c:v>
                </c:pt>
                <c:pt idx="176">
                  <c:v>52.0</c:v>
                </c:pt>
                <c:pt idx="177">
                  <c:v>57.0</c:v>
                </c:pt>
                <c:pt idx="178">
                  <c:v>51.0</c:v>
                </c:pt>
                <c:pt idx="179">
                  <c:v>48.0</c:v>
                </c:pt>
                <c:pt idx="180">
                  <c:v>49.0</c:v>
                </c:pt>
                <c:pt idx="181">
                  <c:v>48.0</c:v>
                </c:pt>
                <c:pt idx="182">
                  <c:v>51.0</c:v>
                </c:pt>
                <c:pt idx="183">
                  <c:v>51.0</c:v>
                </c:pt>
                <c:pt idx="184">
                  <c:v>49.0</c:v>
                </c:pt>
                <c:pt idx="185">
                  <c:v>51.0</c:v>
                </c:pt>
                <c:pt idx="186">
                  <c:v>49.0</c:v>
                </c:pt>
                <c:pt idx="187">
                  <c:v>54.0</c:v>
                </c:pt>
                <c:pt idx="188">
                  <c:v>50.0</c:v>
                </c:pt>
                <c:pt idx="189">
                  <c:v>47.0</c:v>
                </c:pt>
                <c:pt idx="190">
                  <c:v>50.0</c:v>
                </c:pt>
                <c:pt idx="191">
                  <c:v>50.0</c:v>
                </c:pt>
                <c:pt idx="192">
                  <c:v>49.0</c:v>
                </c:pt>
                <c:pt idx="193">
                  <c:v>48.0</c:v>
                </c:pt>
                <c:pt idx="194">
                  <c:v>50.0</c:v>
                </c:pt>
                <c:pt idx="195">
                  <c:v>51.0</c:v>
                </c:pt>
                <c:pt idx="196">
                  <c:v>52.0</c:v>
                </c:pt>
                <c:pt idx="197">
                  <c:v>49.0</c:v>
                </c:pt>
                <c:pt idx="198">
                  <c:v>53.0</c:v>
                </c:pt>
                <c:pt idx="199">
                  <c:v>47.0</c:v>
                </c:pt>
                <c:pt idx="200">
                  <c:v>53.0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0946088"/>
        <c:axId val="2090949000"/>
      </c:lineChart>
      <c:catAx>
        <c:axId val="2090946088"/>
        <c:scaling>
          <c:orientation val="minMax"/>
        </c:scaling>
        <c:delete val="1"/>
        <c:axPos val="b"/>
        <c:majorTickMark val="out"/>
        <c:minorTickMark val="none"/>
        <c:tickLblPos val="nextTo"/>
        <c:crossAx val="2090949000"/>
        <c:crosses val="autoZero"/>
        <c:auto val="1"/>
        <c:lblAlgn val="ctr"/>
        <c:lblOffset val="100"/>
        <c:noMultiLvlLbl val="0"/>
      </c:catAx>
      <c:valAx>
        <c:axId val="2090949000"/>
        <c:scaling>
          <c:orientation val="minMax"/>
          <c:max val="60.0"/>
          <c:min val="4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09460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Sheet1!$A$1:$A$201</c:f>
              <c:strCache>
                <c:ptCount val="201"/>
                <c:pt idx="0">
                  <c:v>11/3-5/2012</c:v>
                </c:pt>
                <c:pt idx="1">
                  <c:v>11/4-6/2012</c:v>
                </c:pt>
                <c:pt idx="2">
                  <c:v>11/5-7/2012</c:v>
                </c:pt>
                <c:pt idx="3">
                  <c:v>11/6-8/2012</c:v>
                </c:pt>
                <c:pt idx="4">
                  <c:v>11/7-9/2012</c:v>
                </c:pt>
                <c:pt idx="5">
                  <c:v>11/8-10/2012</c:v>
                </c:pt>
                <c:pt idx="6">
                  <c:v>11/9-11/2012</c:v>
                </c:pt>
                <c:pt idx="7">
                  <c:v>11/10-12/2012</c:v>
                </c:pt>
                <c:pt idx="8">
                  <c:v>11/11-13/2012</c:v>
                </c:pt>
                <c:pt idx="9">
                  <c:v>11/12-14/2012</c:v>
                </c:pt>
                <c:pt idx="10">
                  <c:v>11/13-15/2012</c:v>
                </c:pt>
                <c:pt idx="11">
                  <c:v>11/14-16/2012</c:v>
                </c:pt>
                <c:pt idx="12">
                  <c:v>11/15-17/2012</c:v>
                </c:pt>
                <c:pt idx="13">
                  <c:v>11/16-18/2012</c:v>
                </c:pt>
                <c:pt idx="14">
                  <c:v>11/17-19/2012</c:v>
                </c:pt>
                <c:pt idx="15">
                  <c:v>11/18-20/2012</c:v>
                </c:pt>
                <c:pt idx="16">
                  <c:v>11/19-21/2012</c:v>
                </c:pt>
                <c:pt idx="17">
                  <c:v>11/20-23/2012</c:v>
                </c:pt>
                <c:pt idx="18">
                  <c:v>11/21-24/2012</c:v>
                </c:pt>
                <c:pt idx="19">
                  <c:v>11/23-25/2012</c:v>
                </c:pt>
                <c:pt idx="20">
                  <c:v>11/24-26/2012</c:v>
                </c:pt>
                <c:pt idx="21">
                  <c:v>11/25-27/2012</c:v>
                </c:pt>
                <c:pt idx="22">
                  <c:v>11/26-28/2012</c:v>
                </c:pt>
                <c:pt idx="23">
                  <c:v>11/27-29/2012</c:v>
                </c:pt>
                <c:pt idx="24">
                  <c:v>11/28-30/2012</c:v>
                </c:pt>
                <c:pt idx="25">
                  <c:v>11/29-12/1/2012</c:v>
                </c:pt>
                <c:pt idx="26">
                  <c:v>11/30-12/2/2012</c:v>
                </c:pt>
                <c:pt idx="27">
                  <c:v>12/1-3/2012</c:v>
                </c:pt>
                <c:pt idx="28">
                  <c:v>12/2-4/2012</c:v>
                </c:pt>
                <c:pt idx="29">
                  <c:v>12/3-5/2012</c:v>
                </c:pt>
                <c:pt idx="30">
                  <c:v>12/4-6/2012</c:v>
                </c:pt>
                <c:pt idx="31">
                  <c:v>12/5-7/2012</c:v>
                </c:pt>
                <c:pt idx="32">
                  <c:v>12/6-8/2012</c:v>
                </c:pt>
                <c:pt idx="33">
                  <c:v>12/7-9/2012</c:v>
                </c:pt>
                <c:pt idx="34">
                  <c:v>12/8-10/2012</c:v>
                </c:pt>
                <c:pt idx="35">
                  <c:v>12/9-11/2012</c:v>
                </c:pt>
                <c:pt idx="36">
                  <c:v>12/10-12/2012</c:v>
                </c:pt>
                <c:pt idx="37">
                  <c:v>12/11-13/2012</c:v>
                </c:pt>
                <c:pt idx="38">
                  <c:v>12/12-14/2012</c:v>
                </c:pt>
                <c:pt idx="39">
                  <c:v>12/13-15/2012</c:v>
                </c:pt>
                <c:pt idx="40">
                  <c:v>12/14-16/2012</c:v>
                </c:pt>
                <c:pt idx="41">
                  <c:v>12/15-17/2012</c:v>
                </c:pt>
                <c:pt idx="42">
                  <c:v>12/16-18/2012</c:v>
                </c:pt>
                <c:pt idx="43">
                  <c:v>12/17-19/2012</c:v>
                </c:pt>
                <c:pt idx="44">
                  <c:v>12/18-21/2012</c:v>
                </c:pt>
                <c:pt idx="45">
                  <c:v>12/19-22/2012</c:v>
                </c:pt>
                <c:pt idx="46">
                  <c:v>12/21-23/2012</c:v>
                </c:pt>
                <c:pt idx="47">
                  <c:v>12/22-26/2012</c:v>
                </c:pt>
                <c:pt idx="48">
                  <c:v>12/23-27/2012</c:v>
                </c:pt>
                <c:pt idx="49">
                  <c:v>12/26-28/2012</c:v>
                </c:pt>
                <c:pt idx="50">
                  <c:v>12/27-29/2012</c:v>
                </c:pt>
                <c:pt idx="51">
                  <c:v>12/28-30/2012</c:v>
                </c:pt>
                <c:pt idx="52">
                  <c:v>12/29/2012-01/3/2013</c:v>
                </c:pt>
                <c:pt idx="53">
                  <c:v>12/30/2012-01/4/2013</c:v>
                </c:pt>
                <c:pt idx="54">
                  <c:v>01/3-5/2013</c:v>
                </c:pt>
                <c:pt idx="55">
                  <c:v>01/4-6/2013</c:v>
                </c:pt>
                <c:pt idx="56">
                  <c:v>01/5-7/2013</c:v>
                </c:pt>
                <c:pt idx="57">
                  <c:v>01/6-8/2013</c:v>
                </c:pt>
                <c:pt idx="58">
                  <c:v>01/7-9/2013</c:v>
                </c:pt>
                <c:pt idx="59">
                  <c:v>01/8-10/2013</c:v>
                </c:pt>
                <c:pt idx="60">
                  <c:v>01/9-11/2013</c:v>
                </c:pt>
                <c:pt idx="61">
                  <c:v>01/10-12/2013</c:v>
                </c:pt>
                <c:pt idx="62">
                  <c:v>01/11-13/2013</c:v>
                </c:pt>
                <c:pt idx="63">
                  <c:v>01/12-14/2013</c:v>
                </c:pt>
                <c:pt idx="64">
                  <c:v>01/13-15/2013</c:v>
                </c:pt>
                <c:pt idx="65">
                  <c:v>01/14-16/2013</c:v>
                </c:pt>
                <c:pt idx="66">
                  <c:v>01/15-17/2013</c:v>
                </c:pt>
                <c:pt idx="67">
                  <c:v>01/16-18/2013</c:v>
                </c:pt>
                <c:pt idx="68">
                  <c:v>01/17-19/2013</c:v>
                </c:pt>
                <c:pt idx="69">
                  <c:v>01/18-20/2013</c:v>
                </c:pt>
                <c:pt idx="70">
                  <c:v>01/19-21/2013</c:v>
                </c:pt>
                <c:pt idx="71">
                  <c:v>01/20-22/2013</c:v>
                </c:pt>
                <c:pt idx="72">
                  <c:v>01/21-23/2013</c:v>
                </c:pt>
                <c:pt idx="73">
                  <c:v>01/22-24/2013</c:v>
                </c:pt>
                <c:pt idx="74">
                  <c:v>01/23-25/2013</c:v>
                </c:pt>
                <c:pt idx="75">
                  <c:v>01/24-26/2013</c:v>
                </c:pt>
                <c:pt idx="76">
                  <c:v>01/25-27/2013</c:v>
                </c:pt>
                <c:pt idx="77">
                  <c:v>01/26-28/2013</c:v>
                </c:pt>
                <c:pt idx="78">
                  <c:v>01/27-29/2013</c:v>
                </c:pt>
                <c:pt idx="79">
                  <c:v>01/28-30/2013</c:v>
                </c:pt>
                <c:pt idx="80">
                  <c:v>01/29-31/2013</c:v>
                </c:pt>
                <c:pt idx="81">
                  <c:v>01/30-02/1/2013</c:v>
                </c:pt>
                <c:pt idx="82">
                  <c:v>01/31-02/2/2013</c:v>
                </c:pt>
                <c:pt idx="83">
                  <c:v>02/1-4/2013</c:v>
                </c:pt>
                <c:pt idx="84">
                  <c:v>02/2-5/2013</c:v>
                </c:pt>
                <c:pt idx="85">
                  <c:v>02/4-6/2013</c:v>
                </c:pt>
                <c:pt idx="86">
                  <c:v>02/5-7/2013</c:v>
                </c:pt>
                <c:pt idx="87">
                  <c:v>02/6-8/2013</c:v>
                </c:pt>
                <c:pt idx="88">
                  <c:v>02/7-9/2013</c:v>
                </c:pt>
                <c:pt idx="89">
                  <c:v>02/8-10/2013</c:v>
                </c:pt>
                <c:pt idx="90">
                  <c:v>02/9-11/2013</c:v>
                </c:pt>
                <c:pt idx="91">
                  <c:v>02/10-12/2013</c:v>
                </c:pt>
                <c:pt idx="92">
                  <c:v>02/11-13/2013</c:v>
                </c:pt>
                <c:pt idx="93">
                  <c:v>02/12-14/2013</c:v>
                </c:pt>
                <c:pt idx="94">
                  <c:v>02/13-15/2013</c:v>
                </c:pt>
                <c:pt idx="95">
                  <c:v>02/14-16/2013</c:v>
                </c:pt>
                <c:pt idx="96">
                  <c:v>02/15-17/2013</c:v>
                </c:pt>
                <c:pt idx="97">
                  <c:v>02/16-18/2013</c:v>
                </c:pt>
                <c:pt idx="98">
                  <c:v>02/17-19/2013</c:v>
                </c:pt>
                <c:pt idx="99">
                  <c:v>02/18-20/2013</c:v>
                </c:pt>
                <c:pt idx="100">
                  <c:v>02/19-22/2013</c:v>
                </c:pt>
                <c:pt idx="101">
                  <c:v>02/20-23/2013</c:v>
                </c:pt>
                <c:pt idx="102">
                  <c:v>02/21-24/2013</c:v>
                </c:pt>
                <c:pt idx="103">
                  <c:v>02/23-25/2013</c:v>
                </c:pt>
                <c:pt idx="104">
                  <c:v>02/24-26/2013</c:v>
                </c:pt>
                <c:pt idx="105">
                  <c:v>02/25-27/2013</c:v>
                </c:pt>
                <c:pt idx="106">
                  <c:v>02/26-28/2013</c:v>
                </c:pt>
                <c:pt idx="107">
                  <c:v>02/27-03/1/2013</c:v>
                </c:pt>
                <c:pt idx="108">
                  <c:v>02/28-03/2/2013</c:v>
                </c:pt>
                <c:pt idx="109">
                  <c:v>03/1-3/2013</c:v>
                </c:pt>
                <c:pt idx="110">
                  <c:v>03/2-4/2013</c:v>
                </c:pt>
                <c:pt idx="111">
                  <c:v>03/3-5/2013</c:v>
                </c:pt>
                <c:pt idx="112">
                  <c:v>03/4-6/2013</c:v>
                </c:pt>
                <c:pt idx="113">
                  <c:v>03/5-7/2013</c:v>
                </c:pt>
                <c:pt idx="114">
                  <c:v>03/6-8/2013</c:v>
                </c:pt>
                <c:pt idx="115">
                  <c:v>03/7-9/2013</c:v>
                </c:pt>
                <c:pt idx="116">
                  <c:v>03/8-10/2013</c:v>
                </c:pt>
                <c:pt idx="117">
                  <c:v>03/9-11/2013</c:v>
                </c:pt>
                <c:pt idx="118">
                  <c:v>03/10-12/2013</c:v>
                </c:pt>
                <c:pt idx="119">
                  <c:v>03/11-13/2013</c:v>
                </c:pt>
                <c:pt idx="120">
                  <c:v>03/12-14/2013</c:v>
                </c:pt>
                <c:pt idx="121">
                  <c:v>03/13-15/2013</c:v>
                </c:pt>
                <c:pt idx="122">
                  <c:v>03/14-16/2013</c:v>
                </c:pt>
                <c:pt idx="123">
                  <c:v>03/15-17/2013</c:v>
                </c:pt>
                <c:pt idx="124">
                  <c:v>03/16-18/2013</c:v>
                </c:pt>
                <c:pt idx="125">
                  <c:v>03/17-19/2013</c:v>
                </c:pt>
                <c:pt idx="126">
                  <c:v>03/18-20/2013</c:v>
                </c:pt>
                <c:pt idx="127">
                  <c:v>03/19-21/2013</c:v>
                </c:pt>
                <c:pt idx="128">
                  <c:v>03/20-22/2013</c:v>
                </c:pt>
                <c:pt idx="129">
                  <c:v>03/21-23/2013</c:v>
                </c:pt>
                <c:pt idx="130">
                  <c:v>03/22-24/2013</c:v>
                </c:pt>
                <c:pt idx="131">
                  <c:v>03/23-25/2013</c:v>
                </c:pt>
                <c:pt idx="132">
                  <c:v>03/24-26/2013</c:v>
                </c:pt>
                <c:pt idx="133">
                  <c:v>03/25-27/2013</c:v>
                </c:pt>
                <c:pt idx="134">
                  <c:v>03/26-28/2013</c:v>
                </c:pt>
                <c:pt idx="135">
                  <c:v>03/27-29/2013</c:v>
                </c:pt>
                <c:pt idx="136">
                  <c:v>03/28-30/2013</c:v>
                </c:pt>
                <c:pt idx="137">
                  <c:v>03/29-04/1/2013</c:v>
                </c:pt>
                <c:pt idx="138">
                  <c:v>03/30-04/2/2013</c:v>
                </c:pt>
                <c:pt idx="139">
                  <c:v>04/1-3/2013</c:v>
                </c:pt>
                <c:pt idx="140">
                  <c:v>04/2-4/2013</c:v>
                </c:pt>
                <c:pt idx="141">
                  <c:v>04/3-5/2013</c:v>
                </c:pt>
                <c:pt idx="142">
                  <c:v>04/4-6/2013</c:v>
                </c:pt>
                <c:pt idx="143">
                  <c:v>04/5-7/2013</c:v>
                </c:pt>
                <c:pt idx="144">
                  <c:v>04/6-8/2013</c:v>
                </c:pt>
                <c:pt idx="145">
                  <c:v>04/7-9/2013</c:v>
                </c:pt>
                <c:pt idx="146">
                  <c:v>04/8-10/2013</c:v>
                </c:pt>
                <c:pt idx="147">
                  <c:v>04/9-11/2013</c:v>
                </c:pt>
                <c:pt idx="148">
                  <c:v>04/10-12/2013</c:v>
                </c:pt>
                <c:pt idx="149">
                  <c:v>04/11-13/2013</c:v>
                </c:pt>
                <c:pt idx="150">
                  <c:v>04/12-14/2013</c:v>
                </c:pt>
                <c:pt idx="151">
                  <c:v>04/13-15/2013</c:v>
                </c:pt>
                <c:pt idx="152">
                  <c:v>04/14-16/2013</c:v>
                </c:pt>
                <c:pt idx="153">
                  <c:v>04/15-17/2013</c:v>
                </c:pt>
                <c:pt idx="154">
                  <c:v>04/16-18/2013</c:v>
                </c:pt>
                <c:pt idx="155">
                  <c:v>04/17-19/2013</c:v>
                </c:pt>
                <c:pt idx="156">
                  <c:v>04/18-20/2013</c:v>
                </c:pt>
                <c:pt idx="157">
                  <c:v>04/19-21/2013</c:v>
                </c:pt>
                <c:pt idx="158">
                  <c:v>04/20-22/2013</c:v>
                </c:pt>
                <c:pt idx="159">
                  <c:v>04/21-23/2013</c:v>
                </c:pt>
                <c:pt idx="160">
                  <c:v>04/22-24/2013</c:v>
                </c:pt>
                <c:pt idx="161">
                  <c:v>04/23-25/2013</c:v>
                </c:pt>
                <c:pt idx="162">
                  <c:v>04/24-26/2013</c:v>
                </c:pt>
                <c:pt idx="163">
                  <c:v>04/25-27/2013</c:v>
                </c:pt>
                <c:pt idx="164">
                  <c:v>04/26-28/2013</c:v>
                </c:pt>
                <c:pt idx="165">
                  <c:v>04/27-29/2013</c:v>
                </c:pt>
                <c:pt idx="166">
                  <c:v>04/28-30/2013</c:v>
                </c:pt>
                <c:pt idx="167">
                  <c:v>04/29-05/1/2013</c:v>
                </c:pt>
                <c:pt idx="168">
                  <c:v>04/30-05/2/2013</c:v>
                </c:pt>
                <c:pt idx="169">
                  <c:v>05/1-3/2013</c:v>
                </c:pt>
                <c:pt idx="170">
                  <c:v>05/2-4/2013</c:v>
                </c:pt>
                <c:pt idx="171">
                  <c:v>05/3-5/2013</c:v>
                </c:pt>
                <c:pt idx="172">
                  <c:v>05/4-6/2013</c:v>
                </c:pt>
                <c:pt idx="173">
                  <c:v>05/5-7/2013</c:v>
                </c:pt>
                <c:pt idx="174">
                  <c:v>05/6-8/2013</c:v>
                </c:pt>
                <c:pt idx="175">
                  <c:v>05/7-9/2013</c:v>
                </c:pt>
                <c:pt idx="176">
                  <c:v>05/8-10/2013</c:v>
                </c:pt>
                <c:pt idx="177">
                  <c:v>05/9-11/2013</c:v>
                </c:pt>
                <c:pt idx="178">
                  <c:v>05/10-12/2013</c:v>
                </c:pt>
                <c:pt idx="179">
                  <c:v>05/11-13/2013</c:v>
                </c:pt>
                <c:pt idx="180">
                  <c:v>05/12-14/2013</c:v>
                </c:pt>
                <c:pt idx="181">
                  <c:v>05/13-15/2013</c:v>
                </c:pt>
                <c:pt idx="182">
                  <c:v>05/14-16/2013</c:v>
                </c:pt>
                <c:pt idx="183">
                  <c:v>05/15-17/2013</c:v>
                </c:pt>
                <c:pt idx="184">
                  <c:v>05/16-18/2013</c:v>
                </c:pt>
                <c:pt idx="185">
                  <c:v>05/17-19/2013</c:v>
                </c:pt>
                <c:pt idx="186">
                  <c:v>05/18-20/2013</c:v>
                </c:pt>
                <c:pt idx="187">
                  <c:v>05/19-21/2013</c:v>
                </c:pt>
                <c:pt idx="188">
                  <c:v>05/20-22/2013</c:v>
                </c:pt>
                <c:pt idx="189">
                  <c:v>05/21-23/2013</c:v>
                </c:pt>
                <c:pt idx="190">
                  <c:v>05/22-24/2013</c:v>
                </c:pt>
                <c:pt idx="191">
                  <c:v>05/23-25/2013</c:v>
                </c:pt>
                <c:pt idx="192">
                  <c:v>05/24-26/2013</c:v>
                </c:pt>
                <c:pt idx="193">
                  <c:v>05/25-27/2013</c:v>
                </c:pt>
                <c:pt idx="194">
                  <c:v>05/26-28/2013</c:v>
                </c:pt>
                <c:pt idx="195">
                  <c:v>05/27-29/2013</c:v>
                </c:pt>
                <c:pt idx="196">
                  <c:v>05/28-30/2013</c:v>
                </c:pt>
                <c:pt idx="197">
                  <c:v>05/29-31/2013</c:v>
                </c:pt>
                <c:pt idx="198">
                  <c:v>05/30-06/1/2013</c:v>
                </c:pt>
                <c:pt idx="199">
                  <c:v>05/31-06/2/2013</c:v>
                </c:pt>
                <c:pt idx="200">
                  <c:v>06/1-3/2013</c:v>
                </c:pt>
              </c:strCache>
            </c:strRef>
          </c:cat>
          <c:val>
            <c:numRef>
              <c:f>Sheet1!$N$1:$N$201</c:f>
              <c:numCache>
                <c:formatCode>General</c:formatCode>
                <c:ptCount val="201"/>
                <c:pt idx="0">
                  <c:v>53.0</c:v>
                </c:pt>
                <c:pt idx="1">
                  <c:v>52.0</c:v>
                </c:pt>
                <c:pt idx="2">
                  <c:v>47.0</c:v>
                </c:pt>
                <c:pt idx="3">
                  <c:v>53.0</c:v>
                </c:pt>
                <c:pt idx="4">
                  <c:v>49.0</c:v>
                </c:pt>
                <c:pt idx="5">
                  <c:v>49.0</c:v>
                </c:pt>
                <c:pt idx="6">
                  <c:v>47.0</c:v>
                </c:pt>
                <c:pt idx="7">
                  <c:v>51.0</c:v>
                </c:pt>
                <c:pt idx="8">
                  <c:v>50.0</c:v>
                </c:pt>
                <c:pt idx="9">
                  <c:v>52.0</c:v>
                </c:pt>
                <c:pt idx="10">
                  <c:v>51.0</c:v>
                </c:pt>
                <c:pt idx="11">
                  <c:v>52.0</c:v>
                </c:pt>
                <c:pt idx="12">
                  <c:v>48.0</c:v>
                </c:pt>
                <c:pt idx="13">
                  <c:v>50.0</c:v>
                </c:pt>
                <c:pt idx="14">
                  <c:v>47.0</c:v>
                </c:pt>
                <c:pt idx="15">
                  <c:v>51.0</c:v>
                </c:pt>
                <c:pt idx="16">
                  <c:v>51.0</c:v>
                </c:pt>
                <c:pt idx="17">
                  <c:v>52.0</c:v>
                </c:pt>
                <c:pt idx="18">
                  <c:v>52.0</c:v>
                </c:pt>
                <c:pt idx="19">
                  <c:v>49.0</c:v>
                </c:pt>
                <c:pt idx="20">
                  <c:v>50.0</c:v>
                </c:pt>
                <c:pt idx="21">
                  <c:v>51.0</c:v>
                </c:pt>
                <c:pt idx="22">
                  <c:v>50.0</c:v>
                </c:pt>
                <c:pt idx="23">
                  <c:v>49.0</c:v>
                </c:pt>
                <c:pt idx="24">
                  <c:v>52.0</c:v>
                </c:pt>
                <c:pt idx="25">
                  <c:v>56.0</c:v>
                </c:pt>
                <c:pt idx="26">
                  <c:v>53.0</c:v>
                </c:pt>
                <c:pt idx="27">
                  <c:v>48.0</c:v>
                </c:pt>
                <c:pt idx="28">
                  <c:v>50.0</c:v>
                </c:pt>
                <c:pt idx="29">
                  <c:v>50.0</c:v>
                </c:pt>
                <c:pt idx="30">
                  <c:v>48.0</c:v>
                </c:pt>
                <c:pt idx="31">
                  <c:v>47.0</c:v>
                </c:pt>
                <c:pt idx="32">
                  <c:v>51.0</c:v>
                </c:pt>
                <c:pt idx="33">
                  <c:v>54.0</c:v>
                </c:pt>
                <c:pt idx="34">
                  <c:v>49.0</c:v>
                </c:pt>
                <c:pt idx="35">
                  <c:v>51.0</c:v>
                </c:pt>
                <c:pt idx="36">
                  <c:v>52.0</c:v>
                </c:pt>
                <c:pt idx="37">
                  <c:v>50.0</c:v>
                </c:pt>
                <c:pt idx="38">
                  <c:v>52.0</c:v>
                </c:pt>
                <c:pt idx="39">
                  <c:v>54.0</c:v>
                </c:pt>
                <c:pt idx="40">
                  <c:v>51.0</c:v>
                </c:pt>
                <c:pt idx="41">
                  <c:v>46.0</c:v>
                </c:pt>
                <c:pt idx="42">
                  <c:v>50.0</c:v>
                </c:pt>
                <c:pt idx="43">
                  <c:v>56.0</c:v>
                </c:pt>
                <c:pt idx="44">
                  <c:v>51.0</c:v>
                </c:pt>
                <c:pt idx="45">
                  <c:v>49.0</c:v>
                </c:pt>
                <c:pt idx="46">
                  <c:v>50.0</c:v>
                </c:pt>
                <c:pt idx="47">
                  <c:v>51.0</c:v>
                </c:pt>
                <c:pt idx="48">
                  <c:v>52.0</c:v>
                </c:pt>
                <c:pt idx="49">
                  <c:v>51.0</c:v>
                </c:pt>
                <c:pt idx="50">
                  <c:v>48.0</c:v>
                </c:pt>
                <c:pt idx="51">
                  <c:v>52.0</c:v>
                </c:pt>
                <c:pt idx="52">
                  <c:v>53.0</c:v>
                </c:pt>
                <c:pt idx="53">
                  <c:v>47.0</c:v>
                </c:pt>
                <c:pt idx="54">
                  <c:v>50.0</c:v>
                </c:pt>
                <c:pt idx="55">
                  <c:v>54.0</c:v>
                </c:pt>
                <c:pt idx="56">
                  <c:v>50.0</c:v>
                </c:pt>
                <c:pt idx="57">
                  <c:v>58.0</c:v>
                </c:pt>
                <c:pt idx="58">
                  <c:v>51.0</c:v>
                </c:pt>
                <c:pt idx="59">
                  <c:v>48.0</c:v>
                </c:pt>
                <c:pt idx="60">
                  <c:v>46.0</c:v>
                </c:pt>
                <c:pt idx="61">
                  <c:v>53.0</c:v>
                </c:pt>
                <c:pt idx="62">
                  <c:v>48.0</c:v>
                </c:pt>
                <c:pt idx="63">
                  <c:v>49.0</c:v>
                </c:pt>
                <c:pt idx="64">
                  <c:v>48.0</c:v>
                </c:pt>
                <c:pt idx="65">
                  <c:v>49.0</c:v>
                </c:pt>
                <c:pt idx="66">
                  <c:v>49.0</c:v>
                </c:pt>
                <c:pt idx="67">
                  <c:v>50.0</c:v>
                </c:pt>
                <c:pt idx="68">
                  <c:v>53.0</c:v>
                </c:pt>
                <c:pt idx="69">
                  <c:v>52.0</c:v>
                </c:pt>
                <c:pt idx="70">
                  <c:v>53.0</c:v>
                </c:pt>
                <c:pt idx="71">
                  <c:v>51.0</c:v>
                </c:pt>
                <c:pt idx="72">
                  <c:v>47.0</c:v>
                </c:pt>
                <c:pt idx="73">
                  <c:v>50.0</c:v>
                </c:pt>
                <c:pt idx="74">
                  <c:v>52.0</c:v>
                </c:pt>
                <c:pt idx="75">
                  <c:v>52.0</c:v>
                </c:pt>
                <c:pt idx="76">
                  <c:v>54.0</c:v>
                </c:pt>
                <c:pt idx="77">
                  <c:v>48.0</c:v>
                </c:pt>
                <c:pt idx="78">
                  <c:v>53.0</c:v>
                </c:pt>
                <c:pt idx="79">
                  <c:v>48.0</c:v>
                </c:pt>
                <c:pt idx="80">
                  <c:v>50.0</c:v>
                </c:pt>
                <c:pt idx="81">
                  <c:v>53.0</c:v>
                </c:pt>
                <c:pt idx="82">
                  <c:v>48.0</c:v>
                </c:pt>
                <c:pt idx="83">
                  <c:v>52.0</c:v>
                </c:pt>
                <c:pt idx="84">
                  <c:v>50.0</c:v>
                </c:pt>
                <c:pt idx="85">
                  <c:v>47.0</c:v>
                </c:pt>
                <c:pt idx="86">
                  <c:v>52.0</c:v>
                </c:pt>
                <c:pt idx="87">
                  <c:v>50.0</c:v>
                </c:pt>
                <c:pt idx="88">
                  <c:v>49.0</c:v>
                </c:pt>
                <c:pt idx="89">
                  <c:v>52.0</c:v>
                </c:pt>
                <c:pt idx="90">
                  <c:v>57.0</c:v>
                </c:pt>
                <c:pt idx="91">
                  <c:v>52.0</c:v>
                </c:pt>
                <c:pt idx="92">
                  <c:v>51.0</c:v>
                </c:pt>
                <c:pt idx="93">
                  <c:v>46.0</c:v>
                </c:pt>
                <c:pt idx="94">
                  <c:v>52.0</c:v>
                </c:pt>
                <c:pt idx="95">
                  <c:v>47.0</c:v>
                </c:pt>
                <c:pt idx="96">
                  <c:v>53.0</c:v>
                </c:pt>
                <c:pt idx="97">
                  <c:v>51.0</c:v>
                </c:pt>
                <c:pt idx="98">
                  <c:v>49.0</c:v>
                </c:pt>
                <c:pt idx="99">
                  <c:v>51.0</c:v>
                </c:pt>
                <c:pt idx="100">
                  <c:v>48.0</c:v>
                </c:pt>
                <c:pt idx="101">
                  <c:v>50.0</c:v>
                </c:pt>
                <c:pt idx="102">
                  <c:v>47.0</c:v>
                </c:pt>
                <c:pt idx="103">
                  <c:v>50.0</c:v>
                </c:pt>
                <c:pt idx="104">
                  <c:v>52.0</c:v>
                </c:pt>
                <c:pt idx="105">
                  <c:v>50.0</c:v>
                </c:pt>
                <c:pt idx="106">
                  <c:v>52.0</c:v>
                </c:pt>
                <c:pt idx="107">
                  <c:v>49.0</c:v>
                </c:pt>
                <c:pt idx="108">
                  <c:v>47.0</c:v>
                </c:pt>
                <c:pt idx="109">
                  <c:v>54.0</c:v>
                </c:pt>
                <c:pt idx="110">
                  <c:v>51.0</c:v>
                </c:pt>
                <c:pt idx="111">
                  <c:v>48.0</c:v>
                </c:pt>
                <c:pt idx="112">
                  <c:v>50.0</c:v>
                </c:pt>
                <c:pt idx="113">
                  <c:v>49.0</c:v>
                </c:pt>
                <c:pt idx="114">
                  <c:v>48.0</c:v>
                </c:pt>
                <c:pt idx="115">
                  <c:v>49.0</c:v>
                </c:pt>
                <c:pt idx="116">
                  <c:v>54.0</c:v>
                </c:pt>
                <c:pt idx="117">
                  <c:v>49.0</c:v>
                </c:pt>
                <c:pt idx="118">
                  <c:v>49.0</c:v>
                </c:pt>
                <c:pt idx="119">
                  <c:v>53.0</c:v>
                </c:pt>
                <c:pt idx="120">
                  <c:v>51.0</c:v>
                </c:pt>
                <c:pt idx="121">
                  <c:v>48.0</c:v>
                </c:pt>
                <c:pt idx="122">
                  <c:v>47.0</c:v>
                </c:pt>
                <c:pt idx="123">
                  <c:v>48.0</c:v>
                </c:pt>
                <c:pt idx="124">
                  <c:v>47.0</c:v>
                </c:pt>
                <c:pt idx="125">
                  <c:v>48.0</c:v>
                </c:pt>
                <c:pt idx="126">
                  <c:v>49.0</c:v>
                </c:pt>
                <c:pt idx="127">
                  <c:v>50.0</c:v>
                </c:pt>
                <c:pt idx="128">
                  <c:v>48.0</c:v>
                </c:pt>
                <c:pt idx="129">
                  <c:v>50.0</c:v>
                </c:pt>
                <c:pt idx="130">
                  <c:v>48.0</c:v>
                </c:pt>
                <c:pt idx="131">
                  <c:v>51.0</c:v>
                </c:pt>
                <c:pt idx="132">
                  <c:v>50.0</c:v>
                </c:pt>
                <c:pt idx="133">
                  <c:v>51.0</c:v>
                </c:pt>
                <c:pt idx="134">
                  <c:v>53.0</c:v>
                </c:pt>
                <c:pt idx="135">
                  <c:v>49.0</c:v>
                </c:pt>
                <c:pt idx="136">
                  <c:v>54.0</c:v>
                </c:pt>
                <c:pt idx="137">
                  <c:v>50.0</c:v>
                </c:pt>
                <c:pt idx="138">
                  <c:v>50.0</c:v>
                </c:pt>
                <c:pt idx="139">
                  <c:v>52.0</c:v>
                </c:pt>
                <c:pt idx="140">
                  <c:v>51.0</c:v>
                </c:pt>
                <c:pt idx="141">
                  <c:v>49.0</c:v>
                </c:pt>
                <c:pt idx="142">
                  <c:v>49.0</c:v>
                </c:pt>
                <c:pt idx="143">
                  <c:v>52.0</c:v>
                </c:pt>
                <c:pt idx="144">
                  <c:v>50.0</c:v>
                </c:pt>
                <c:pt idx="145">
                  <c:v>51.0</c:v>
                </c:pt>
                <c:pt idx="146">
                  <c:v>46.0</c:v>
                </c:pt>
                <c:pt idx="147">
                  <c:v>52.0</c:v>
                </c:pt>
                <c:pt idx="148">
                  <c:v>50.0</c:v>
                </c:pt>
                <c:pt idx="149">
                  <c:v>50.0</c:v>
                </c:pt>
                <c:pt idx="150">
                  <c:v>49.0</c:v>
                </c:pt>
                <c:pt idx="151">
                  <c:v>53.0</c:v>
                </c:pt>
                <c:pt idx="152">
                  <c:v>49.0</c:v>
                </c:pt>
                <c:pt idx="153">
                  <c:v>49.0</c:v>
                </c:pt>
                <c:pt idx="154">
                  <c:v>48.0</c:v>
                </c:pt>
                <c:pt idx="155">
                  <c:v>49.0</c:v>
                </c:pt>
                <c:pt idx="156">
                  <c:v>50.0</c:v>
                </c:pt>
                <c:pt idx="157">
                  <c:v>57.0</c:v>
                </c:pt>
                <c:pt idx="158">
                  <c:v>49.0</c:v>
                </c:pt>
                <c:pt idx="159">
                  <c:v>51.0</c:v>
                </c:pt>
                <c:pt idx="160">
                  <c:v>50.0</c:v>
                </c:pt>
                <c:pt idx="161">
                  <c:v>51.0</c:v>
                </c:pt>
                <c:pt idx="162">
                  <c:v>51.0</c:v>
                </c:pt>
                <c:pt idx="163">
                  <c:v>53.0</c:v>
                </c:pt>
                <c:pt idx="164">
                  <c:v>49.0</c:v>
                </c:pt>
                <c:pt idx="165">
                  <c:v>52.0</c:v>
                </c:pt>
                <c:pt idx="166">
                  <c:v>52.0</c:v>
                </c:pt>
                <c:pt idx="167">
                  <c:v>48.0</c:v>
                </c:pt>
                <c:pt idx="168">
                  <c:v>51.0</c:v>
                </c:pt>
                <c:pt idx="169">
                  <c:v>49.0</c:v>
                </c:pt>
                <c:pt idx="170">
                  <c:v>56.0</c:v>
                </c:pt>
                <c:pt idx="171">
                  <c:v>56.0</c:v>
                </c:pt>
                <c:pt idx="172">
                  <c:v>50.0</c:v>
                </c:pt>
                <c:pt idx="173">
                  <c:v>50.0</c:v>
                </c:pt>
                <c:pt idx="174">
                  <c:v>50.0</c:v>
                </c:pt>
                <c:pt idx="175">
                  <c:v>47.0</c:v>
                </c:pt>
                <c:pt idx="176">
                  <c:v>51.0</c:v>
                </c:pt>
                <c:pt idx="177">
                  <c:v>52.0</c:v>
                </c:pt>
                <c:pt idx="178">
                  <c:v>52.0</c:v>
                </c:pt>
                <c:pt idx="179">
                  <c:v>50.0</c:v>
                </c:pt>
                <c:pt idx="180">
                  <c:v>50.0</c:v>
                </c:pt>
                <c:pt idx="181">
                  <c:v>49.0</c:v>
                </c:pt>
                <c:pt idx="182">
                  <c:v>48.0</c:v>
                </c:pt>
                <c:pt idx="183">
                  <c:v>48.0</c:v>
                </c:pt>
                <c:pt idx="184">
                  <c:v>49.0</c:v>
                </c:pt>
                <c:pt idx="185">
                  <c:v>51.0</c:v>
                </c:pt>
                <c:pt idx="186">
                  <c:v>48.0</c:v>
                </c:pt>
                <c:pt idx="187">
                  <c:v>54.0</c:v>
                </c:pt>
                <c:pt idx="188">
                  <c:v>52.0</c:v>
                </c:pt>
                <c:pt idx="189">
                  <c:v>47.0</c:v>
                </c:pt>
                <c:pt idx="190">
                  <c:v>52.0</c:v>
                </c:pt>
                <c:pt idx="191">
                  <c:v>52.0</c:v>
                </c:pt>
                <c:pt idx="192">
                  <c:v>53.0</c:v>
                </c:pt>
                <c:pt idx="193">
                  <c:v>52.0</c:v>
                </c:pt>
                <c:pt idx="194">
                  <c:v>49.0</c:v>
                </c:pt>
                <c:pt idx="195">
                  <c:v>52.0</c:v>
                </c:pt>
                <c:pt idx="196">
                  <c:v>50.0</c:v>
                </c:pt>
                <c:pt idx="197">
                  <c:v>53.0</c:v>
                </c:pt>
                <c:pt idx="198">
                  <c:v>54.0</c:v>
                </c:pt>
                <c:pt idx="199">
                  <c:v>49.0</c:v>
                </c:pt>
                <c:pt idx="200">
                  <c:v>52.0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0983480"/>
        <c:axId val="2090986424"/>
      </c:lineChart>
      <c:catAx>
        <c:axId val="2090983480"/>
        <c:scaling>
          <c:orientation val="minMax"/>
        </c:scaling>
        <c:delete val="1"/>
        <c:axPos val="b"/>
        <c:majorTickMark val="out"/>
        <c:minorTickMark val="none"/>
        <c:tickLblPos val="nextTo"/>
        <c:crossAx val="2090986424"/>
        <c:crosses val="autoZero"/>
        <c:auto val="1"/>
        <c:lblAlgn val="ctr"/>
        <c:lblOffset val="100"/>
        <c:noMultiLvlLbl val="0"/>
      </c:catAx>
      <c:valAx>
        <c:axId val="2090986424"/>
        <c:scaling>
          <c:orientation val="minMax"/>
          <c:max val="60.0"/>
          <c:min val="4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09834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24.0</c:v>
                </c:pt>
                <c:pt idx="3">
                  <c:v>32.0</c:v>
                </c:pt>
                <c:pt idx="4">
                  <c:v>40.0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</c:v>
                </c:pt>
                <c:pt idx="1">
                  <c:v>0.75</c:v>
                </c:pt>
                <c:pt idx="2">
                  <c:v>0.85</c:v>
                </c:pt>
                <c:pt idx="3">
                  <c:v>0.88</c:v>
                </c:pt>
                <c:pt idx="4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067256"/>
        <c:axId val="2131073016"/>
      </c:lineChart>
      <c:catAx>
        <c:axId val="2131067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Mean</a:t>
                </a:r>
                <a:r>
                  <a:rPr lang="en-US" baseline="0" dirty="0" smtClean="0"/>
                  <a:t> Difference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073016"/>
        <c:crosses val="autoZero"/>
        <c:auto val="1"/>
        <c:lblAlgn val="ctr"/>
        <c:lblOffset val="100"/>
        <c:noMultiLvlLbl val="0"/>
      </c:catAx>
      <c:valAx>
        <c:axId val="2131073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067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Sheet1!$A$1:$A$201</c:f>
              <c:strCache>
                <c:ptCount val="201"/>
                <c:pt idx="0">
                  <c:v>11/3-5/2012</c:v>
                </c:pt>
                <c:pt idx="1">
                  <c:v>11/4-6/2012</c:v>
                </c:pt>
                <c:pt idx="2">
                  <c:v>11/5-7/2012</c:v>
                </c:pt>
                <c:pt idx="3">
                  <c:v>11/6-8/2012</c:v>
                </c:pt>
                <c:pt idx="4">
                  <c:v>11/7-9/2012</c:v>
                </c:pt>
                <c:pt idx="5">
                  <c:v>11/8-10/2012</c:v>
                </c:pt>
                <c:pt idx="6">
                  <c:v>11/9-11/2012</c:v>
                </c:pt>
                <c:pt idx="7">
                  <c:v>11/10-12/2012</c:v>
                </c:pt>
                <c:pt idx="8">
                  <c:v>11/11-13/2012</c:v>
                </c:pt>
                <c:pt idx="9">
                  <c:v>11/12-14/2012</c:v>
                </c:pt>
                <c:pt idx="10">
                  <c:v>11/13-15/2012</c:v>
                </c:pt>
                <c:pt idx="11">
                  <c:v>11/14-16/2012</c:v>
                </c:pt>
                <c:pt idx="12">
                  <c:v>11/15-17/2012</c:v>
                </c:pt>
                <c:pt idx="13">
                  <c:v>11/16-18/2012</c:v>
                </c:pt>
                <c:pt idx="14">
                  <c:v>11/17-19/2012</c:v>
                </c:pt>
                <c:pt idx="15">
                  <c:v>11/18-20/2012</c:v>
                </c:pt>
                <c:pt idx="16">
                  <c:v>11/19-21/2012</c:v>
                </c:pt>
                <c:pt idx="17">
                  <c:v>11/20-23/2012</c:v>
                </c:pt>
                <c:pt idx="18">
                  <c:v>11/21-24/2012</c:v>
                </c:pt>
                <c:pt idx="19">
                  <c:v>11/23-25/2012</c:v>
                </c:pt>
                <c:pt idx="20">
                  <c:v>11/24-26/2012</c:v>
                </c:pt>
                <c:pt idx="21">
                  <c:v>11/25-27/2012</c:v>
                </c:pt>
                <c:pt idx="22">
                  <c:v>11/26-28/2012</c:v>
                </c:pt>
                <c:pt idx="23">
                  <c:v>11/27-29/2012</c:v>
                </c:pt>
                <c:pt idx="24">
                  <c:v>11/28-30/2012</c:v>
                </c:pt>
                <c:pt idx="25">
                  <c:v>11/29-12/1/2012</c:v>
                </c:pt>
                <c:pt idx="26">
                  <c:v>11/30-12/2/2012</c:v>
                </c:pt>
                <c:pt idx="27">
                  <c:v>12/1-3/2012</c:v>
                </c:pt>
                <c:pt idx="28">
                  <c:v>12/2-4/2012</c:v>
                </c:pt>
                <c:pt idx="29">
                  <c:v>12/3-5/2012</c:v>
                </c:pt>
                <c:pt idx="30">
                  <c:v>12/4-6/2012</c:v>
                </c:pt>
                <c:pt idx="31">
                  <c:v>12/5-7/2012</c:v>
                </c:pt>
                <c:pt idx="32">
                  <c:v>12/6-8/2012</c:v>
                </c:pt>
                <c:pt idx="33">
                  <c:v>12/7-9/2012</c:v>
                </c:pt>
                <c:pt idx="34">
                  <c:v>12/8-10/2012</c:v>
                </c:pt>
                <c:pt idx="35">
                  <c:v>12/9-11/2012</c:v>
                </c:pt>
                <c:pt idx="36">
                  <c:v>12/10-12/2012</c:v>
                </c:pt>
                <c:pt idx="37">
                  <c:v>12/11-13/2012</c:v>
                </c:pt>
                <c:pt idx="38">
                  <c:v>12/12-14/2012</c:v>
                </c:pt>
                <c:pt idx="39">
                  <c:v>12/13-15/2012</c:v>
                </c:pt>
                <c:pt idx="40">
                  <c:v>12/14-16/2012</c:v>
                </c:pt>
                <c:pt idx="41">
                  <c:v>12/15-17/2012</c:v>
                </c:pt>
                <c:pt idx="42">
                  <c:v>12/16-18/2012</c:v>
                </c:pt>
                <c:pt idx="43">
                  <c:v>12/17-19/2012</c:v>
                </c:pt>
                <c:pt idx="44">
                  <c:v>12/18-21/2012</c:v>
                </c:pt>
                <c:pt idx="45">
                  <c:v>12/19-22/2012</c:v>
                </c:pt>
                <c:pt idx="46">
                  <c:v>12/21-23/2012</c:v>
                </c:pt>
                <c:pt idx="47">
                  <c:v>12/22-26/2012</c:v>
                </c:pt>
                <c:pt idx="48">
                  <c:v>12/23-27/2012</c:v>
                </c:pt>
                <c:pt idx="49">
                  <c:v>12/26-28/2012</c:v>
                </c:pt>
                <c:pt idx="50">
                  <c:v>12/27-29/2012</c:v>
                </c:pt>
                <c:pt idx="51">
                  <c:v>12/28-30/2012</c:v>
                </c:pt>
                <c:pt idx="52">
                  <c:v>12/29/2012-01/3/2013</c:v>
                </c:pt>
                <c:pt idx="53">
                  <c:v>12/30/2012-01/4/2013</c:v>
                </c:pt>
                <c:pt idx="54">
                  <c:v>01/3-5/2013</c:v>
                </c:pt>
                <c:pt idx="55">
                  <c:v>01/4-6/2013</c:v>
                </c:pt>
                <c:pt idx="56">
                  <c:v>01/5-7/2013</c:v>
                </c:pt>
                <c:pt idx="57">
                  <c:v>01/6-8/2013</c:v>
                </c:pt>
                <c:pt idx="58">
                  <c:v>01/7-9/2013</c:v>
                </c:pt>
                <c:pt idx="59">
                  <c:v>01/8-10/2013</c:v>
                </c:pt>
                <c:pt idx="60">
                  <c:v>01/9-11/2013</c:v>
                </c:pt>
                <c:pt idx="61">
                  <c:v>01/10-12/2013</c:v>
                </c:pt>
                <c:pt idx="62">
                  <c:v>01/11-13/2013</c:v>
                </c:pt>
                <c:pt idx="63">
                  <c:v>01/12-14/2013</c:v>
                </c:pt>
                <c:pt idx="64">
                  <c:v>01/13-15/2013</c:v>
                </c:pt>
                <c:pt idx="65">
                  <c:v>01/14-16/2013</c:v>
                </c:pt>
                <c:pt idx="66">
                  <c:v>01/15-17/2013</c:v>
                </c:pt>
                <c:pt idx="67">
                  <c:v>01/16-18/2013</c:v>
                </c:pt>
                <c:pt idx="68">
                  <c:v>01/17-19/2013</c:v>
                </c:pt>
                <c:pt idx="69">
                  <c:v>01/18-20/2013</c:v>
                </c:pt>
                <c:pt idx="70">
                  <c:v>01/19-21/2013</c:v>
                </c:pt>
                <c:pt idx="71">
                  <c:v>01/20-22/2013</c:v>
                </c:pt>
                <c:pt idx="72">
                  <c:v>01/21-23/2013</c:v>
                </c:pt>
                <c:pt idx="73">
                  <c:v>01/22-24/2013</c:v>
                </c:pt>
                <c:pt idx="74">
                  <c:v>01/23-25/2013</c:v>
                </c:pt>
                <c:pt idx="75">
                  <c:v>01/24-26/2013</c:v>
                </c:pt>
                <c:pt idx="76">
                  <c:v>01/25-27/2013</c:v>
                </c:pt>
                <c:pt idx="77">
                  <c:v>01/26-28/2013</c:v>
                </c:pt>
                <c:pt idx="78">
                  <c:v>01/27-29/2013</c:v>
                </c:pt>
                <c:pt idx="79">
                  <c:v>01/28-30/2013</c:v>
                </c:pt>
                <c:pt idx="80">
                  <c:v>01/29-31/2013</c:v>
                </c:pt>
                <c:pt idx="81">
                  <c:v>01/30-02/1/2013</c:v>
                </c:pt>
                <c:pt idx="82">
                  <c:v>01/31-02/2/2013</c:v>
                </c:pt>
                <c:pt idx="83">
                  <c:v>02/1-4/2013</c:v>
                </c:pt>
                <c:pt idx="84">
                  <c:v>02/2-5/2013</c:v>
                </c:pt>
                <c:pt idx="85">
                  <c:v>02/4-6/2013</c:v>
                </c:pt>
                <c:pt idx="86">
                  <c:v>02/5-7/2013</c:v>
                </c:pt>
                <c:pt idx="87">
                  <c:v>02/6-8/2013</c:v>
                </c:pt>
                <c:pt idx="88">
                  <c:v>02/7-9/2013</c:v>
                </c:pt>
                <c:pt idx="89">
                  <c:v>02/8-10/2013</c:v>
                </c:pt>
                <c:pt idx="90">
                  <c:v>02/9-11/2013</c:v>
                </c:pt>
                <c:pt idx="91">
                  <c:v>02/10-12/2013</c:v>
                </c:pt>
                <c:pt idx="92">
                  <c:v>02/11-13/2013</c:v>
                </c:pt>
                <c:pt idx="93">
                  <c:v>02/12-14/2013</c:v>
                </c:pt>
                <c:pt idx="94">
                  <c:v>02/13-15/2013</c:v>
                </c:pt>
                <c:pt idx="95">
                  <c:v>02/14-16/2013</c:v>
                </c:pt>
                <c:pt idx="96">
                  <c:v>02/15-17/2013</c:v>
                </c:pt>
                <c:pt idx="97">
                  <c:v>02/16-18/2013</c:v>
                </c:pt>
                <c:pt idx="98">
                  <c:v>02/17-19/2013</c:v>
                </c:pt>
                <c:pt idx="99">
                  <c:v>02/18-20/2013</c:v>
                </c:pt>
                <c:pt idx="100">
                  <c:v>02/19-22/2013</c:v>
                </c:pt>
                <c:pt idx="101">
                  <c:v>02/20-23/2013</c:v>
                </c:pt>
                <c:pt idx="102">
                  <c:v>02/21-24/2013</c:v>
                </c:pt>
                <c:pt idx="103">
                  <c:v>02/23-25/2013</c:v>
                </c:pt>
                <c:pt idx="104">
                  <c:v>02/24-26/2013</c:v>
                </c:pt>
                <c:pt idx="105">
                  <c:v>02/25-27/2013</c:v>
                </c:pt>
                <c:pt idx="106">
                  <c:v>02/26-28/2013</c:v>
                </c:pt>
                <c:pt idx="107">
                  <c:v>02/27-03/1/2013</c:v>
                </c:pt>
                <c:pt idx="108">
                  <c:v>02/28-03/2/2013</c:v>
                </c:pt>
                <c:pt idx="109">
                  <c:v>03/1-3/2013</c:v>
                </c:pt>
                <c:pt idx="110">
                  <c:v>03/2-4/2013</c:v>
                </c:pt>
                <c:pt idx="111">
                  <c:v>03/3-5/2013</c:v>
                </c:pt>
                <c:pt idx="112">
                  <c:v>03/4-6/2013</c:v>
                </c:pt>
                <c:pt idx="113">
                  <c:v>03/5-7/2013</c:v>
                </c:pt>
                <c:pt idx="114">
                  <c:v>03/6-8/2013</c:v>
                </c:pt>
                <c:pt idx="115">
                  <c:v>03/7-9/2013</c:v>
                </c:pt>
                <c:pt idx="116">
                  <c:v>03/8-10/2013</c:v>
                </c:pt>
                <c:pt idx="117">
                  <c:v>03/9-11/2013</c:v>
                </c:pt>
                <c:pt idx="118">
                  <c:v>03/10-12/2013</c:v>
                </c:pt>
                <c:pt idx="119">
                  <c:v>03/11-13/2013</c:v>
                </c:pt>
                <c:pt idx="120">
                  <c:v>03/12-14/2013</c:v>
                </c:pt>
                <c:pt idx="121">
                  <c:v>03/13-15/2013</c:v>
                </c:pt>
                <c:pt idx="122">
                  <c:v>03/14-16/2013</c:v>
                </c:pt>
                <c:pt idx="123">
                  <c:v>03/15-17/2013</c:v>
                </c:pt>
                <c:pt idx="124">
                  <c:v>03/16-18/2013</c:v>
                </c:pt>
                <c:pt idx="125">
                  <c:v>03/17-19/2013</c:v>
                </c:pt>
                <c:pt idx="126">
                  <c:v>03/18-20/2013</c:v>
                </c:pt>
                <c:pt idx="127">
                  <c:v>03/19-21/2013</c:v>
                </c:pt>
                <c:pt idx="128">
                  <c:v>03/20-22/2013</c:v>
                </c:pt>
                <c:pt idx="129">
                  <c:v>03/21-23/2013</c:v>
                </c:pt>
                <c:pt idx="130">
                  <c:v>03/22-24/2013</c:v>
                </c:pt>
                <c:pt idx="131">
                  <c:v>03/23-25/2013</c:v>
                </c:pt>
                <c:pt idx="132">
                  <c:v>03/24-26/2013</c:v>
                </c:pt>
                <c:pt idx="133">
                  <c:v>03/25-27/2013</c:v>
                </c:pt>
                <c:pt idx="134">
                  <c:v>03/26-28/2013</c:v>
                </c:pt>
                <c:pt idx="135">
                  <c:v>03/27-29/2013</c:v>
                </c:pt>
                <c:pt idx="136">
                  <c:v>03/28-30/2013</c:v>
                </c:pt>
                <c:pt idx="137">
                  <c:v>03/29-04/1/2013</c:v>
                </c:pt>
                <c:pt idx="138">
                  <c:v>03/30-04/2/2013</c:v>
                </c:pt>
                <c:pt idx="139">
                  <c:v>04/1-3/2013</c:v>
                </c:pt>
                <c:pt idx="140">
                  <c:v>04/2-4/2013</c:v>
                </c:pt>
                <c:pt idx="141">
                  <c:v>04/3-5/2013</c:v>
                </c:pt>
                <c:pt idx="142">
                  <c:v>04/4-6/2013</c:v>
                </c:pt>
                <c:pt idx="143">
                  <c:v>04/5-7/2013</c:v>
                </c:pt>
                <c:pt idx="144">
                  <c:v>04/6-8/2013</c:v>
                </c:pt>
                <c:pt idx="145">
                  <c:v>04/7-9/2013</c:v>
                </c:pt>
                <c:pt idx="146">
                  <c:v>04/8-10/2013</c:v>
                </c:pt>
                <c:pt idx="147">
                  <c:v>04/9-11/2013</c:v>
                </c:pt>
                <c:pt idx="148">
                  <c:v>04/10-12/2013</c:v>
                </c:pt>
                <c:pt idx="149">
                  <c:v>04/11-13/2013</c:v>
                </c:pt>
                <c:pt idx="150">
                  <c:v>04/12-14/2013</c:v>
                </c:pt>
                <c:pt idx="151">
                  <c:v>04/13-15/2013</c:v>
                </c:pt>
                <c:pt idx="152">
                  <c:v>04/14-16/2013</c:v>
                </c:pt>
                <c:pt idx="153">
                  <c:v>04/15-17/2013</c:v>
                </c:pt>
                <c:pt idx="154">
                  <c:v>04/16-18/2013</c:v>
                </c:pt>
                <c:pt idx="155">
                  <c:v>04/17-19/2013</c:v>
                </c:pt>
                <c:pt idx="156">
                  <c:v>04/18-20/2013</c:v>
                </c:pt>
                <c:pt idx="157">
                  <c:v>04/19-21/2013</c:v>
                </c:pt>
                <c:pt idx="158">
                  <c:v>04/20-22/2013</c:v>
                </c:pt>
                <c:pt idx="159">
                  <c:v>04/21-23/2013</c:v>
                </c:pt>
                <c:pt idx="160">
                  <c:v>04/22-24/2013</c:v>
                </c:pt>
                <c:pt idx="161">
                  <c:v>04/23-25/2013</c:v>
                </c:pt>
                <c:pt idx="162">
                  <c:v>04/24-26/2013</c:v>
                </c:pt>
                <c:pt idx="163">
                  <c:v>04/25-27/2013</c:v>
                </c:pt>
                <c:pt idx="164">
                  <c:v>04/26-28/2013</c:v>
                </c:pt>
                <c:pt idx="165">
                  <c:v>04/27-29/2013</c:v>
                </c:pt>
                <c:pt idx="166">
                  <c:v>04/28-30/2013</c:v>
                </c:pt>
                <c:pt idx="167">
                  <c:v>04/29-05/1/2013</c:v>
                </c:pt>
                <c:pt idx="168">
                  <c:v>04/30-05/2/2013</c:v>
                </c:pt>
                <c:pt idx="169">
                  <c:v>05/1-3/2013</c:v>
                </c:pt>
                <c:pt idx="170">
                  <c:v>05/2-4/2013</c:v>
                </c:pt>
                <c:pt idx="171">
                  <c:v>05/3-5/2013</c:v>
                </c:pt>
                <c:pt idx="172">
                  <c:v>05/4-6/2013</c:v>
                </c:pt>
                <c:pt idx="173">
                  <c:v>05/5-7/2013</c:v>
                </c:pt>
                <c:pt idx="174">
                  <c:v>05/6-8/2013</c:v>
                </c:pt>
                <c:pt idx="175">
                  <c:v>05/7-9/2013</c:v>
                </c:pt>
                <c:pt idx="176">
                  <c:v>05/8-10/2013</c:v>
                </c:pt>
                <c:pt idx="177">
                  <c:v>05/9-11/2013</c:v>
                </c:pt>
                <c:pt idx="178">
                  <c:v>05/10-12/2013</c:v>
                </c:pt>
                <c:pt idx="179">
                  <c:v>05/11-13/2013</c:v>
                </c:pt>
                <c:pt idx="180">
                  <c:v>05/12-14/2013</c:v>
                </c:pt>
                <c:pt idx="181">
                  <c:v>05/13-15/2013</c:v>
                </c:pt>
                <c:pt idx="182">
                  <c:v>05/14-16/2013</c:v>
                </c:pt>
                <c:pt idx="183">
                  <c:v>05/15-17/2013</c:v>
                </c:pt>
                <c:pt idx="184">
                  <c:v>05/16-18/2013</c:v>
                </c:pt>
                <c:pt idx="185">
                  <c:v>05/17-19/2013</c:v>
                </c:pt>
                <c:pt idx="186">
                  <c:v>05/18-20/2013</c:v>
                </c:pt>
                <c:pt idx="187">
                  <c:v>05/19-21/2013</c:v>
                </c:pt>
                <c:pt idx="188">
                  <c:v>05/20-22/2013</c:v>
                </c:pt>
                <c:pt idx="189">
                  <c:v>05/21-23/2013</c:v>
                </c:pt>
                <c:pt idx="190">
                  <c:v>05/22-24/2013</c:v>
                </c:pt>
                <c:pt idx="191">
                  <c:v>05/23-25/2013</c:v>
                </c:pt>
                <c:pt idx="192">
                  <c:v>05/24-26/2013</c:v>
                </c:pt>
                <c:pt idx="193">
                  <c:v>05/25-27/2013</c:v>
                </c:pt>
                <c:pt idx="194">
                  <c:v>05/26-28/2013</c:v>
                </c:pt>
                <c:pt idx="195">
                  <c:v>05/27-29/2013</c:v>
                </c:pt>
                <c:pt idx="196">
                  <c:v>05/28-30/2013</c:v>
                </c:pt>
                <c:pt idx="197">
                  <c:v>05/29-31/2013</c:v>
                </c:pt>
                <c:pt idx="198">
                  <c:v>05/30-06/1/2013</c:v>
                </c:pt>
                <c:pt idx="199">
                  <c:v>05/31-06/2/2013</c:v>
                </c:pt>
                <c:pt idx="200">
                  <c:v>06/1-3/2013</c:v>
                </c:pt>
              </c:strCache>
            </c:strRef>
          </c:cat>
          <c:val>
            <c:numRef>
              <c:f>Sheet1!$N$1:$N$201</c:f>
              <c:numCache>
                <c:formatCode>General</c:formatCode>
                <c:ptCount val="201"/>
                <c:pt idx="0">
                  <c:v>53.0</c:v>
                </c:pt>
                <c:pt idx="1">
                  <c:v>52.0</c:v>
                </c:pt>
                <c:pt idx="2">
                  <c:v>47.0</c:v>
                </c:pt>
                <c:pt idx="3">
                  <c:v>53.0</c:v>
                </c:pt>
                <c:pt idx="4">
                  <c:v>49.0</c:v>
                </c:pt>
                <c:pt idx="5">
                  <c:v>49.0</c:v>
                </c:pt>
                <c:pt idx="6">
                  <c:v>47.0</c:v>
                </c:pt>
                <c:pt idx="7">
                  <c:v>51.0</c:v>
                </c:pt>
                <c:pt idx="8">
                  <c:v>50.0</c:v>
                </c:pt>
                <c:pt idx="9">
                  <c:v>52.0</c:v>
                </c:pt>
                <c:pt idx="10">
                  <c:v>51.0</c:v>
                </c:pt>
                <c:pt idx="11">
                  <c:v>52.0</c:v>
                </c:pt>
                <c:pt idx="12">
                  <c:v>48.0</c:v>
                </c:pt>
                <c:pt idx="13">
                  <c:v>50.0</c:v>
                </c:pt>
                <c:pt idx="14">
                  <c:v>47.0</c:v>
                </c:pt>
                <c:pt idx="15">
                  <c:v>51.0</c:v>
                </c:pt>
                <c:pt idx="16">
                  <c:v>51.0</c:v>
                </c:pt>
                <c:pt idx="17">
                  <c:v>52.0</c:v>
                </c:pt>
                <c:pt idx="18">
                  <c:v>52.0</c:v>
                </c:pt>
                <c:pt idx="19">
                  <c:v>49.0</c:v>
                </c:pt>
                <c:pt idx="20">
                  <c:v>50.0</c:v>
                </c:pt>
                <c:pt idx="21">
                  <c:v>51.0</c:v>
                </c:pt>
                <c:pt idx="22">
                  <c:v>50.0</c:v>
                </c:pt>
                <c:pt idx="23">
                  <c:v>49.0</c:v>
                </c:pt>
                <c:pt idx="24">
                  <c:v>52.0</c:v>
                </c:pt>
                <c:pt idx="25">
                  <c:v>56.0</c:v>
                </c:pt>
                <c:pt idx="26">
                  <c:v>53.0</c:v>
                </c:pt>
                <c:pt idx="27">
                  <c:v>48.0</c:v>
                </c:pt>
                <c:pt idx="28">
                  <c:v>50.0</c:v>
                </c:pt>
                <c:pt idx="29">
                  <c:v>50.0</c:v>
                </c:pt>
                <c:pt idx="30">
                  <c:v>48.0</c:v>
                </c:pt>
                <c:pt idx="31">
                  <c:v>47.0</c:v>
                </c:pt>
                <c:pt idx="32">
                  <c:v>51.0</c:v>
                </c:pt>
                <c:pt idx="33">
                  <c:v>54.0</c:v>
                </c:pt>
                <c:pt idx="34">
                  <c:v>49.0</c:v>
                </c:pt>
                <c:pt idx="35">
                  <c:v>51.0</c:v>
                </c:pt>
                <c:pt idx="36">
                  <c:v>52.0</c:v>
                </c:pt>
                <c:pt idx="37">
                  <c:v>50.0</c:v>
                </c:pt>
                <c:pt idx="38">
                  <c:v>52.0</c:v>
                </c:pt>
                <c:pt idx="39">
                  <c:v>54.0</c:v>
                </c:pt>
                <c:pt idx="40">
                  <c:v>51.0</c:v>
                </c:pt>
                <c:pt idx="41">
                  <c:v>46.0</c:v>
                </c:pt>
                <c:pt idx="42">
                  <c:v>50.0</c:v>
                </c:pt>
                <c:pt idx="43">
                  <c:v>56.0</c:v>
                </c:pt>
                <c:pt idx="44">
                  <c:v>51.0</c:v>
                </c:pt>
                <c:pt idx="45">
                  <c:v>49.0</c:v>
                </c:pt>
                <c:pt idx="46">
                  <c:v>50.0</c:v>
                </c:pt>
                <c:pt idx="47">
                  <c:v>51.0</c:v>
                </c:pt>
                <c:pt idx="48">
                  <c:v>52.0</c:v>
                </c:pt>
                <c:pt idx="49">
                  <c:v>51.0</c:v>
                </c:pt>
                <c:pt idx="50">
                  <c:v>48.0</c:v>
                </c:pt>
                <c:pt idx="51">
                  <c:v>52.0</c:v>
                </c:pt>
                <c:pt idx="52">
                  <c:v>53.0</c:v>
                </c:pt>
                <c:pt idx="53">
                  <c:v>47.0</c:v>
                </c:pt>
                <c:pt idx="54">
                  <c:v>50.0</c:v>
                </c:pt>
                <c:pt idx="55">
                  <c:v>54.0</c:v>
                </c:pt>
                <c:pt idx="56">
                  <c:v>50.0</c:v>
                </c:pt>
                <c:pt idx="57">
                  <c:v>58.0</c:v>
                </c:pt>
                <c:pt idx="58">
                  <c:v>51.0</c:v>
                </c:pt>
                <c:pt idx="59">
                  <c:v>48.0</c:v>
                </c:pt>
                <c:pt idx="60">
                  <c:v>46.0</c:v>
                </c:pt>
                <c:pt idx="61">
                  <c:v>53.0</c:v>
                </c:pt>
                <c:pt idx="62">
                  <c:v>48.0</c:v>
                </c:pt>
                <c:pt idx="63">
                  <c:v>49.0</c:v>
                </c:pt>
                <c:pt idx="64">
                  <c:v>48.0</c:v>
                </c:pt>
                <c:pt idx="65">
                  <c:v>49.0</c:v>
                </c:pt>
                <c:pt idx="66">
                  <c:v>49.0</c:v>
                </c:pt>
                <c:pt idx="67">
                  <c:v>50.0</c:v>
                </c:pt>
                <c:pt idx="68">
                  <c:v>53.0</c:v>
                </c:pt>
                <c:pt idx="69">
                  <c:v>52.0</c:v>
                </c:pt>
                <c:pt idx="70">
                  <c:v>53.0</c:v>
                </c:pt>
                <c:pt idx="71">
                  <c:v>51.0</c:v>
                </c:pt>
                <c:pt idx="72">
                  <c:v>47.0</c:v>
                </c:pt>
                <c:pt idx="73">
                  <c:v>50.0</c:v>
                </c:pt>
                <c:pt idx="74">
                  <c:v>52.0</c:v>
                </c:pt>
                <c:pt idx="75">
                  <c:v>52.0</c:v>
                </c:pt>
                <c:pt idx="76">
                  <c:v>54.0</c:v>
                </c:pt>
                <c:pt idx="77">
                  <c:v>48.0</c:v>
                </c:pt>
                <c:pt idx="78">
                  <c:v>53.0</c:v>
                </c:pt>
                <c:pt idx="79">
                  <c:v>48.0</c:v>
                </c:pt>
                <c:pt idx="80">
                  <c:v>50.0</c:v>
                </c:pt>
                <c:pt idx="81">
                  <c:v>53.0</c:v>
                </c:pt>
                <c:pt idx="82">
                  <c:v>48.0</c:v>
                </c:pt>
                <c:pt idx="83">
                  <c:v>52.0</c:v>
                </c:pt>
                <c:pt idx="84">
                  <c:v>50.0</c:v>
                </c:pt>
                <c:pt idx="85">
                  <c:v>47.0</c:v>
                </c:pt>
                <c:pt idx="86">
                  <c:v>52.0</c:v>
                </c:pt>
                <c:pt idx="87">
                  <c:v>50.0</c:v>
                </c:pt>
                <c:pt idx="88">
                  <c:v>49.0</c:v>
                </c:pt>
                <c:pt idx="89">
                  <c:v>52.0</c:v>
                </c:pt>
                <c:pt idx="90">
                  <c:v>57.0</c:v>
                </c:pt>
                <c:pt idx="91">
                  <c:v>52.0</c:v>
                </c:pt>
                <c:pt idx="92">
                  <c:v>51.0</c:v>
                </c:pt>
                <c:pt idx="93">
                  <c:v>46.0</c:v>
                </c:pt>
                <c:pt idx="94">
                  <c:v>52.0</c:v>
                </c:pt>
                <c:pt idx="95">
                  <c:v>47.0</c:v>
                </c:pt>
                <c:pt idx="96">
                  <c:v>53.0</c:v>
                </c:pt>
                <c:pt idx="97">
                  <c:v>51.0</c:v>
                </c:pt>
                <c:pt idx="98">
                  <c:v>49.0</c:v>
                </c:pt>
                <c:pt idx="99">
                  <c:v>51.0</c:v>
                </c:pt>
                <c:pt idx="100">
                  <c:v>48.0</c:v>
                </c:pt>
                <c:pt idx="101">
                  <c:v>50.0</c:v>
                </c:pt>
                <c:pt idx="102">
                  <c:v>47.0</c:v>
                </c:pt>
                <c:pt idx="103">
                  <c:v>50.0</c:v>
                </c:pt>
                <c:pt idx="104">
                  <c:v>52.0</c:v>
                </c:pt>
                <c:pt idx="105">
                  <c:v>50.0</c:v>
                </c:pt>
                <c:pt idx="106">
                  <c:v>52.0</c:v>
                </c:pt>
                <c:pt idx="107">
                  <c:v>49.0</c:v>
                </c:pt>
                <c:pt idx="108">
                  <c:v>47.0</c:v>
                </c:pt>
                <c:pt idx="109">
                  <c:v>54.0</c:v>
                </c:pt>
                <c:pt idx="110">
                  <c:v>51.0</c:v>
                </c:pt>
                <c:pt idx="111">
                  <c:v>48.0</c:v>
                </c:pt>
                <c:pt idx="112">
                  <c:v>50.0</c:v>
                </c:pt>
                <c:pt idx="113">
                  <c:v>49.0</c:v>
                </c:pt>
                <c:pt idx="114">
                  <c:v>48.0</c:v>
                </c:pt>
                <c:pt idx="115">
                  <c:v>49.0</c:v>
                </c:pt>
                <c:pt idx="116">
                  <c:v>54.0</c:v>
                </c:pt>
                <c:pt idx="117">
                  <c:v>49.0</c:v>
                </c:pt>
                <c:pt idx="118">
                  <c:v>49.0</c:v>
                </c:pt>
                <c:pt idx="119">
                  <c:v>53.0</c:v>
                </c:pt>
                <c:pt idx="120">
                  <c:v>51.0</c:v>
                </c:pt>
                <c:pt idx="121">
                  <c:v>48.0</c:v>
                </c:pt>
                <c:pt idx="122">
                  <c:v>47.0</c:v>
                </c:pt>
                <c:pt idx="123">
                  <c:v>48.0</c:v>
                </c:pt>
                <c:pt idx="124">
                  <c:v>47.0</c:v>
                </c:pt>
                <c:pt idx="125">
                  <c:v>48.0</c:v>
                </c:pt>
                <c:pt idx="126">
                  <c:v>49.0</c:v>
                </c:pt>
                <c:pt idx="127">
                  <c:v>50.0</c:v>
                </c:pt>
                <c:pt idx="128">
                  <c:v>48.0</c:v>
                </c:pt>
                <c:pt idx="129">
                  <c:v>50.0</c:v>
                </c:pt>
                <c:pt idx="130">
                  <c:v>48.0</c:v>
                </c:pt>
                <c:pt idx="131">
                  <c:v>51.0</c:v>
                </c:pt>
                <c:pt idx="132">
                  <c:v>50.0</c:v>
                </c:pt>
                <c:pt idx="133">
                  <c:v>51.0</c:v>
                </c:pt>
                <c:pt idx="134">
                  <c:v>53.0</c:v>
                </c:pt>
                <c:pt idx="135">
                  <c:v>49.0</c:v>
                </c:pt>
                <c:pt idx="136">
                  <c:v>54.0</c:v>
                </c:pt>
                <c:pt idx="137">
                  <c:v>50.0</c:v>
                </c:pt>
                <c:pt idx="138">
                  <c:v>50.0</c:v>
                </c:pt>
                <c:pt idx="139">
                  <c:v>52.0</c:v>
                </c:pt>
                <c:pt idx="140">
                  <c:v>51.0</c:v>
                </c:pt>
                <c:pt idx="141">
                  <c:v>49.0</c:v>
                </c:pt>
                <c:pt idx="142">
                  <c:v>49.0</c:v>
                </c:pt>
                <c:pt idx="143">
                  <c:v>52.0</c:v>
                </c:pt>
                <c:pt idx="144">
                  <c:v>50.0</c:v>
                </c:pt>
                <c:pt idx="145">
                  <c:v>51.0</c:v>
                </c:pt>
                <c:pt idx="146">
                  <c:v>46.0</c:v>
                </c:pt>
                <c:pt idx="147">
                  <c:v>52.0</c:v>
                </c:pt>
                <c:pt idx="148">
                  <c:v>50.0</c:v>
                </c:pt>
                <c:pt idx="149">
                  <c:v>50.0</c:v>
                </c:pt>
                <c:pt idx="150">
                  <c:v>49.0</c:v>
                </c:pt>
                <c:pt idx="151">
                  <c:v>53.0</c:v>
                </c:pt>
                <c:pt idx="152">
                  <c:v>49.0</c:v>
                </c:pt>
                <c:pt idx="153">
                  <c:v>49.0</c:v>
                </c:pt>
                <c:pt idx="154">
                  <c:v>48.0</c:v>
                </c:pt>
                <c:pt idx="155">
                  <c:v>49.0</c:v>
                </c:pt>
                <c:pt idx="156">
                  <c:v>50.0</c:v>
                </c:pt>
                <c:pt idx="157">
                  <c:v>57.0</c:v>
                </c:pt>
                <c:pt idx="158">
                  <c:v>49.0</c:v>
                </c:pt>
                <c:pt idx="159">
                  <c:v>51.0</c:v>
                </c:pt>
                <c:pt idx="160">
                  <c:v>50.0</c:v>
                </c:pt>
                <c:pt idx="161">
                  <c:v>51.0</c:v>
                </c:pt>
                <c:pt idx="162">
                  <c:v>51.0</c:v>
                </c:pt>
                <c:pt idx="163">
                  <c:v>53.0</c:v>
                </c:pt>
                <c:pt idx="164">
                  <c:v>49.0</c:v>
                </c:pt>
                <c:pt idx="165">
                  <c:v>52.0</c:v>
                </c:pt>
                <c:pt idx="166">
                  <c:v>52.0</c:v>
                </c:pt>
                <c:pt idx="167">
                  <c:v>48.0</c:v>
                </c:pt>
                <c:pt idx="168">
                  <c:v>51.0</c:v>
                </c:pt>
                <c:pt idx="169">
                  <c:v>49.0</c:v>
                </c:pt>
                <c:pt idx="170">
                  <c:v>56.0</c:v>
                </c:pt>
                <c:pt idx="171">
                  <c:v>56.0</c:v>
                </c:pt>
                <c:pt idx="172">
                  <c:v>50.0</c:v>
                </c:pt>
                <c:pt idx="173">
                  <c:v>50.0</c:v>
                </c:pt>
                <c:pt idx="174">
                  <c:v>50.0</c:v>
                </c:pt>
                <c:pt idx="175">
                  <c:v>47.0</c:v>
                </c:pt>
                <c:pt idx="176">
                  <c:v>51.0</c:v>
                </c:pt>
                <c:pt idx="177">
                  <c:v>52.0</c:v>
                </c:pt>
                <c:pt idx="178">
                  <c:v>52.0</c:v>
                </c:pt>
                <c:pt idx="179">
                  <c:v>50.0</c:v>
                </c:pt>
                <c:pt idx="180">
                  <c:v>50.0</c:v>
                </c:pt>
                <c:pt idx="181">
                  <c:v>49.0</c:v>
                </c:pt>
                <c:pt idx="182">
                  <c:v>48.0</c:v>
                </c:pt>
                <c:pt idx="183">
                  <c:v>48.0</c:v>
                </c:pt>
                <c:pt idx="184">
                  <c:v>49.0</c:v>
                </c:pt>
                <c:pt idx="185">
                  <c:v>51.0</c:v>
                </c:pt>
                <c:pt idx="186">
                  <c:v>48.0</c:v>
                </c:pt>
                <c:pt idx="187">
                  <c:v>54.0</c:v>
                </c:pt>
                <c:pt idx="188">
                  <c:v>52.0</c:v>
                </c:pt>
                <c:pt idx="189">
                  <c:v>47.0</c:v>
                </c:pt>
                <c:pt idx="190">
                  <c:v>52.0</c:v>
                </c:pt>
                <c:pt idx="191">
                  <c:v>52.0</c:v>
                </c:pt>
                <c:pt idx="192">
                  <c:v>53.0</c:v>
                </c:pt>
                <c:pt idx="193">
                  <c:v>52.0</c:v>
                </c:pt>
                <c:pt idx="194">
                  <c:v>49.0</c:v>
                </c:pt>
                <c:pt idx="195">
                  <c:v>52.0</c:v>
                </c:pt>
                <c:pt idx="196">
                  <c:v>50.0</c:v>
                </c:pt>
                <c:pt idx="197">
                  <c:v>53.0</c:v>
                </c:pt>
                <c:pt idx="198">
                  <c:v>54.0</c:v>
                </c:pt>
                <c:pt idx="199">
                  <c:v>49.0</c:v>
                </c:pt>
                <c:pt idx="200">
                  <c:v>52.0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1027624"/>
        <c:axId val="2091030568"/>
      </c:lineChart>
      <c:catAx>
        <c:axId val="2091027624"/>
        <c:scaling>
          <c:orientation val="minMax"/>
        </c:scaling>
        <c:delete val="1"/>
        <c:axPos val="b"/>
        <c:majorTickMark val="out"/>
        <c:minorTickMark val="none"/>
        <c:tickLblPos val="nextTo"/>
        <c:crossAx val="2091030568"/>
        <c:crosses val="autoZero"/>
        <c:auto val="1"/>
        <c:lblAlgn val="ctr"/>
        <c:lblOffset val="100"/>
        <c:noMultiLvlLbl val="0"/>
      </c:catAx>
      <c:valAx>
        <c:axId val="2091030568"/>
        <c:scaling>
          <c:orientation val="minMax"/>
          <c:max val="60.0"/>
          <c:min val="4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1027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Sheet1!$A$1:$A$201</c:f>
              <c:strCache>
                <c:ptCount val="201"/>
                <c:pt idx="0">
                  <c:v>11/3-5/2012</c:v>
                </c:pt>
                <c:pt idx="1">
                  <c:v>11/4-6/2012</c:v>
                </c:pt>
                <c:pt idx="2">
                  <c:v>11/5-7/2012</c:v>
                </c:pt>
                <c:pt idx="3">
                  <c:v>11/6-8/2012</c:v>
                </c:pt>
                <c:pt idx="4">
                  <c:v>11/7-9/2012</c:v>
                </c:pt>
                <c:pt idx="5">
                  <c:v>11/8-10/2012</c:v>
                </c:pt>
                <c:pt idx="6">
                  <c:v>11/9-11/2012</c:v>
                </c:pt>
                <c:pt idx="7">
                  <c:v>11/10-12/2012</c:v>
                </c:pt>
                <c:pt idx="8">
                  <c:v>11/11-13/2012</c:v>
                </c:pt>
                <c:pt idx="9">
                  <c:v>11/12-14/2012</c:v>
                </c:pt>
                <c:pt idx="10">
                  <c:v>11/13-15/2012</c:v>
                </c:pt>
                <c:pt idx="11">
                  <c:v>11/14-16/2012</c:v>
                </c:pt>
                <c:pt idx="12">
                  <c:v>11/15-17/2012</c:v>
                </c:pt>
                <c:pt idx="13">
                  <c:v>11/16-18/2012</c:v>
                </c:pt>
                <c:pt idx="14">
                  <c:v>11/17-19/2012</c:v>
                </c:pt>
                <c:pt idx="15">
                  <c:v>11/18-20/2012</c:v>
                </c:pt>
                <c:pt idx="16">
                  <c:v>11/19-21/2012</c:v>
                </c:pt>
                <c:pt idx="17">
                  <c:v>11/20-23/2012</c:v>
                </c:pt>
                <c:pt idx="18">
                  <c:v>11/21-24/2012</c:v>
                </c:pt>
                <c:pt idx="19">
                  <c:v>11/23-25/2012</c:v>
                </c:pt>
                <c:pt idx="20">
                  <c:v>11/24-26/2012</c:v>
                </c:pt>
                <c:pt idx="21">
                  <c:v>11/25-27/2012</c:v>
                </c:pt>
                <c:pt idx="22">
                  <c:v>11/26-28/2012</c:v>
                </c:pt>
                <c:pt idx="23">
                  <c:v>11/27-29/2012</c:v>
                </c:pt>
                <c:pt idx="24">
                  <c:v>11/28-30/2012</c:v>
                </c:pt>
                <c:pt idx="25">
                  <c:v>11/29-12/1/2012</c:v>
                </c:pt>
                <c:pt idx="26">
                  <c:v>11/30-12/2/2012</c:v>
                </c:pt>
                <c:pt idx="27">
                  <c:v>12/1-3/2012</c:v>
                </c:pt>
                <c:pt idx="28">
                  <c:v>12/2-4/2012</c:v>
                </c:pt>
                <c:pt idx="29">
                  <c:v>12/3-5/2012</c:v>
                </c:pt>
                <c:pt idx="30">
                  <c:v>12/4-6/2012</c:v>
                </c:pt>
                <c:pt idx="31">
                  <c:v>12/5-7/2012</c:v>
                </c:pt>
                <c:pt idx="32">
                  <c:v>12/6-8/2012</c:v>
                </c:pt>
                <c:pt idx="33">
                  <c:v>12/7-9/2012</c:v>
                </c:pt>
                <c:pt idx="34">
                  <c:v>12/8-10/2012</c:v>
                </c:pt>
                <c:pt idx="35">
                  <c:v>12/9-11/2012</c:v>
                </c:pt>
                <c:pt idx="36">
                  <c:v>12/10-12/2012</c:v>
                </c:pt>
                <c:pt idx="37">
                  <c:v>12/11-13/2012</c:v>
                </c:pt>
                <c:pt idx="38">
                  <c:v>12/12-14/2012</c:v>
                </c:pt>
                <c:pt idx="39">
                  <c:v>12/13-15/2012</c:v>
                </c:pt>
                <c:pt idx="40">
                  <c:v>12/14-16/2012</c:v>
                </c:pt>
                <c:pt idx="41">
                  <c:v>12/15-17/2012</c:v>
                </c:pt>
                <c:pt idx="42">
                  <c:v>12/16-18/2012</c:v>
                </c:pt>
                <c:pt idx="43">
                  <c:v>12/17-19/2012</c:v>
                </c:pt>
                <c:pt idx="44">
                  <c:v>12/18-21/2012</c:v>
                </c:pt>
                <c:pt idx="45">
                  <c:v>12/19-22/2012</c:v>
                </c:pt>
                <c:pt idx="46">
                  <c:v>12/21-23/2012</c:v>
                </c:pt>
                <c:pt idx="47">
                  <c:v>12/22-26/2012</c:v>
                </c:pt>
                <c:pt idx="48">
                  <c:v>12/23-27/2012</c:v>
                </c:pt>
                <c:pt idx="49">
                  <c:v>12/26-28/2012</c:v>
                </c:pt>
                <c:pt idx="50">
                  <c:v>12/27-29/2012</c:v>
                </c:pt>
                <c:pt idx="51">
                  <c:v>12/28-30/2012</c:v>
                </c:pt>
                <c:pt idx="52">
                  <c:v>12/29/2012-01/3/2013</c:v>
                </c:pt>
                <c:pt idx="53">
                  <c:v>12/30/2012-01/4/2013</c:v>
                </c:pt>
                <c:pt idx="54">
                  <c:v>01/3-5/2013</c:v>
                </c:pt>
                <c:pt idx="55">
                  <c:v>01/4-6/2013</c:v>
                </c:pt>
                <c:pt idx="56">
                  <c:v>01/5-7/2013</c:v>
                </c:pt>
                <c:pt idx="57">
                  <c:v>01/6-8/2013</c:v>
                </c:pt>
                <c:pt idx="58">
                  <c:v>01/7-9/2013</c:v>
                </c:pt>
                <c:pt idx="59">
                  <c:v>01/8-10/2013</c:v>
                </c:pt>
                <c:pt idx="60">
                  <c:v>01/9-11/2013</c:v>
                </c:pt>
                <c:pt idx="61">
                  <c:v>01/10-12/2013</c:v>
                </c:pt>
                <c:pt idx="62">
                  <c:v>01/11-13/2013</c:v>
                </c:pt>
                <c:pt idx="63">
                  <c:v>01/12-14/2013</c:v>
                </c:pt>
                <c:pt idx="64">
                  <c:v>01/13-15/2013</c:v>
                </c:pt>
                <c:pt idx="65">
                  <c:v>01/14-16/2013</c:v>
                </c:pt>
                <c:pt idx="66">
                  <c:v>01/15-17/2013</c:v>
                </c:pt>
                <c:pt idx="67">
                  <c:v>01/16-18/2013</c:v>
                </c:pt>
                <c:pt idx="68">
                  <c:v>01/17-19/2013</c:v>
                </c:pt>
                <c:pt idx="69">
                  <c:v>01/18-20/2013</c:v>
                </c:pt>
                <c:pt idx="70">
                  <c:v>01/19-21/2013</c:v>
                </c:pt>
                <c:pt idx="71">
                  <c:v>01/20-22/2013</c:v>
                </c:pt>
                <c:pt idx="72">
                  <c:v>01/21-23/2013</c:v>
                </c:pt>
                <c:pt idx="73">
                  <c:v>01/22-24/2013</c:v>
                </c:pt>
                <c:pt idx="74">
                  <c:v>01/23-25/2013</c:v>
                </c:pt>
                <c:pt idx="75">
                  <c:v>01/24-26/2013</c:v>
                </c:pt>
                <c:pt idx="76">
                  <c:v>01/25-27/2013</c:v>
                </c:pt>
                <c:pt idx="77">
                  <c:v>01/26-28/2013</c:v>
                </c:pt>
                <c:pt idx="78">
                  <c:v>01/27-29/2013</c:v>
                </c:pt>
                <c:pt idx="79">
                  <c:v>01/28-30/2013</c:v>
                </c:pt>
                <c:pt idx="80">
                  <c:v>01/29-31/2013</c:v>
                </c:pt>
                <c:pt idx="81">
                  <c:v>01/30-02/1/2013</c:v>
                </c:pt>
                <c:pt idx="82">
                  <c:v>01/31-02/2/2013</c:v>
                </c:pt>
                <c:pt idx="83">
                  <c:v>02/1-4/2013</c:v>
                </c:pt>
                <c:pt idx="84">
                  <c:v>02/2-5/2013</c:v>
                </c:pt>
                <c:pt idx="85">
                  <c:v>02/4-6/2013</c:v>
                </c:pt>
                <c:pt idx="86">
                  <c:v>02/5-7/2013</c:v>
                </c:pt>
                <c:pt idx="87">
                  <c:v>02/6-8/2013</c:v>
                </c:pt>
                <c:pt idx="88">
                  <c:v>02/7-9/2013</c:v>
                </c:pt>
                <c:pt idx="89">
                  <c:v>02/8-10/2013</c:v>
                </c:pt>
                <c:pt idx="90">
                  <c:v>02/9-11/2013</c:v>
                </c:pt>
                <c:pt idx="91">
                  <c:v>02/10-12/2013</c:v>
                </c:pt>
                <c:pt idx="92">
                  <c:v>02/11-13/2013</c:v>
                </c:pt>
                <c:pt idx="93">
                  <c:v>02/12-14/2013</c:v>
                </c:pt>
                <c:pt idx="94">
                  <c:v>02/13-15/2013</c:v>
                </c:pt>
                <c:pt idx="95">
                  <c:v>02/14-16/2013</c:v>
                </c:pt>
                <c:pt idx="96">
                  <c:v>02/15-17/2013</c:v>
                </c:pt>
                <c:pt idx="97">
                  <c:v>02/16-18/2013</c:v>
                </c:pt>
                <c:pt idx="98">
                  <c:v>02/17-19/2013</c:v>
                </c:pt>
                <c:pt idx="99">
                  <c:v>02/18-20/2013</c:v>
                </c:pt>
                <c:pt idx="100">
                  <c:v>02/19-22/2013</c:v>
                </c:pt>
                <c:pt idx="101">
                  <c:v>02/20-23/2013</c:v>
                </c:pt>
                <c:pt idx="102">
                  <c:v>02/21-24/2013</c:v>
                </c:pt>
                <c:pt idx="103">
                  <c:v>02/23-25/2013</c:v>
                </c:pt>
                <c:pt idx="104">
                  <c:v>02/24-26/2013</c:v>
                </c:pt>
                <c:pt idx="105">
                  <c:v>02/25-27/2013</c:v>
                </c:pt>
                <c:pt idx="106">
                  <c:v>02/26-28/2013</c:v>
                </c:pt>
                <c:pt idx="107">
                  <c:v>02/27-03/1/2013</c:v>
                </c:pt>
                <c:pt idx="108">
                  <c:v>02/28-03/2/2013</c:v>
                </c:pt>
                <c:pt idx="109">
                  <c:v>03/1-3/2013</c:v>
                </c:pt>
                <c:pt idx="110">
                  <c:v>03/2-4/2013</c:v>
                </c:pt>
                <c:pt idx="111">
                  <c:v>03/3-5/2013</c:v>
                </c:pt>
                <c:pt idx="112">
                  <c:v>03/4-6/2013</c:v>
                </c:pt>
                <c:pt idx="113">
                  <c:v>03/5-7/2013</c:v>
                </c:pt>
                <c:pt idx="114">
                  <c:v>03/6-8/2013</c:v>
                </c:pt>
                <c:pt idx="115">
                  <c:v>03/7-9/2013</c:v>
                </c:pt>
                <c:pt idx="116">
                  <c:v>03/8-10/2013</c:v>
                </c:pt>
                <c:pt idx="117">
                  <c:v>03/9-11/2013</c:v>
                </c:pt>
                <c:pt idx="118">
                  <c:v>03/10-12/2013</c:v>
                </c:pt>
                <c:pt idx="119">
                  <c:v>03/11-13/2013</c:v>
                </c:pt>
                <c:pt idx="120">
                  <c:v>03/12-14/2013</c:v>
                </c:pt>
                <c:pt idx="121">
                  <c:v>03/13-15/2013</c:v>
                </c:pt>
                <c:pt idx="122">
                  <c:v>03/14-16/2013</c:v>
                </c:pt>
                <c:pt idx="123">
                  <c:v>03/15-17/2013</c:v>
                </c:pt>
                <c:pt idx="124">
                  <c:v>03/16-18/2013</c:v>
                </c:pt>
                <c:pt idx="125">
                  <c:v>03/17-19/2013</c:v>
                </c:pt>
                <c:pt idx="126">
                  <c:v>03/18-20/2013</c:v>
                </c:pt>
                <c:pt idx="127">
                  <c:v>03/19-21/2013</c:v>
                </c:pt>
                <c:pt idx="128">
                  <c:v>03/20-22/2013</c:v>
                </c:pt>
                <c:pt idx="129">
                  <c:v>03/21-23/2013</c:v>
                </c:pt>
                <c:pt idx="130">
                  <c:v>03/22-24/2013</c:v>
                </c:pt>
                <c:pt idx="131">
                  <c:v>03/23-25/2013</c:v>
                </c:pt>
                <c:pt idx="132">
                  <c:v>03/24-26/2013</c:v>
                </c:pt>
                <c:pt idx="133">
                  <c:v>03/25-27/2013</c:v>
                </c:pt>
                <c:pt idx="134">
                  <c:v>03/26-28/2013</c:v>
                </c:pt>
                <c:pt idx="135">
                  <c:v>03/27-29/2013</c:v>
                </c:pt>
                <c:pt idx="136">
                  <c:v>03/28-30/2013</c:v>
                </c:pt>
                <c:pt idx="137">
                  <c:v>03/29-04/1/2013</c:v>
                </c:pt>
                <c:pt idx="138">
                  <c:v>03/30-04/2/2013</c:v>
                </c:pt>
                <c:pt idx="139">
                  <c:v>04/1-3/2013</c:v>
                </c:pt>
                <c:pt idx="140">
                  <c:v>04/2-4/2013</c:v>
                </c:pt>
                <c:pt idx="141">
                  <c:v>04/3-5/2013</c:v>
                </c:pt>
                <c:pt idx="142">
                  <c:v>04/4-6/2013</c:v>
                </c:pt>
                <c:pt idx="143">
                  <c:v>04/5-7/2013</c:v>
                </c:pt>
                <c:pt idx="144">
                  <c:v>04/6-8/2013</c:v>
                </c:pt>
                <c:pt idx="145">
                  <c:v>04/7-9/2013</c:v>
                </c:pt>
                <c:pt idx="146">
                  <c:v>04/8-10/2013</c:v>
                </c:pt>
                <c:pt idx="147">
                  <c:v>04/9-11/2013</c:v>
                </c:pt>
                <c:pt idx="148">
                  <c:v>04/10-12/2013</c:v>
                </c:pt>
                <c:pt idx="149">
                  <c:v>04/11-13/2013</c:v>
                </c:pt>
                <c:pt idx="150">
                  <c:v>04/12-14/2013</c:v>
                </c:pt>
                <c:pt idx="151">
                  <c:v>04/13-15/2013</c:v>
                </c:pt>
                <c:pt idx="152">
                  <c:v>04/14-16/2013</c:v>
                </c:pt>
                <c:pt idx="153">
                  <c:v>04/15-17/2013</c:v>
                </c:pt>
                <c:pt idx="154">
                  <c:v>04/16-18/2013</c:v>
                </c:pt>
                <c:pt idx="155">
                  <c:v>04/17-19/2013</c:v>
                </c:pt>
                <c:pt idx="156">
                  <c:v>04/18-20/2013</c:v>
                </c:pt>
                <c:pt idx="157">
                  <c:v>04/19-21/2013</c:v>
                </c:pt>
                <c:pt idx="158">
                  <c:v>04/20-22/2013</c:v>
                </c:pt>
                <c:pt idx="159">
                  <c:v>04/21-23/2013</c:v>
                </c:pt>
                <c:pt idx="160">
                  <c:v>04/22-24/2013</c:v>
                </c:pt>
                <c:pt idx="161">
                  <c:v>04/23-25/2013</c:v>
                </c:pt>
                <c:pt idx="162">
                  <c:v>04/24-26/2013</c:v>
                </c:pt>
                <c:pt idx="163">
                  <c:v>04/25-27/2013</c:v>
                </c:pt>
                <c:pt idx="164">
                  <c:v>04/26-28/2013</c:v>
                </c:pt>
                <c:pt idx="165">
                  <c:v>04/27-29/2013</c:v>
                </c:pt>
                <c:pt idx="166">
                  <c:v>04/28-30/2013</c:v>
                </c:pt>
                <c:pt idx="167">
                  <c:v>04/29-05/1/2013</c:v>
                </c:pt>
                <c:pt idx="168">
                  <c:v>04/30-05/2/2013</c:v>
                </c:pt>
                <c:pt idx="169">
                  <c:v>05/1-3/2013</c:v>
                </c:pt>
                <c:pt idx="170">
                  <c:v>05/2-4/2013</c:v>
                </c:pt>
                <c:pt idx="171">
                  <c:v>05/3-5/2013</c:v>
                </c:pt>
                <c:pt idx="172">
                  <c:v>05/4-6/2013</c:v>
                </c:pt>
                <c:pt idx="173">
                  <c:v>05/5-7/2013</c:v>
                </c:pt>
                <c:pt idx="174">
                  <c:v>05/6-8/2013</c:v>
                </c:pt>
                <c:pt idx="175">
                  <c:v>05/7-9/2013</c:v>
                </c:pt>
                <c:pt idx="176">
                  <c:v>05/8-10/2013</c:v>
                </c:pt>
                <c:pt idx="177">
                  <c:v>05/9-11/2013</c:v>
                </c:pt>
                <c:pt idx="178">
                  <c:v>05/10-12/2013</c:v>
                </c:pt>
                <c:pt idx="179">
                  <c:v>05/11-13/2013</c:v>
                </c:pt>
                <c:pt idx="180">
                  <c:v>05/12-14/2013</c:v>
                </c:pt>
                <c:pt idx="181">
                  <c:v>05/13-15/2013</c:v>
                </c:pt>
                <c:pt idx="182">
                  <c:v>05/14-16/2013</c:v>
                </c:pt>
                <c:pt idx="183">
                  <c:v>05/15-17/2013</c:v>
                </c:pt>
                <c:pt idx="184">
                  <c:v>05/16-18/2013</c:v>
                </c:pt>
                <c:pt idx="185">
                  <c:v>05/17-19/2013</c:v>
                </c:pt>
                <c:pt idx="186">
                  <c:v>05/18-20/2013</c:v>
                </c:pt>
                <c:pt idx="187">
                  <c:v>05/19-21/2013</c:v>
                </c:pt>
                <c:pt idx="188">
                  <c:v>05/20-22/2013</c:v>
                </c:pt>
                <c:pt idx="189">
                  <c:v>05/21-23/2013</c:v>
                </c:pt>
                <c:pt idx="190">
                  <c:v>05/22-24/2013</c:v>
                </c:pt>
                <c:pt idx="191">
                  <c:v>05/23-25/2013</c:v>
                </c:pt>
                <c:pt idx="192">
                  <c:v>05/24-26/2013</c:v>
                </c:pt>
                <c:pt idx="193">
                  <c:v>05/25-27/2013</c:v>
                </c:pt>
                <c:pt idx="194">
                  <c:v>05/26-28/2013</c:v>
                </c:pt>
                <c:pt idx="195">
                  <c:v>05/27-29/2013</c:v>
                </c:pt>
                <c:pt idx="196">
                  <c:v>05/28-30/2013</c:v>
                </c:pt>
                <c:pt idx="197">
                  <c:v>05/29-31/2013</c:v>
                </c:pt>
                <c:pt idx="198">
                  <c:v>05/30-06/1/2013</c:v>
                </c:pt>
                <c:pt idx="199">
                  <c:v>05/31-06/2/2013</c:v>
                </c:pt>
                <c:pt idx="200">
                  <c:v>06/1-3/2013</c:v>
                </c:pt>
              </c:strCache>
            </c:strRef>
          </c:cat>
          <c:val>
            <c:numRef>
              <c:f>Sheet1!$N$1:$N$201</c:f>
              <c:numCache>
                <c:formatCode>General</c:formatCode>
                <c:ptCount val="201"/>
                <c:pt idx="0">
                  <c:v>53.0</c:v>
                </c:pt>
                <c:pt idx="1">
                  <c:v>52.0</c:v>
                </c:pt>
                <c:pt idx="2">
                  <c:v>47.0</c:v>
                </c:pt>
                <c:pt idx="3">
                  <c:v>53.0</c:v>
                </c:pt>
                <c:pt idx="4">
                  <c:v>49.0</c:v>
                </c:pt>
                <c:pt idx="5">
                  <c:v>49.0</c:v>
                </c:pt>
                <c:pt idx="6">
                  <c:v>47.0</c:v>
                </c:pt>
                <c:pt idx="7">
                  <c:v>51.0</c:v>
                </c:pt>
                <c:pt idx="8">
                  <c:v>50.0</c:v>
                </c:pt>
                <c:pt idx="9">
                  <c:v>52.0</c:v>
                </c:pt>
                <c:pt idx="10">
                  <c:v>51.0</c:v>
                </c:pt>
                <c:pt idx="11">
                  <c:v>52.0</c:v>
                </c:pt>
                <c:pt idx="12">
                  <c:v>48.0</c:v>
                </c:pt>
                <c:pt idx="13">
                  <c:v>50.0</c:v>
                </c:pt>
                <c:pt idx="14">
                  <c:v>47.0</c:v>
                </c:pt>
                <c:pt idx="15">
                  <c:v>51.0</c:v>
                </c:pt>
                <c:pt idx="16">
                  <c:v>51.0</c:v>
                </c:pt>
                <c:pt idx="17">
                  <c:v>52.0</c:v>
                </c:pt>
                <c:pt idx="18">
                  <c:v>52.0</c:v>
                </c:pt>
                <c:pt idx="19">
                  <c:v>49.0</c:v>
                </c:pt>
                <c:pt idx="20">
                  <c:v>50.0</c:v>
                </c:pt>
                <c:pt idx="21">
                  <c:v>51.0</c:v>
                </c:pt>
                <c:pt idx="22">
                  <c:v>50.0</c:v>
                </c:pt>
                <c:pt idx="23">
                  <c:v>49.0</c:v>
                </c:pt>
                <c:pt idx="24">
                  <c:v>52.0</c:v>
                </c:pt>
                <c:pt idx="25">
                  <c:v>56.0</c:v>
                </c:pt>
                <c:pt idx="26">
                  <c:v>53.0</c:v>
                </c:pt>
                <c:pt idx="27">
                  <c:v>48.0</c:v>
                </c:pt>
                <c:pt idx="28">
                  <c:v>50.0</c:v>
                </c:pt>
                <c:pt idx="29">
                  <c:v>50.0</c:v>
                </c:pt>
                <c:pt idx="30">
                  <c:v>48.0</c:v>
                </c:pt>
                <c:pt idx="31">
                  <c:v>47.0</c:v>
                </c:pt>
                <c:pt idx="32">
                  <c:v>51.0</c:v>
                </c:pt>
                <c:pt idx="33">
                  <c:v>54.0</c:v>
                </c:pt>
                <c:pt idx="34">
                  <c:v>49.0</c:v>
                </c:pt>
                <c:pt idx="35">
                  <c:v>51.0</c:v>
                </c:pt>
                <c:pt idx="36">
                  <c:v>52.0</c:v>
                </c:pt>
                <c:pt idx="37">
                  <c:v>50.0</c:v>
                </c:pt>
                <c:pt idx="38">
                  <c:v>52.0</c:v>
                </c:pt>
                <c:pt idx="39">
                  <c:v>54.0</c:v>
                </c:pt>
                <c:pt idx="40">
                  <c:v>51.0</c:v>
                </c:pt>
                <c:pt idx="41">
                  <c:v>46.0</c:v>
                </c:pt>
                <c:pt idx="42">
                  <c:v>50.0</c:v>
                </c:pt>
                <c:pt idx="43">
                  <c:v>56.0</c:v>
                </c:pt>
                <c:pt idx="44">
                  <c:v>51.0</c:v>
                </c:pt>
                <c:pt idx="45">
                  <c:v>49.0</c:v>
                </c:pt>
                <c:pt idx="46">
                  <c:v>50.0</c:v>
                </c:pt>
                <c:pt idx="47">
                  <c:v>51.0</c:v>
                </c:pt>
                <c:pt idx="48">
                  <c:v>52.0</c:v>
                </c:pt>
                <c:pt idx="49">
                  <c:v>51.0</c:v>
                </c:pt>
                <c:pt idx="50">
                  <c:v>48.0</c:v>
                </c:pt>
                <c:pt idx="51">
                  <c:v>52.0</c:v>
                </c:pt>
                <c:pt idx="52">
                  <c:v>53.0</c:v>
                </c:pt>
                <c:pt idx="53">
                  <c:v>47.0</c:v>
                </c:pt>
                <c:pt idx="54">
                  <c:v>50.0</c:v>
                </c:pt>
                <c:pt idx="55">
                  <c:v>54.0</c:v>
                </c:pt>
                <c:pt idx="56">
                  <c:v>50.0</c:v>
                </c:pt>
                <c:pt idx="57">
                  <c:v>58.0</c:v>
                </c:pt>
                <c:pt idx="58">
                  <c:v>51.0</c:v>
                </c:pt>
                <c:pt idx="59">
                  <c:v>48.0</c:v>
                </c:pt>
                <c:pt idx="60">
                  <c:v>46.0</c:v>
                </c:pt>
                <c:pt idx="61">
                  <c:v>53.0</c:v>
                </c:pt>
                <c:pt idx="62">
                  <c:v>48.0</c:v>
                </c:pt>
                <c:pt idx="63">
                  <c:v>49.0</c:v>
                </c:pt>
                <c:pt idx="64">
                  <c:v>48.0</c:v>
                </c:pt>
                <c:pt idx="65">
                  <c:v>49.0</c:v>
                </c:pt>
                <c:pt idx="66">
                  <c:v>49.0</c:v>
                </c:pt>
                <c:pt idx="67">
                  <c:v>50.0</c:v>
                </c:pt>
                <c:pt idx="68">
                  <c:v>53.0</c:v>
                </c:pt>
                <c:pt idx="69">
                  <c:v>52.0</c:v>
                </c:pt>
                <c:pt idx="70">
                  <c:v>53.0</c:v>
                </c:pt>
                <c:pt idx="71">
                  <c:v>51.0</c:v>
                </c:pt>
                <c:pt idx="72">
                  <c:v>47.0</c:v>
                </c:pt>
                <c:pt idx="73">
                  <c:v>50.0</c:v>
                </c:pt>
                <c:pt idx="74">
                  <c:v>52.0</c:v>
                </c:pt>
                <c:pt idx="75">
                  <c:v>52.0</c:v>
                </c:pt>
                <c:pt idx="76">
                  <c:v>54.0</c:v>
                </c:pt>
                <c:pt idx="77">
                  <c:v>48.0</c:v>
                </c:pt>
                <c:pt idx="78">
                  <c:v>53.0</c:v>
                </c:pt>
                <c:pt idx="79">
                  <c:v>48.0</c:v>
                </c:pt>
                <c:pt idx="80">
                  <c:v>50.0</c:v>
                </c:pt>
                <c:pt idx="81">
                  <c:v>53.0</c:v>
                </c:pt>
                <c:pt idx="82">
                  <c:v>48.0</c:v>
                </c:pt>
                <c:pt idx="83">
                  <c:v>52.0</c:v>
                </c:pt>
                <c:pt idx="84">
                  <c:v>50.0</c:v>
                </c:pt>
                <c:pt idx="85">
                  <c:v>47.0</c:v>
                </c:pt>
                <c:pt idx="86">
                  <c:v>52.0</c:v>
                </c:pt>
                <c:pt idx="87">
                  <c:v>50.0</c:v>
                </c:pt>
                <c:pt idx="88">
                  <c:v>49.0</c:v>
                </c:pt>
                <c:pt idx="89">
                  <c:v>52.0</c:v>
                </c:pt>
                <c:pt idx="90">
                  <c:v>57.0</c:v>
                </c:pt>
                <c:pt idx="91">
                  <c:v>52.0</c:v>
                </c:pt>
                <c:pt idx="92">
                  <c:v>51.0</c:v>
                </c:pt>
                <c:pt idx="93">
                  <c:v>46.0</c:v>
                </c:pt>
                <c:pt idx="94">
                  <c:v>52.0</c:v>
                </c:pt>
                <c:pt idx="95">
                  <c:v>47.0</c:v>
                </c:pt>
                <c:pt idx="96">
                  <c:v>53.0</c:v>
                </c:pt>
                <c:pt idx="97">
                  <c:v>51.0</c:v>
                </c:pt>
                <c:pt idx="98">
                  <c:v>49.0</c:v>
                </c:pt>
                <c:pt idx="99">
                  <c:v>51.0</c:v>
                </c:pt>
                <c:pt idx="100">
                  <c:v>48.0</c:v>
                </c:pt>
                <c:pt idx="101">
                  <c:v>50.0</c:v>
                </c:pt>
                <c:pt idx="102">
                  <c:v>47.0</c:v>
                </c:pt>
                <c:pt idx="103">
                  <c:v>50.0</c:v>
                </c:pt>
                <c:pt idx="104">
                  <c:v>52.0</c:v>
                </c:pt>
                <c:pt idx="105">
                  <c:v>50.0</c:v>
                </c:pt>
                <c:pt idx="106">
                  <c:v>52.0</c:v>
                </c:pt>
                <c:pt idx="107">
                  <c:v>49.0</c:v>
                </c:pt>
                <c:pt idx="108">
                  <c:v>47.0</c:v>
                </c:pt>
                <c:pt idx="109">
                  <c:v>54.0</c:v>
                </c:pt>
                <c:pt idx="110">
                  <c:v>51.0</c:v>
                </c:pt>
                <c:pt idx="111">
                  <c:v>48.0</c:v>
                </c:pt>
                <c:pt idx="112">
                  <c:v>50.0</c:v>
                </c:pt>
                <c:pt idx="113">
                  <c:v>49.0</c:v>
                </c:pt>
                <c:pt idx="114">
                  <c:v>48.0</c:v>
                </c:pt>
                <c:pt idx="115">
                  <c:v>49.0</c:v>
                </c:pt>
                <c:pt idx="116">
                  <c:v>54.0</c:v>
                </c:pt>
                <c:pt idx="117">
                  <c:v>49.0</c:v>
                </c:pt>
                <c:pt idx="118">
                  <c:v>49.0</c:v>
                </c:pt>
                <c:pt idx="119">
                  <c:v>53.0</c:v>
                </c:pt>
                <c:pt idx="120">
                  <c:v>51.0</c:v>
                </c:pt>
                <c:pt idx="121">
                  <c:v>48.0</c:v>
                </c:pt>
                <c:pt idx="122">
                  <c:v>47.0</c:v>
                </c:pt>
                <c:pt idx="123">
                  <c:v>48.0</c:v>
                </c:pt>
                <c:pt idx="124">
                  <c:v>47.0</c:v>
                </c:pt>
                <c:pt idx="125">
                  <c:v>48.0</c:v>
                </c:pt>
                <c:pt idx="126">
                  <c:v>49.0</c:v>
                </c:pt>
                <c:pt idx="127">
                  <c:v>50.0</c:v>
                </c:pt>
                <c:pt idx="128">
                  <c:v>48.0</c:v>
                </c:pt>
                <c:pt idx="129">
                  <c:v>50.0</c:v>
                </c:pt>
                <c:pt idx="130">
                  <c:v>48.0</c:v>
                </c:pt>
                <c:pt idx="131">
                  <c:v>51.0</c:v>
                </c:pt>
                <c:pt idx="132">
                  <c:v>50.0</c:v>
                </c:pt>
                <c:pt idx="133">
                  <c:v>51.0</c:v>
                </c:pt>
                <c:pt idx="134">
                  <c:v>53.0</c:v>
                </c:pt>
                <c:pt idx="135">
                  <c:v>49.0</c:v>
                </c:pt>
                <c:pt idx="136">
                  <c:v>54.0</c:v>
                </c:pt>
                <c:pt idx="137">
                  <c:v>50.0</c:v>
                </c:pt>
                <c:pt idx="138">
                  <c:v>50.0</c:v>
                </c:pt>
                <c:pt idx="139">
                  <c:v>52.0</c:v>
                </c:pt>
                <c:pt idx="140">
                  <c:v>51.0</c:v>
                </c:pt>
                <c:pt idx="141">
                  <c:v>49.0</c:v>
                </c:pt>
                <c:pt idx="142">
                  <c:v>49.0</c:v>
                </c:pt>
                <c:pt idx="143">
                  <c:v>52.0</c:v>
                </c:pt>
                <c:pt idx="144">
                  <c:v>50.0</c:v>
                </c:pt>
                <c:pt idx="145">
                  <c:v>51.0</c:v>
                </c:pt>
                <c:pt idx="146">
                  <c:v>46.0</c:v>
                </c:pt>
                <c:pt idx="147">
                  <c:v>52.0</c:v>
                </c:pt>
                <c:pt idx="148">
                  <c:v>50.0</c:v>
                </c:pt>
                <c:pt idx="149">
                  <c:v>50.0</c:v>
                </c:pt>
                <c:pt idx="150">
                  <c:v>49.0</c:v>
                </c:pt>
                <c:pt idx="151">
                  <c:v>53.0</c:v>
                </c:pt>
                <c:pt idx="152">
                  <c:v>49.0</c:v>
                </c:pt>
                <c:pt idx="153">
                  <c:v>49.0</c:v>
                </c:pt>
                <c:pt idx="154">
                  <c:v>48.0</c:v>
                </c:pt>
                <c:pt idx="155">
                  <c:v>49.0</c:v>
                </c:pt>
                <c:pt idx="156">
                  <c:v>50.0</c:v>
                </c:pt>
                <c:pt idx="157">
                  <c:v>57.0</c:v>
                </c:pt>
                <c:pt idx="158">
                  <c:v>49.0</c:v>
                </c:pt>
                <c:pt idx="159">
                  <c:v>51.0</c:v>
                </c:pt>
                <c:pt idx="160">
                  <c:v>50.0</c:v>
                </c:pt>
                <c:pt idx="161">
                  <c:v>51.0</c:v>
                </c:pt>
                <c:pt idx="162">
                  <c:v>51.0</c:v>
                </c:pt>
                <c:pt idx="163">
                  <c:v>53.0</c:v>
                </c:pt>
                <c:pt idx="164">
                  <c:v>49.0</c:v>
                </c:pt>
                <c:pt idx="165">
                  <c:v>52.0</c:v>
                </c:pt>
                <c:pt idx="166">
                  <c:v>52.0</c:v>
                </c:pt>
                <c:pt idx="167">
                  <c:v>48.0</c:v>
                </c:pt>
                <c:pt idx="168">
                  <c:v>51.0</c:v>
                </c:pt>
                <c:pt idx="169">
                  <c:v>49.0</c:v>
                </c:pt>
                <c:pt idx="170">
                  <c:v>56.0</c:v>
                </c:pt>
                <c:pt idx="171">
                  <c:v>56.0</c:v>
                </c:pt>
                <c:pt idx="172">
                  <c:v>50.0</c:v>
                </c:pt>
                <c:pt idx="173">
                  <c:v>50.0</c:v>
                </c:pt>
                <c:pt idx="174">
                  <c:v>50.0</c:v>
                </c:pt>
                <c:pt idx="175">
                  <c:v>47.0</c:v>
                </c:pt>
                <c:pt idx="176">
                  <c:v>51.0</c:v>
                </c:pt>
                <c:pt idx="177">
                  <c:v>52.0</c:v>
                </c:pt>
                <c:pt idx="178">
                  <c:v>52.0</c:v>
                </c:pt>
                <c:pt idx="179">
                  <c:v>50.0</c:v>
                </c:pt>
                <c:pt idx="180">
                  <c:v>50.0</c:v>
                </c:pt>
                <c:pt idx="181">
                  <c:v>49.0</c:v>
                </c:pt>
                <c:pt idx="182">
                  <c:v>48.0</c:v>
                </c:pt>
                <c:pt idx="183">
                  <c:v>48.0</c:v>
                </c:pt>
                <c:pt idx="184">
                  <c:v>49.0</c:v>
                </c:pt>
                <c:pt idx="185">
                  <c:v>51.0</c:v>
                </c:pt>
                <c:pt idx="186">
                  <c:v>48.0</c:v>
                </c:pt>
                <c:pt idx="187">
                  <c:v>54.0</c:v>
                </c:pt>
                <c:pt idx="188">
                  <c:v>52.0</c:v>
                </c:pt>
                <c:pt idx="189">
                  <c:v>47.0</c:v>
                </c:pt>
                <c:pt idx="190">
                  <c:v>52.0</c:v>
                </c:pt>
                <c:pt idx="191">
                  <c:v>52.0</c:v>
                </c:pt>
                <c:pt idx="192">
                  <c:v>53.0</c:v>
                </c:pt>
                <c:pt idx="193">
                  <c:v>52.0</c:v>
                </c:pt>
                <c:pt idx="194">
                  <c:v>49.0</c:v>
                </c:pt>
                <c:pt idx="195">
                  <c:v>52.0</c:v>
                </c:pt>
                <c:pt idx="196">
                  <c:v>50.0</c:v>
                </c:pt>
                <c:pt idx="197">
                  <c:v>53.0</c:v>
                </c:pt>
                <c:pt idx="198">
                  <c:v>54.0</c:v>
                </c:pt>
                <c:pt idx="199">
                  <c:v>49.0</c:v>
                </c:pt>
                <c:pt idx="200">
                  <c:v>52.0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1709432"/>
        <c:axId val="2091209672"/>
      </c:lineChart>
      <c:catAx>
        <c:axId val="2091709432"/>
        <c:scaling>
          <c:orientation val="minMax"/>
        </c:scaling>
        <c:delete val="1"/>
        <c:axPos val="b"/>
        <c:majorTickMark val="out"/>
        <c:minorTickMark val="none"/>
        <c:tickLblPos val="nextTo"/>
        <c:crossAx val="2091209672"/>
        <c:crosses val="autoZero"/>
        <c:auto val="1"/>
        <c:lblAlgn val="ctr"/>
        <c:lblOffset val="100"/>
        <c:noMultiLvlLbl val="0"/>
      </c:catAx>
      <c:valAx>
        <c:axId val="2091209672"/>
        <c:scaling>
          <c:orientation val="minMax"/>
          <c:max val="60.0"/>
          <c:min val="4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1709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Sheet1!$A$1:$A$201</c:f>
              <c:strCache>
                <c:ptCount val="201"/>
                <c:pt idx="0">
                  <c:v>11/3-5/2012</c:v>
                </c:pt>
                <c:pt idx="1">
                  <c:v>11/4-6/2012</c:v>
                </c:pt>
                <c:pt idx="2">
                  <c:v>11/5-7/2012</c:v>
                </c:pt>
                <c:pt idx="3">
                  <c:v>11/6-8/2012</c:v>
                </c:pt>
                <c:pt idx="4">
                  <c:v>11/7-9/2012</c:v>
                </c:pt>
                <c:pt idx="5">
                  <c:v>11/8-10/2012</c:v>
                </c:pt>
                <c:pt idx="6">
                  <c:v>11/9-11/2012</c:v>
                </c:pt>
                <c:pt idx="7">
                  <c:v>11/10-12/2012</c:v>
                </c:pt>
                <c:pt idx="8">
                  <c:v>11/11-13/2012</c:v>
                </c:pt>
                <c:pt idx="9">
                  <c:v>11/12-14/2012</c:v>
                </c:pt>
                <c:pt idx="10">
                  <c:v>11/13-15/2012</c:v>
                </c:pt>
                <c:pt idx="11">
                  <c:v>11/14-16/2012</c:v>
                </c:pt>
                <c:pt idx="12">
                  <c:v>11/15-17/2012</c:v>
                </c:pt>
                <c:pt idx="13">
                  <c:v>11/16-18/2012</c:v>
                </c:pt>
                <c:pt idx="14">
                  <c:v>11/17-19/2012</c:v>
                </c:pt>
                <c:pt idx="15">
                  <c:v>11/18-20/2012</c:v>
                </c:pt>
                <c:pt idx="16">
                  <c:v>11/19-21/2012</c:v>
                </c:pt>
                <c:pt idx="17">
                  <c:v>11/20-23/2012</c:v>
                </c:pt>
                <c:pt idx="18">
                  <c:v>11/21-24/2012</c:v>
                </c:pt>
                <c:pt idx="19">
                  <c:v>11/23-25/2012</c:v>
                </c:pt>
                <c:pt idx="20">
                  <c:v>11/24-26/2012</c:v>
                </c:pt>
                <c:pt idx="21">
                  <c:v>11/25-27/2012</c:v>
                </c:pt>
                <c:pt idx="22">
                  <c:v>11/26-28/2012</c:v>
                </c:pt>
                <c:pt idx="23">
                  <c:v>11/27-29/2012</c:v>
                </c:pt>
                <c:pt idx="24">
                  <c:v>11/28-30/2012</c:v>
                </c:pt>
                <c:pt idx="25">
                  <c:v>11/29-12/1/2012</c:v>
                </c:pt>
                <c:pt idx="26">
                  <c:v>11/30-12/2/2012</c:v>
                </c:pt>
                <c:pt idx="27">
                  <c:v>12/1-3/2012</c:v>
                </c:pt>
                <c:pt idx="28">
                  <c:v>12/2-4/2012</c:v>
                </c:pt>
                <c:pt idx="29">
                  <c:v>12/3-5/2012</c:v>
                </c:pt>
                <c:pt idx="30">
                  <c:v>12/4-6/2012</c:v>
                </c:pt>
                <c:pt idx="31">
                  <c:v>12/5-7/2012</c:v>
                </c:pt>
                <c:pt idx="32">
                  <c:v>12/6-8/2012</c:v>
                </c:pt>
                <c:pt idx="33">
                  <c:v>12/7-9/2012</c:v>
                </c:pt>
                <c:pt idx="34">
                  <c:v>12/8-10/2012</c:v>
                </c:pt>
                <c:pt idx="35">
                  <c:v>12/9-11/2012</c:v>
                </c:pt>
                <c:pt idx="36">
                  <c:v>12/10-12/2012</c:v>
                </c:pt>
                <c:pt idx="37">
                  <c:v>12/11-13/2012</c:v>
                </c:pt>
                <c:pt idx="38">
                  <c:v>12/12-14/2012</c:v>
                </c:pt>
                <c:pt idx="39">
                  <c:v>12/13-15/2012</c:v>
                </c:pt>
                <c:pt idx="40">
                  <c:v>12/14-16/2012</c:v>
                </c:pt>
                <c:pt idx="41">
                  <c:v>12/15-17/2012</c:v>
                </c:pt>
                <c:pt idx="42">
                  <c:v>12/16-18/2012</c:v>
                </c:pt>
                <c:pt idx="43">
                  <c:v>12/17-19/2012</c:v>
                </c:pt>
                <c:pt idx="44">
                  <c:v>12/18-21/2012</c:v>
                </c:pt>
                <c:pt idx="45">
                  <c:v>12/19-22/2012</c:v>
                </c:pt>
                <c:pt idx="46">
                  <c:v>12/21-23/2012</c:v>
                </c:pt>
                <c:pt idx="47">
                  <c:v>12/22-26/2012</c:v>
                </c:pt>
                <c:pt idx="48">
                  <c:v>12/23-27/2012</c:v>
                </c:pt>
                <c:pt idx="49">
                  <c:v>12/26-28/2012</c:v>
                </c:pt>
                <c:pt idx="50">
                  <c:v>12/27-29/2012</c:v>
                </c:pt>
                <c:pt idx="51">
                  <c:v>12/28-30/2012</c:v>
                </c:pt>
                <c:pt idx="52">
                  <c:v>12/29/2012-01/3/2013</c:v>
                </c:pt>
                <c:pt idx="53">
                  <c:v>12/30/2012-01/4/2013</c:v>
                </c:pt>
                <c:pt idx="54">
                  <c:v>01/3-5/2013</c:v>
                </c:pt>
                <c:pt idx="55">
                  <c:v>01/4-6/2013</c:v>
                </c:pt>
                <c:pt idx="56">
                  <c:v>01/5-7/2013</c:v>
                </c:pt>
                <c:pt idx="57">
                  <c:v>01/6-8/2013</c:v>
                </c:pt>
                <c:pt idx="58">
                  <c:v>01/7-9/2013</c:v>
                </c:pt>
                <c:pt idx="59">
                  <c:v>01/8-10/2013</c:v>
                </c:pt>
                <c:pt idx="60">
                  <c:v>01/9-11/2013</c:v>
                </c:pt>
                <c:pt idx="61">
                  <c:v>01/10-12/2013</c:v>
                </c:pt>
                <c:pt idx="62">
                  <c:v>01/11-13/2013</c:v>
                </c:pt>
                <c:pt idx="63">
                  <c:v>01/12-14/2013</c:v>
                </c:pt>
                <c:pt idx="64">
                  <c:v>01/13-15/2013</c:v>
                </c:pt>
                <c:pt idx="65">
                  <c:v>01/14-16/2013</c:v>
                </c:pt>
                <c:pt idx="66">
                  <c:v>01/15-17/2013</c:v>
                </c:pt>
                <c:pt idx="67">
                  <c:v>01/16-18/2013</c:v>
                </c:pt>
                <c:pt idx="68">
                  <c:v>01/17-19/2013</c:v>
                </c:pt>
                <c:pt idx="69">
                  <c:v>01/18-20/2013</c:v>
                </c:pt>
                <c:pt idx="70">
                  <c:v>01/19-21/2013</c:v>
                </c:pt>
                <c:pt idx="71">
                  <c:v>01/20-22/2013</c:v>
                </c:pt>
                <c:pt idx="72">
                  <c:v>01/21-23/2013</c:v>
                </c:pt>
                <c:pt idx="73">
                  <c:v>01/22-24/2013</c:v>
                </c:pt>
                <c:pt idx="74">
                  <c:v>01/23-25/2013</c:v>
                </c:pt>
                <c:pt idx="75">
                  <c:v>01/24-26/2013</c:v>
                </c:pt>
                <c:pt idx="76">
                  <c:v>01/25-27/2013</c:v>
                </c:pt>
                <c:pt idx="77">
                  <c:v>01/26-28/2013</c:v>
                </c:pt>
                <c:pt idx="78">
                  <c:v>01/27-29/2013</c:v>
                </c:pt>
                <c:pt idx="79">
                  <c:v>01/28-30/2013</c:v>
                </c:pt>
                <c:pt idx="80">
                  <c:v>01/29-31/2013</c:v>
                </c:pt>
                <c:pt idx="81">
                  <c:v>01/30-02/1/2013</c:v>
                </c:pt>
                <c:pt idx="82">
                  <c:v>01/31-02/2/2013</c:v>
                </c:pt>
                <c:pt idx="83">
                  <c:v>02/1-4/2013</c:v>
                </c:pt>
                <c:pt idx="84">
                  <c:v>02/2-5/2013</c:v>
                </c:pt>
                <c:pt idx="85">
                  <c:v>02/4-6/2013</c:v>
                </c:pt>
                <c:pt idx="86">
                  <c:v>02/5-7/2013</c:v>
                </c:pt>
                <c:pt idx="87">
                  <c:v>02/6-8/2013</c:v>
                </c:pt>
                <c:pt idx="88">
                  <c:v>02/7-9/2013</c:v>
                </c:pt>
                <c:pt idx="89">
                  <c:v>02/8-10/2013</c:v>
                </c:pt>
                <c:pt idx="90">
                  <c:v>02/9-11/2013</c:v>
                </c:pt>
                <c:pt idx="91">
                  <c:v>02/10-12/2013</c:v>
                </c:pt>
                <c:pt idx="92">
                  <c:v>02/11-13/2013</c:v>
                </c:pt>
                <c:pt idx="93">
                  <c:v>02/12-14/2013</c:v>
                </c:pt>
                <c:pt idx="94">
                  <c:v>02/13-15/2013</c:v>
                </c:pt>
                <c:pt idx="95">
                  <c:v>02/14-16/2013</c:v>
                </c:pt>
                <c:pt idx="96">
                  <c:v>02/15-17/2013</c:v>
                </c:pt>
                <c:pt idx="97">
                  <c:v>02/16-18/2013</c:v>
                </c:pt>
                <c:pt idx="98">
                  <c:v>02/17-19/2013</c:v>
                </c:pt>
                <c:pt idx="99">
                  <c:v>02/18-20/2013</c:v>
                </c:pt>
                <c:pt idx="100">
                  <c:v>02/19-22/2013</c:v>
                </c:pt>
                <c:pt idx="101">
                  <c:v>02/20-23/2013</c:v>
                </c:pt>
                <c:pt idx="102">
                  <c:v>02/21-24/2013</c:v>
                </c:pt>
                <c:pt idx="103">
                  <c:v>02/23-25/2013</c:v>
                </c:pt>
                <c:pt idx="104">
                  <c:v>02/24-26/2013</c:v>
                </c:pt>
                <c:pt idx="105">
                  <c:v>02/25-27/2013</c:v>
                </c:pt>
                <c:pt idx="106">
                  <c:v>02/26-28/2013</c:v>
                </c:pt>
                <c:pt idx="107">
                  <c:v>02/27-03/1/2013</c:v>
                </c:pt>
                <c:pt idx="108">
                  <c:v>02/28-03/2/2013</c:v>
                </c:pt>
                <c:pt idx="109">
                  <c:v>03/1-3/2013</c:v>
                </c:pt>
                <c:pt idx="110">
                  <c:v>03/2-4/2013</c:v>
                </c:pt>
                <c:pt idx="111">
                  <c:v>03/3-5/2013</c:v>
                </c:pt>
                <c:pt idx="112">
                  <c:v>03/4-6/2013</c:v>
                </c:pt>
                <c:pt idx="113">
                  <c:v>03/5-7/2013</c:v>
                </c:pt>
                <c:pt idx="114">
                  <c:v>03/6-8/2013</c:v>
                </c:pt>
                <c:pt idx="115">
                  <c:v>03/7-9/2013</c:v>
                </c:pt>
                <c:pt idx="116">
                  <c:v>03/8-10/2013</c:v>
                </c:pt>
                <c:pt idx="117">
                  <c:v>03/9-11/2013</c:v>
                </c:pt>
                <c:pt idx="118">
                  <c:v>03/10-12/2013</c:v>
                </c:pt>
                <c:pt idx="119">
                  <c:v>03/11-13/2013</c:v>
                </c:pt>
                <c:pt idx="120">
                  <c:v>03/12-14/2013</c:v>
                </c:pt>
                <c:pt idx="121">
                  <c:v>03/13-15/2013</c:v>
                </c:pt>
                <c:pt idx="122">
                  <c:v>03/14-16/2013</c:v>
                </c:pt>
                <c:pt idx="123">
                  <c:v>03/15-17/2013</c:v>
                </c:pt>
                <c:pt idx="124">
                  <c:v>03/16-18/2013</c:v>
                </c:pt>
                <c:pt idx="125">
                  <c:v>03/17-19/2013</c:v>
                </c:pt>
                <c:pt idx="126">
                  <c:v>03/18-20/2013</c:v>
                </c:pt>
                <c:pt idx="127">
                  <c:v>03/19-21/2013</c:v>
                </c:pt>
                <c:pt idx="128">
                  <c:v>03/20-22/2013</c:v>
                </c:pt>
                <c:pt idx="129">
                  <c:v>03/21-23/2013</c:v>
                </c:pt>
                <c:pt idx="130">
                  <c:v>03/22-24/2013</c:v>
                </c:pt>
                <c:pt idx="131">
                  <c:v>03/23-25/2013</c:v>
                </c:pt>
                <c:pt idx="132">
                  <c:v>03/24-26/2013</c:v>
                </c:pt>
                <c:pt idx="133">
                  <c:v>03/25-27/2013</c:v>
                </c:pt>
                <c:pt idx="134">
                  <c:v>03/26-28/2013</c:v>
                </c:pt>
                <c:pt idx="135">
                  <c:v>03/27-29/2013</c:v>
                </c:pt>
                <c:pt idx="136">
                  <c:v>03/28-30/2013</c:v>
                </c:pt>
                <c:pt idx="137">
                  <c:v>03/29-04/1/2013</c:v>
                </c:pt>
                <c:pt idx="138">
                  <c:v>03/30-04/2/2013</c:v>
                </c:pt>
                <c:pt idx="139">
                  <c:v>04/1-3/2013</c:v>
                </c:pt>
                <c:pt idx="140">
                  <c:v>04/2-4/2013</c:v>
                </c:pt>
                <c:pt idx="141">
                  <c:v>04/3-5/2013</c:v>
                </c:pt>
                <c:pt idx="142">
                  <c:v>04/4-6/2013</c:v>
                </c:pt>
                <c:pt idx="143">
                  <c:v>04/5-7/2013</c:v>
                </c:pt>
                <c:pt idx="144">
                  <c:v>04/6-8/2013</c:v>
                </c:pt>
                <c:pt idx="145">
                  <c:v>04/7-9/2013</c:v>
                </c:pt>
                <c:pt idx="146">
                  <c:v>04/8-10/2013</c:v>
                </c:pt>
                <c:pt idx="147">
                  <c:v>04/9-11/2013</c:v>
                </c:pt>
                <c:pt idx="148">
                  <c:v>04/10-12/2013</c:v>
                </c:pt>
                <c:pt idx="149">
                  <c:v>04/11-13/2013</c:v>
                </c:pt>
                <c:pt idx="150">
                  <c:v>04/12-14/2013</c:v>
                </c:pt>
                <c:pt idx="151">
                  <c:v>04/13-15/2013</c:v>
                </c:pt>
                <c:pt idx="152">
                  <c:v>04/14-16/2013</c:v>
                </c:pt>
                <c:pt idx="153">
                  <c:v>04/15-17/2013</c:v>
                </c:pt>
                <c:pt idx="154">
                  <c:v>04/16-18/2013</c:v>
                </c:pt>
                <c:pt idx="155">
                  <c:v>04/17-19/2013</c:v>
                </c:pt>
                <c:pt idx="156">
                  <c:v>04/18-20/2013</c:v>
                </c:pt>
                <c:pt idx="157">
                  <c:v>04/19-21/2013</c:v>
                </c:pt>
                <c:pt idx="158">
                  <c:v>04/20-22/2013</c:v>
                </c:pt>
                <c:pt idx="159">
                  <c:v>04/21-23/2013</c:v>
                </c:pt>
                <c:pt idx="160">
                  <c:v>04/22-24/2013</c:v>
                </c:pt>
                <c:pt idx="161">
                  <c:v>04/23-25/2013</c:v>
                </c:pt>
                <c:pt idx="162">
                  <c:v>04/24-26/2013</c:v>
                </c:pt>
                <c:pt idx="163">
                  <c:v>04/25-27/2013</c:v>
                </c:pt>
                <c:pt idx="164">
                  <c:v>04/26-28/2013</c:v>
                </c:pt>
                <c:pt idx="165">
                  <c:v>04/27-29/2013</c:v>
                </c:pt>
                <c:pt idx="166">
                  <c:v>04/28-30/2013</c:v>
                </c:pt>
                <c:pt idx="167">
                  <c:v>04/29-05/1/2013</c:v>
                </c:pt>
                <c:pt idx="168">
                  <c:v>04/30-05/2/2013</c:v>
                </c:pt>
                <c:pt idx="169">
                  <c:v>05/1-3/2013</c:v>
                </c:pt>
                <c:pt idx="170">
                  <c:v>05/2-4/2013</c:v>
                </c:pt>
                <c:pt idx="171">
                  <c:v>05/3-5/2013</c:v>
                </c:pt>
                <c:pt idx="172">
                  <c:v>05/4-6/2013</c:v>
                </c:pt>
                <c:pt idx="173">
                  <c:v>05/5-7/2013</c:v>
                </c:pt>
                <c:pt idx="174">
                  <c:v>05/6-8/2013</c:v>
                </c:pt>
                <c:pt idx="175">
                  <c:v>05/7-9/2013</c:v>
                </c:pt>
                <c:pt idx="176">
                  <c:v>05/8-10/2013</c:v>
                </c:pt>
                <c:pt idx="177">
                  <c:v>05/9-11/2013</c:v>
                </c:pt>
                <c:pt idx="178">
                  <c:v>05/10-12/2013</c:v>
                </c:pt>
                <c:pt idx="179">
                  <c:v>05/11-13/2013</c:v>
                </c:pt>
                <c:pt idx="180">
                  <c:v>05/12-14/2013</c:v>
                </c:pt>
                <c:pt idx="181">
                  <c:v>05/13-15/2013</c:v>
                </c:pt>
                <c:pt idx="182">
                  <c:v>05/14-16/2013</c:v>
                </c:pt>
                <c:pt idx="183">
                  <c:v>05/15-17/2013</c:v>
                </c:pt>
                <c:pt idx="184">
                  <c:v>05/16-18/2013</c:v>
                </c:pt>
                <c:pt idx="185">
                  <c:v>05/17-19/2013</c:v>
                </c:pt>
                <c:pt idx="186">
                  <c:v>05/18-20/2013</c:v>
                </c:pt>
                <c:pt idx="187">
                  <c:v>05/19-21/2013</c:v>
                </c:pt>
                <c:pt idx="188">
                  <c:v>05/20-22/2013</c:v>
                </c:pt>
                <c:pt idx="189">
                  <c:v>05/21-23/2013</c:v>
                </c:pt>
                <c:pt idx="190">
                  <c:v>05/22-24/2013</c:v>
                </c:pt>
                <c:pt idx="191">
                  <c:v>05/23-25/2013</c:v>
                </c:pt>
                <c:pt idx="192">
                  <c:v>05/24-26/2013</c:v>
                </c:pt>
                <c:pt idx="193">
                  <c:v>05/25-27/2013</c:v>
                </c:pt>
                <c:pt idx="194">
                  <c:v>05/26-28/2013</c:v>
                </c:pt>
                <c:pt idx="195">
                  <c:v>05/27-29/2013</c:v>
                </c:pt>
                <c:pt idx="196">
                  <c:v>05/28-30/2013</c:v>
                </c:pt>
                <c:pt idx="197">
                  <c:v>05/29-31/2013</c:v>
                </c:pt>
                <c:pt idx="198">
                  <c:v>05/30-06/1/2013</c:v>
                </c:pt>
                <c:pt idx="199">
                  <c:v>05/31-06/2/2013</c:v>
                </c:pt>
                <c:pt idx="200">
                  <c:v>06/1-3/2013</c:v>
                </c:pt>
              </c:strCache>
            </c:strRef>
          </c:cat>
          <c:val>
            <c:numRef>
              <c:f>Sheet1!$Q$1:$Q$201</c:f>
              <c:numCache>
                <c:formatCode>General</c:formatCode>
                <c:ptCount val="201"/>
                <c:pt idx="0">
                  <c:v>49.0</c:v>
                </c:pt>
                <c:pt idx="1">
                  <c:v>56.0</c:v>
                </c:pt>
                <c:pt idx="2">
                  <c:v>53.0</c:v>
                </c:pt>
                <c:pt idx="3">
                  <c:v>54.0</c:v>
                </c:pt>
                <c:pt idx="4">
                  <c:v>51.0</c:v>
                </c:pt>
                <c:pt idx="5">
                  <c:v>49.0</c:v>
                </c:pt>
                <c:pt idx="6">
                  <c:v>49.0</c:v>
                </c:pt>
                <c:pt idx="7">
                  <c:v>50.0</c:v>
                </c:pt>
                <c:pt idx="8">
                  <c:v>52.0</c:v>
                </c:pt>
                <c:pt idx="9">
                  <c:v>48.0</c:v>
                </c:pt>
                <c:pt idx="10">
                  <c:v>46.0</c:v>
                </c:pt>
                <c:pt idx="11">
                  <c:v>48.0</c:v>
                </c:pt>
                <c:pt idx="12">
                  <c:v>47.0</c:v>
                </c:pt>
                <c:pt idx="13">
                  <c:v>51.0</c:v>
                </c:pt>
                <c:pt idx="14">
                  <c:v>47.0</c:v>
                </c:pt>
                <c:pt idx="15">
                  <c:v>50.0</c:v>
                </c:pt>
                <c:pt idx="16">
                  <c:v>51.0</c:v>
                </c:pt>
                <c:pt idx="17">
                  <c:v>48.0</c:v>
                </c:pt>
                <c:pt idx="18">
                  <c:v>51.0</c:v>
                </c:pt>
                <c:pt idx="19">
                  <c:v>50.0</c:v>
                </c:pt>
                <c:pt idx="20">
                  <c:v>58.0</c:v>
                </c:pt>
                <c:pt idx="21">
                  <c:v>52.0</c:v>
                </c:pt>
                <c:pt idx="22">
                  <c:v>54.0</c:v>
                </c:pt>
                <c:pt idx="23">
                  <c:v>48.0</c:v>
                </c:pt>
                <c:pt idx="24">
                  <c:v>48.0</c:v>
                </c:pt>
                <c:pt idx="25">
                  <c:v>50.0</c:v>
                </c:pt>
                <c:pt idx="26">
                  <c:v>51.0</c:v>
                </c:pt>
                <c:pt idx="27">
                  <c:v>50.0</c:v>
                </c:pt>
                <c:pt idx="28">
                  <c:v>51.0</c:v>
                </c:pt>
                <c:pt idx="29">
                  <c:v>47.0</c:v>
                </c:pt>
                <c:pt idx="30">
                  <c:v>49.0</c:v>
                </c:pt>
                <c:pt idx="31">
                  <c:v>51.0</c:v>
                </c:pt>
                <c:pt idx="32">
                  <c:v>52.0</c:v>
                </c:pt>
                <c:pt idx="33">
                  <c:v>50.0</c:v>
                </c:pt>
                <c:pt idx="34">
                  <c:v>52.0</c:v>
                </c:pt>
                <c:pt idx="35">
                  <c:v>49.0</c:v>
                </c:pt>
                <c:pt idx="36">
                  <c:v>48.0</c:v>
                </c:pt>
                <c:pt idx="37">
                  <c:v>49.0</c:v>
                </c:pt>
                <c:pt idx="38">
                  <c:v>53.0</c:v>
                </c:pt>
                <c:pt idx="39">
                  <c:v>49.0</c:v>
                </c:pt>
                <c:pt idx="40">
                  <c:v>49.0</c:v>
                </c:pt>
                <c:pt idx="41">
                  <c:v>47.0</c:v>
                </c:pt>
                <c:pt idx="42">
                  <c:v>50.0</c:v>
                </c:pt>
                <c:pt idx="43">
                  <c:v>48.0</c:v>
                </c:pt>
                <c:pt idx="44">
                  <c:v>50.0</c:v>
                </c:pt>
                <c:pt idx="45">
                  <c:v>52.0</c:v>
                </c:pt>
                <c:pt idx="46">
                  <c:v>48.0</c:v>
                </c:pt>
                <c:pt idx="47">
                  <c:v>50.0</c:v>
                </c:pt>
                <c:pt idx="48">
                  <c:v>49.0</c:v>
                </c:pt>
                <c:pt idx="49">
                  <c:v>49.0</c:v>
                </c:pt>
                <c:pt idx="50">
                  <c:v>51.0</c:v>
                </c:pt>
                <c:pt idx="51">
                  <c:v>50.0</c:v>
                </c:pt>
                <c:pt idx="52">
                  <c:v>51.0</c:v>
                </c:pt>
                <c:pt idx="53">
                  <c:v>46.0</c:v>
                </c:pt>
                <c:pt idx="54">
                  <c:v>50.0</c:v>
                </c:pt>
                <c:pt idx="55">
                  <c:v>50.0</c:v>
                </c:pt>
                <c:pt idx="56">
                  <c:v>52.0</c:v>
                </c:pt>
                <c:pt idx="57">
                  <c:v>49.0</c:v>
                </c:pt>
                <c:pt idx="58">
                  <c:v>51.0</c:v>
                </c:pt>
                <c:pt idx="59">
                  <c:v>53.0</c:v>
                </c:pt>
                <c:pt idx="60">
                  <c:v>49.0</c:v>
                </c:pt>
                <c:pt idx="61">
                  <c:v>48.0</c:v>
                </c:pt>
                <c:pt idx="62">
                  <c:v>51.0</c:v>
                </c:pt>
                <c:pt idx="63">
                  <c:v>52.0</c:v>
                </c:pt>
                <c:pt idx="64">
                  <c:v>47.0</c:v>
                </c:pt>
                <c:pt idx="65">
                  <c:v>51.0</c:v>
                </c:pt>
                <c:pt idx="66">
                  <c:v>52.0</c:v>
                </c:pt>
                <c:pt idx="67">
                  <c:v>51.0</c:v>
                </c:pt>
                <c:pt idx="68">
                  <c:v>54.0</c:v>
                </c:pt>
                <c:pt idx="69">
                  <c:v>50.0</c:v>
                </c:pt>
                <c:pt idx="70">
                  <c:v>49.0</c:v>
                </c:pt>
                <c:pt idx="71">
                  <c:v>49.0</c:v>
                </c:pt>
                <c:pt idx="72">
                  <c:v>49.0</c:v>
                </c:pt>
                <c:pt idx="73">
                  <c:v>53.0</c:v>
                </c:pt>
                <c:pt idx="74">
                  <c:v>50.0</c:v>
                </c:pt>
                <c:pt idx="75">
                  <c:v>56.0</c:v>
                </c:pt>
                <c:pt idx="76">
                  <c:v>51.0</c:v>
                </c:pt>
                <c:pt idx="77">
                  <c:v>52.0</c:v>
                </c:pt>
                <c:pt idx="78">
                  <c:v>50.0</c:v>
                </c:pt>
                <c:pt idx="79">
                  <c:v>49.0</c:v>
                </c:pt>
                <c:pt idx="80">
                  <c:v>49.0</c:v>
                </c:pt>
                <c:pt idx="81">
                  <c:v>50.0</c:v>
                </c:pt>
                <c:pt idx="82">
                  <c:v>49.0</c:v>
                </c:pt>
                <c:pt idx="83">
                  <c:v>52.0</c:v>
                </c:pt>
                <c:pt idx="84">
                  <c:v>54.0</c:v>
                </c:pt>
                <c:pt idx="85">
                  <c:v>49.0</c:v>
                </c:pt>
                <c:pt idx="86">
                  <c:v>48.0</c:v>
                </c:pt>
                <c:pt idx="87">
                  <c:v>52.0</c:v>
                </c:pt>
                <c:pt idx="88">
                  <c:v>48.0</c:v>
                </c:pt>
                <c:pt idx="89">
                  <c:v>46.0</c:v>
                </c:pt>
                <c:pt idx="90">
                  <c:v>49.0</c:v>
                </c:pt>
                <c:pt idx="91">
                  <c:v>52.0</c:v>
                </c:pt>
                <c:pt idx="92">
                  <c:v>50.0</c:v>
                </c:pt>
                <c:pt idx="93">
                  <c:v>50.0</c:v>
                </c:pt>
                <c:pt idx="94">
                  <c:v>53.0</c:v>
                </c:pt>
                <c:pt idx="95">
                  <c:v>49.0</c:v>
                </c:pt>
                <c:pt idx="96">
                  <c:v>47.0</c:v>
                </c:pt>
                <c:pt idx="97">
                  <c:v>50.0</c:v>
                </c:pt>
                <c:pt idx="98">
                  <c:v>54.0</c:v>
                </c:pt>
                <c:pt idx="99">
                  <c:v>53.0</c:v>
                </c:pt>
                <c:pt idx="100">
                  <c:v>52.0</c:v>
                </c:pt>
                <c:pt idx="101">
                  <c:v>48.0</c:v>
                </c:pt>
                <c:pt idx="102">
                  <c:v>47.0</c:v>
                </c:pt>
                <c:pt idx="103">
                  <c:v>52.0</c:v>
                </c:pt>
                <c:pt idx="104">
                  <c:v>53.0</c:v>
                </c:pt>
                <c:pt idx="105">
                  <c:v>52.0</c:v>
                </c:pt>
                <c:pt idx="106">
                  <c:v>51.0</c:v>
                </c:pt>
                <c:pt idx="107">
                  <c:v>52.0</c:v>
                </c:pt>
                <c:pt idx="108">
                  <c:v>50.0</c:v>
                </c:pt>
                <c:pt idx="109">
                  <c:v>48.0</c:v>
                </c:pt>
                <c:pt idx="110">
                  <c:v>52.0</c:v>
                </c:pt>
                <c:pt idx="111">
                  <c:v>49.0</c:v>
                </c:pt>
                <c:pt idx="112">
                  <c:v>49.0</c:v>
                </c:pt>
                <c:pt idx="113">
                  <c:v>47.0</c:v>
                </c:pt>
                <c:pt idx="114">
                  <c:v>50.0</c:v>
                </c:pt>
                <c:pt idx="115">
                  <c:v>48.0</c:v>
                </c:pt>
                <c:pt idx="116">
                  <c:v>50.0</c:v>
                </c:pt>
                <c:pt idx="117">
                  <c:v>47.0</c:v>
                </c:pt>
                <c:pt idx="118">
                  <c:v>47.0</c:v>
                </c:pt>
                <c:pt idx="119">
                  <c:v>50.0</c:v>
                </c:pt>
                <c:pt idx="120">
                  <c:v>50.0</c:v>
                </c:pt>
                <c:pt idx="121">
                  <c:v>53.0</c:v>
                </c:pt>
                <c:pt idx="122">
                  <c:v>53.0</c:v>
                </c:pt>
                <c:pt idx="123">
                  <c:v>48.0</c:v>
                </c:pt>
                <c:pt idx="124">
                  <c:v>52.0</c:v>
                </c:pt>
                <c:pt idx="125">
                  <c:v>52.0</c:v>
                </c:pt>
                <c:pt idx="126">
                  <c:v>51.0</c:v>
                </c:pt>
                <c:pt idx="127">
                  <c:v>48.0</c:v>
                </c:pt>
                <c:pt idx="128">
                  <c:v>50.0</c:v>
                </c:pt>
                <c:pt idx="129">
                  <c:v>48.0</c:v>
                </c:pt>
                <c:pt idx="130">
                  <c:v>52.0</c:v>
                </c:pt>
                <c:pt idx="131">
                  <c:v>52.0</c:v>
                </c:pt>
                <c:pt idx="132">
                  <c:v>47.0</c:v>
                </c:pt>
                <c:pt idx="133">
                  <c:v>53.0</c:v>
                </c:pt>
                <c:pt idx="134">
                  <c:v>53.0</c:v>
                </c:pt>
                <c:pt idx="135">
                  <c:v>52.0</c:v>
                </c:pt>
                <c:pt idx="136">
                  <c:v>51.0</c:v>
                </c:pt>
                <c:pt idx="137">
                  <c:v>52.0</c:v>
                </c:pt>
                <c:pt idx="138">
                  <c:v>46.0</c:v>
                </c:pt>
                <c:pt idx="139">
                  <c:v>52.0</c:v>
                </c:pt>
                <c:pt idx="140">
                  <c:v>47.0</c:v>
                </c:pt>
                <c:pt idx="141">
                  <c:v>51.0</c:v>
                </c:pt>
                <c:pt idx="142">
                  <c:v>50.0</c:v>
                </c:pt>
                <c:pt idx="143">
                  <c:v>48.0</c:v>
                </c:pt>
                <c:pt idx="144">
                  <c:v>49.0</c:v>
                </c:pt>
                <c:pt idx="145">
                  <c:v>51.0</c:v>
                </c:pt>
                <c:pt idx="146">
                  <c:v>47.0</c:v>
                </c:pt>
                <c:pt idx="147">
                  <c:v>52.0</c:v>
                </c:pt>
                <c:pt idx="148">
                  <c:v>54.0</c:v>
                </c:pt>
                <c:pt idx="149">
                  <c:v>52.0</c:v>
                </c:pt>
                <c:pt idx="150">
                  <c:v>52.0</c:v>
                </c:pt>
                <c:pt idx="151">
                  <c:v>49.0</c:v>
                </c:pt>
                <c:pt idx="152">
                  <c:v>50.0</c:v>
                </c:pt>
                <c:pt idx="153">
                  <c:v>53.0</c:v>
                </c:pt>
                <c:pt idx="154">
                  <c:v>50.0</c:v>
                </c:pt>
                <c:pt idx="155">
                  <c:v>57.0</c:v>
                </c:pt>
                <c:pt idx="156">
                  <c:v>53.0</c:v>
                </c:pt>
                <c:pt idx="157">
                  <c:v>48.0</c:v>
                </c:pt>
                <c:pt idx="158">
                  <c:v>50.0</c:v>
                </c:pt>
                <c:pt idx="159">
                  <c:v>49.0</c:v>
                </c:pt>
                <c:pt idx="160">
                  <c:v>51.0</c:v>
                </c:pt>
                <c:pt idx="161">
                  <c:v>52.0</c:v>
                </c:pt>
                <c:pt idx="162">
                  <c:v>51.0</c:v>
                </c:pt>
                <c:pt idx="163">
                  <c:v>57.0</c:v>
                </c:pt>
                <c:pt idx="164">
                  <c:v>48.0</c:v>
                </c:pt>
                <c:pt idx="165">
                  <c:v>48.0</c:v>
                </c:pt>
                <c:pt idx="166">
                  <c:v>48.0</c:v>
                </c:pt>
                <c:pt idx="167">
                  <c:v>51.0</c:v>
                </c:pt>
                <c:pt idx="168">
                  <c:v>51.0</c:v>
                </c:pt>
                <c:pt idx="169">
                  <c:v>54.0</c:v>
                </c:pt>
                <c:pt idx="170">
                  <c:v>48.0</c:v>
                </c:pt>
                <c:pt idx="171">
                  <c:v>50.0</c:v>
                </c:pt>
                <c:pt idx="172">
                  <c:v>52.0</c:v>
                </c:pt>
                <c:pt idx="173">
                  <c:v>53.0</c:v>
                </c:pt>
                <c:pt idx="174">
                  <c:v>51.0</c:v>
                </c:pt>
                <c:pt idx="175">
                  <c:v>50.0</c:v>
                </c:pt>
                <c:pt idx="176">
                  <c:v>51.0</c:v>
                </c:pt>
                <c:pt idx="177">
                  <c:v>56.0</c:v>
                </c:pt>
                <c:pt idx="178">
                  <c:v>50.0</c:v>
                </c:pt>
                <c:pt idx="179">
                  <c:v>49.0</c:v>
                </c:pt>
                <c:pt idx="180">
                  <c:v>52.0</c:v>
                </c:pt>
                <c:pt idx="181">
                  <c:v>50.0</c:v>
                </c:pt>
                <c:pt idx="182">
                  <c:v>53.0</c:v>
                </c:pt>
                <c:pt idx="183">
                  <c:v>50.0</c:v>
                </c:pt>
                <c:pt idx="184">
                  <c:v>49.0</c:v>
                </c:pt>
                <c:pt idx="185">
                  <c:v>51.0</c:v>
                </c:pt>
                <c:pt idx="186">
                  <c:v>49.0</c:v>
                </c:pt>
                <c:pt idx="187">
                  <c:v>52.0</c:v>
                </c:pt>
                <c:pt idx="188">
                  <c:v>52.0</c:v>
                </c:pt>
                <c:pt idx="189">
                  <c:v>53.0</c:v>
                </c:pt>
                <c:pt idx="190">
                  <c:v>56.0</c:v>
                </c:pt>
                <c:pt idx="191">
                  <c:v>50.0</c:v>
                </c:pt>
                <c:pt idx="192">
                  <c:v>49.0</c:v>
                </c:pt>
                <c:pt idx="193">
                  <c:v>54.0</c:v>
                </c:pt>
                <c:pt idx="194">
                  <c:v>49.0</c:v>
                </c:pt>
                <c:pt idx="195">
                  <c:v>47.0</c:v>
                </c:pt>
                <c:pt idx="196">
                  <c:v>50.0</c:v>
                </c:pt>
                <c:pt idx="197">
                  <c:v>51.0</c:v>
                </c:pt>
                <c:pt idx="198">
                  <c:v>51.0</c:v>
                </c:pt>
                <c:pt idx="199">
                  <c:v>54.0</c:v>
                </c:pt>
                <c:pt idx="200">
                  <c:v>52.0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1050472"/>
        <c:axId val="2091053416"/>
      </c:lineChart>
      <c:catAx>
        <c:axId val="2091050472"/>
        <c:scaling>
          <c:orientation val="minMax"/>
        </c:scaling>
        <c:delete val="1"/>
        <c:axPos val="b"/>
        <c:majorTickMark val="out"/>
        <c:minorTickMark val="none"/>
        <c:tickLblPos val="nextTo"/>
        <c:crossAx val="2091053416"/>
        <c:crosses val="autoZero"/>
        <c:auto val="1"/>
        <c:lblAlgn val="ctr"/>
        <c:lblOffset val="100"/>
        <c:noMultiLvlLbl val="0"/>
      </c:catAx>
      <c:valAx>
        <c:axId val="2091053416"/>
        <c:scaling>
          <c:orientation val="minMax"/>
          <c:max val="60.0"/>
          <c:min val="4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1050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Sheet1!$A$1:$A$201</c:f>
              <c:strCache>
                <c:ptCount val="201"/>
                <c:pt idx="0">
                  <c:v>11/3-5/2012</c:v>
                </c:pt>
                <c:pt idx="1">
                  <c:v>11/4-6/2012</c:v>
                </c:pt>
                <c:pt idx="2">
                  <c:v>11/5-7/2012</c:v>
                </c:pt>
                <c:pt idx="3">
                  <c:v>11/6-8/2012</c:v>
                </c:pt>
                <c:pt idx="4">
                  <c:v>11/7-9/2012</c:v>
                </c:pt>
                <c:pt idx="5">
                  <c:v>11/8-10/2012</c:v>
                </c:pt>
                <c:pt idx="6">
                  <c:v>11/9-11/2012</c:v>
                </c:pt>
                <c:pt idx="7">
                  <c:v>11/10-12/2012</c:v>
                </c:pt>
                <c:pt idx="8">
                  <c:v>11/11-13/2012</c:v>
                </c:pt>
                <c:pt idx="9">
                  <c:v>11/12-14/2012</c:v>
                </c:pt>
                <c:pt idx="10">
                  <c:v>11/13-15/2012</c:v>
                </c:pt>
                <c:pt idx="11">
                  <c:v>11/14-16/2012</c:v>
                </c:pt>
                <c:pt idx="12">
                  <c:v>11/15-17/2012</c:v>
                </c:pt>
                <c:pt idx="13">
                  <c:v>11/16-18/2012</c:v>
                </c:pt>
                <c:pt idx="14">
                  <c:v>11/17-19/2012</c:v>
                </c:pt>
                <c:pt idx="15">
                  <c:v>11/18-20/2012</c:v>
                </c:pt>
                <c:pt idx="16">
                  <c:v>11/19-21/2012</c:v>
                </c:pt>
                <c:pt idx="17">
                  <c:v>11/20-23/2012</c:v>
                </c:pt>
                <c:pt idx="18">
                  <c:v>11/21-24/2012</c:v>
                </c:pt>
                <c:pt idx="19">
                  <c:v>11/23-25/2012</c:v>
                </c:pt>
                <c:pt idx="20">
                  <c:v>11/24-26/2012</c:v>
                </c:pt>
                <c:pt idx="21">
                  <c:v>11/25-27/2012</c:v>
                </c:pt>
                <c:pt idx="22">
                  <c:v>11/26-28/2012</c:v>
                </c:pt>
                <c:pt idx="23">
                  <c:v>11/27-29/2012</c:v>
                </c:pt>
                <c:pt idx="24">
                  <c:v>11/28-30/2012</c:v>
                </c:pt>
                <c:pt idx="25">
                  <c:v>11/29-12/1/2012</c:v>
                </c:pt>
                <c:pt idx="26">
                  <c:v>11/30-12/2/2012</c:v>
                </c:pt>
                <c:pt idx="27">
                  <c:v>12/1-3/2012</c:v>
                </c:pt>
                <c:pt idx="28">
                  <c:v>12/2-4/2012</c:v>
                </c:pt>
                <c:pt idx="29">
                  <c:v>12/3-5/2012</c:v>
                </c:pt>
                <c:pt idx="30">
                  <c:v>12/4-6/2012</c:v>
                </c:pt>
                <c:pt idx="31">
                  <c:v>12/5-7/2012</c:v>
                </c:pt>
                <c:pt idx="32">
                  <c:v>12/6-8/2012</c:v>
                </c:pt>
                <c:pt idx="33">
                  <c:v>12/7-9/2012</c:v>
                </c:pt>
                <c:pt idx="34">
                  <c:v>12/8-10/2012</c:v>
                </c:pt>
                <c:pt idx="35">
                  <c:v>12/9-11/2012</c:v>
                </c:pt>
                <c:pt idx="36">
                  <c:v>12/10-12/2012</c:v>
                </c:pt>
                <c:pt idx="37">
                  <c:v>12/11-13/2012</c:v>
                </c:pt>
                <c:pt idx="38">
                  <c:v>12/12-14/2012</c:v>
                </c:pt>
                <c:pt idx="39">
                  <c:v>12/13-15/2012</c:v>
                </c:pt>
                <c:pt idx="40">
                  <c:v>12/14-16/2012</c:v>
                </c:pt>
                <c:pt idx="41">
                  <c:v>12/15-17/2012</c:v>
                </c:pt>
                <c:pt idx="42">
                  <c:v>12/16-18/2012</c:v>
                </c:pt>
                <c:pt idx="43">
                  <c:v>12/17-19/2012</c:v>
                </c:pt>
                <c:pt idx="44">
                  <c:v>12/18-21/2012</c:v>
                </c:pt>
                <c:pt idx="45">
                  <c:v>12/19-22/2012</c:v>
                </c:pt>
                <c:pt idx="46">
                  <c:v>12/21-23/2012</c:v>
                </c:pt>
                <c:pt idx="47">
                  <c:v>12/22-26/2012</c:v>
                </c:pt>
                <c:pt idx="48">
                  <c:v>12/23-27/2012</c:v>
                </c:pt>
                <c:pt idx="49">
                  <c:v>12/26-28/2012</c:v>
                </c:pt>
                <c:pt idx="50">
                  <c:v>12/27-29/2012</c:v>
                </c:pt>
                <c:pt idx="51">
                  <c:v>12/28-30/2012</c:v>
                </c:pt>
                <c:pt idx="52">
                  <c:v>12/29/2012-01/3/2013</c:v>
                </c:pt>
                <c:pt idx="53">
                  <c:v>12/30/2012-01/4/2013</c:v>
                </c:pt>
                <c:pt idx="54">
                  <c:v>01/3-5/2013</c:v>
                </c:pt>
                <c:pt idx="55">
                  <c:v>01/4-6/2013</c:v>
                </c:pt>
                <c:pt idx="56">
                  <c:v>01/5-7/2013</c:v>
                </c:pt>
                <c:pt idx="57">
                  <c:v>01/6-8/2013</c:v>
                </c:pt>
                <c:pt idx="58">
                  <c:v>01/7-9/2013</c:v>
                </c:pt>
                <c:pt idx="59">
                  <c:v>01/8-10/2013</c:v>
                </c:pt>
                <c:pt idx="60">
                  <c:v>01/9-11/2013</c:v>
                </c:pt>
                <c:pt idx="61">
                  <c:v>01/10-12/2013</c:v>
                </c:pt>
                <c:pt idx="62">
                  <c:v>01/11-13/2013</c:v>
                </c:pt>
                <c:pt idx="63">
                  <c:v>01/12-14/2013</c:v>
                </c:pt>
                <c:pt idx="64">
                  <c:v>01/13-15/2013</c:v>
                </c:pt>
                <c:pt idx="65">
                  <c:v>01/14-16/2013</c:v>
                </c:pt>
                <c:pt idx="66">
                  <c:v>01/15-17/2013</c:v>
                </c:pt>
                <c:pt idx="67">
                  <c:v>01/16-18/2013</c:v>
                </c:pt>
                <c:pt idx="68">
                  <c:v>01/17-19/2013</c:v>
                </c:pt>
                <c:pt idx="69">
                  <c:v>01/18-20/2013</c:v>
                </c:pt>
                <c:pt idx="70">
                  <c:v>01/19-21/2013</c:v>
                </c:pt>
                <c:pt idx="71">
                  <c:v>01/20-22/2013</c:v>
                </c:pt>
                <c:pt idx="72">
                  <c:v>01/21-23/2013</c:v>
                </c:pt>
                <c:pt idx="73">
                  <c:v>01/22-24/2013</c:v>
                </c:pt>
                <c:pt idx="74">
                  <c:v>01/23-25/2013</c:v>
                </c:pt>
                <c:pt idx="75">
                  <c:v>01/24-26/2013</c:v>
                </c:pt>
                <c:pt idx="76">
                  <c:v>01/25-27/2013</c:v>
                </c:pt>
                <c:pt idx="77">
                  <c:v>01/26-28/2013</c:v>
                </c:pt>
                <c:pt idx="78">
                  <c:v>01/27-29/2013</c:v>
                </c:pt>
                <c:pt idx="79">
                  <c:v>01/28-30/2013</c:v>
                </c:pt>
                <c:pt idx="80">
                  <c:v>01/29-31/2013</c:v>
                </c:pt>
                <c:pt idx="81">
                  <c:v>01/30-02/1/2013</c:v>
                </c:pt>
                <c:pt idx="82">
                  <c:v>01/31-02/2/2013</c:v>
                </c:pt>
                <c:pt idx="83">
                  <c:v>02/1-4/2013</c:v>
                </c:pt>
                <c:pt idx="84">
                  <c:v>02/2-5/2013</c:v>
                </c:pt>
                <c:pt idx="85">
                  <c:v>02/4-6/2013</c:v>
                </c:pt>
                <c:pt idx="86">
                  <c:v>02/5-7/2013</c:v>
                </c:pt>
                <c:pt idx="87">
                  <c:v>02/6-8/2013</c:v>
                </c:pt>
                <c:pt idx="88">
                  <c:v>02/7-9/2013</c:v>
                </c:pt>
                <c:pt idx="89">
                  <c:v>02/8-10/2013</c:v>
                </c:pt>
                <c:pt idx="90">
                  <c:v>02/9-11/2013</c:v>
                </c:pt>
                <c:pt idx="91">
                  <c:v>02/10-12/2013</c:v>
                </c:pt>
                <c:pt idx="92">
                  <c:v>02/11-13/2013</c:v>
                </c:pt>
                <c:pt idx="93">
                  <c:v>02/12-14/2013</c:v>
                </c:pt>
                <c:pt idx="94">
                  <c:v>02/13-15/2013</c:v>
                </c:pt>
                <c:pt idx="95">
                  <c:v>02/14-16/2013</c:v>
                </c:pt>
                <c:pt idx="96">
                  <c:v>02/15-17/2013</c:v>
                </c:pt>
                <c:pt idx="97">
                  <c:v>02/16-18/2013</c:v>
                </c:pt>
                <c:pt idx="98">
                  <c:v>02/17-19/2013</c:v>
                </c:pt>
                <c:pt idx="99">
                  <c:v>02/18-20/2013</c:v>
                </c:pt>
                <c:pt idx="100">
                  <c:v>02/19-22/2013</c:v>
                </c:pt>
                <c:pt idx="101">
                  <c:v>02/20-23/2013</c:v>
                </c:pt>
                <c:pt idx="102">
                  <c:v>02/21-24/2013</c:v>
                </c:pt>
                <c:pt idx="103">
                  <c:v>02/23-25/2013</c:v>
                </c:pt>
                <c:pt idx="104">
                  <c:v>02/24-26/2013</c:v>
                </c:pt>
                <c:pt idx="105">
                  <c:v>02/25-27/2013</c:v>
                </c:pt>
                <c:pt idx="106">
                  <c:v>02/26-28/2013</c:v>
                </c:pt>
                <c:pt idx="107">
                  <c:v>02/27-03/1/2013</c:v>
                </c:pt>
                <c:pt idx="108">
                  <c:v>02/28-03/2/2013</c:v>
                </c:pt>
                <c:pt idx="109">
                  <c:v>03/1-3/2013</c:v>
                </c:pt>
                <c:pt idx="110">
                  <c:v>03/2-4/2013</c:v>
                </c:pt>
                <c:pt idx="111">
                  <c:v>03/3-5/2013</c:v>
                </c:pt>
                <c:pt idx="112">
                  <c:v>03/4-6/2013</c:v>
                </c:pt>
                <c:pt idx="113">
                  <c:v>03/5-7/2013</c:v>
                </c:pt>
                <c:pt idx="114">
                  <c:v>03/6-8/2013</c:v>
                </c:pt>
                <c:pt idx="115">
                  <c:v>03/7-9/2013</c:v>
                </c:pt>
                <c:pt idx="116">
                  <c:v>03/8-10/2013</c:v>
                </c:pt>
                <c:pt idx="117">
                  <c:v>03/9-11/2013</c:v>
                </c:pt>
                <c:pt idx="118">
                  <c:v>03/10-12/2013</c:v>
                </c:pt>
                <c:pt idx="119">
                  <c:v>03/11-13/2013</c:v>
                </c:pt>
                <c:pt idx="120">
                  <c:v>03/12-14/2013</c:v>
                </c:pt>
                <c:pt idx="121">
                  <c:v>03/13-15/2013</c:v>
                </c:pt>
                <c:pt idx="122">
                  <c:v>03/14-16/2013</c:v>
                </c:pt>
                <c:pt idx="123">
                  <c:v>03/15-17/2013</c:v>
                </c:pt>
                <c:pt idx="124">
                  <c:v>03/16-18/2013</c:v>
                </c:pt>
                <c:pt idx="125">
                  <c:v>03/17-19/2013</c:v>
                </c:pt>
                <c:pt idx="126">
                  <c:v>03/18-20/2013</c:v>
                </c:pt>
                <c:pt idx="127">
                  <c:v>03/19-21/2013</c:v>
                </c:pt>
                <c:pt idx="128">
                  <c:v>03/20-22/2013</c:v>
                </c:pt>
                <c:pt idx="129">
                  <c:v>03/21-23/2013</c:v>
                </c:pt>
                <c:pt idx="130">
                  <c:v>03/22-24/2013</c:v>
                </c:pt>
                <c:pt idx="131">
                  <c:v>03/23-25/2013</c:v>
                </c:pt>
                <c:pt idx="132">
                  <c:v>03/24-26/2013</c:v>
                </c:pt>
                <c:pt idx="133">
                  <c:v>03/25-27/2013</c:v>
                </c:pt>
                <c:pt idx="134">
                  <c:v>03/26-28/2013</c:v>
                </c:pt>
                <c:pt idx="135">
                  <c:v>03/27-29/2013</c:v>
                </c:pt>
                <c:pt idx="136">
                  <c:v>03/28-30/2013</c:v>
                </c:pt>
                <c:pt idx="137">
                  <c:v>03/29-04/1/2013</c:v>
                </c:pt>
                <c:pt idx="138">
                  <c:v>03/30-04/2/2013</c:v>
                </c:pt>
                <c:pt idx="139">
                  <c:v>04/1-3/2013</c:v>
                </c:pt>
                <c:pt idx="140">
                  <c:v>04/2-4/2013</c:v>
                </c:pt>
                <c:pt idx="141">
                  <c:v>04/3-5/2013</c:v>
                </c:pt>
                <c:pt idx="142">
                  <c:v>04/4-6/2013</c:v>
                </c:pt>
                <c:pt idx="143">
                  <c:v>04/5-7/2013</c:v>
                </c:pt>
                <c:pt idx="144">
                  <c:v>04/6-8/2013</c:v>
                </c:pt>
                <c:pt idx="145">
                  <c:v>04/7-9/2013</c:v>
                </c:pt>
                <c:pt idx="146">
                  <c:v>04/8-10/2013</c:v>
                </c:pt>
                <c:pt idx="147">
                  <c:v>04/9-11/2013</c:v>
                </c:pt>
                <c:pt idx="148">
                  <c:v>04/10-12/2013</c:v>
                </c:pt>
                <c:pt idx="149">
                  <c:v>04/11-13/2013</c:v>
                </c:pt>
                <c:pt idx="150">
                  <c:v>04/12-14/2013</c:v>
                </c:pt>
                <c:pt idx="151">
                  <c:v>04/13-15/2013</c:v>
                </c:pt>
                <c:pt idx="152">
                  <c:v>04/14-16/2013</c:v>
                </c:pt>
                <c:pt idx="153">
                  <c:v>04/15-17/2013</c:v>
                </c:pt>
                <c:pt idx="154">
                  <c:v>04/16-18/2013</c:v>
                </c:pt>
                <c:pt idx="155">
                  <c:v>04/17-19/2013</c:v>
                </c:pt>
                <c:pt idx="156">
                  <c:v>04/18-20/2013</c:v>
                </c:pt>
                <c:pt idx="157">
                  <c:v>04/19-21/2013</c:v>
                </c:pt>
                <c:pt idx="158">
                  <c:v>04/20-22/2013</c:v>
                </c:pt>
                <c:pt idx="159">
                  <c:v>04/21-23/2013</c:v>
                </c:pt>
                <c:pt idx="160">
                  <c:v>04/22-24/2013</c:v>
                </c:pt>
                <c:pt idx="161">
                  <c:v>04/23-25/2013</c:v>
                </c:pt>
                <c:pt idx="162">
                  <c:v>04/24-26/2013</c:v>
                </c:pt>
                <c:pt idx="163">
                  <c:v>04/25-27/2013</c:v>
                </c:pt>
                <c:pt idx="164">
                  <c:v>04/26-28/2013</c:v>
                </c:pt>
                <c:pt idx="165">
                  <c:v>04/27-29/2013</c:v>
                </c:pt>
                <c:pt idx="166">
                  <c:v>04/28-30/2013</c:v>
                </c:pt>
                <c:pt idx="167">
                  <c:v>04/29-05/1/2013</c:v>
                </c:pt>
                <c:pt idx="168">
                  <c:v>04/30-05/2/2013</c:v>
                </c:pt>
                <c:pt idx="169">
                  <c:v>05/1-3/2013</c:v>
                </c:pt>
                <c:pt idx="170">
                  <c:v>05/2-4/2013</c:v>
                </c:pt>
                <c:pt idx="171">
                  <c:v>05/3-5/2013</c:v>
                </c:pt>
                <c:pt idx="172">
                  <c:v>05/4-6/2013</c:v>
                </c:pt>
                <c:pt idx="173">
                  <c:v>05/5-7/2013</c:v>
                </c:pt>
                <c:pt idx="174">
                  <c:v>05/6-8/2013</c:v>
                </c:pt>
                <c:pt idx="175">
                  <c:v>05/7-9/2013</c:v>
                </c:pt>
                <c:pt idx="176">
                  <c:v>05/8-10/2013</c:v>
                </c:pt>
                <c:pt idx="177">
                  <c:v>05/9-11/2013</c:v>
                </c:pt>
                <c:pt idx="178">
                  <c:v>05/10-12/2013</c:v>
                </c:pt>
                <c:pt idx="179">
                  <c:v>05/11-13/2013</c:v>
                </c:pt>
                <c:pt idx="180">
                  <c:v>05/12-14/2013</c:v>
                </c:pt>
                <c:pt idx="181">
                  <c:v>05/13-15/2013</c:v>
                </c:pt>
                <c:pt idx="182">
                  <c:v>05/14-16/2013</c:v>
                </c:pt>
                <c:pt idx="183">
                  <c:v>05/15-17/2013</c:v>
                </c:pt>
                <c:pt idx="184">
                  <c:v>05/16-18/2013</c:v>
                </c:pt>
                <c:pt idx="185">
                  <c:v>05/17-19/2013</c:v>
                </c:pt>
                <c:pt idx="186">
                  <c:v>05/18-20/2013</c:v>
                </c:pt>
                <c:pt idx="187">
                  <c:v>05/19-21/2013</c:v>
                </c:pt>
                <c:pt idx="188">
                  <c:v>05/20-22/2013</c:v>
                </c:pt>
                <c:pt idx="189">
                  <c:v>05/21-23/2013</c:v>
                </c:pt>
                <c:pt idx="190">
                  <c:v>05/22-24/2013</c:v>
                </c:pt>
                <c:pt idx="191">
                  <c:v>05/23-25/2013</c:v>
                </c:pt>
                <c:pt idx="192">
                  <c:v>05/24-26/2013</c:v>
                </c:pt>
                <c:pt idx="193">
                  <c:v>05/25-27/2013</c:v>
                </c:pt>
                <c:pt idx="194">
                  <c:v>05/26-28/2013</c:v>
                </c:pt>
                <c:pt idx="195">
                  <c:v>05/27-29/2013</c:v>
                </c:pt>
                <c:pt idx="196">
                  <c:v>05/28-30/2013</c:v>
                </c:pt>
                <c:pt idx="197">
                  <c:v>05/29-31/2013</c:v>
                </c:pt>
                <c:pt idx="198">
                  <c:v>05/30-06/1/2013</c:v>
                </c:pt>
                <c:pt idx="199">
                  <c:v>05/31-06/2/2013</c:v>
                </c:pt>
                <c:pt idx="200">
                  <c:v>06/1-3/2013</c:v>
                </c:pt>
              </c:strCache>
            </c:strRef>
          </c:cat>
          <c:val>
            <c:numRef>
              <c:f>Sheet1!$T$1:$T$201</c:f>
              <c:numCache>
                <c:formatCode>General</c:formatCode>
                <c:ptCount val="201"/>
                <c:pt idx="0">
                  <c:v>52.0</c:v>
                </c:pt>
                <c:pt idx="1">
                  <c:v>52.0</c:v>
                </c:pt>
                <c:pt idx="2">
                  <c:v>49.0</c:v>
                </c:pt>
                <c:pt idx="3">
                  <c:v>48.0</c:v>
                </c:pt>
                <c:pt idx="4">
                  <c:v>50.0</c:v>
                </c:pt>
                <c:pt idx="5">
                  <c:v>49.0</c:v>
                </c:pt>
                <c:pt idx="6">
                  <c:v>47.0</c:v>
                </c:pt>
                <c:pt idx="7">
                  <c:v>51.0</c:v>
                </c:pt>
                <c:pt idx="8">
                  <c:v>53.0</c:v>
                </c:pt>
                <c:pt idx="9">
                  <c:v>54.0</c:v>
                </c:pt>
                <c:pt idx="10">
                  <c:v>49.0</c:v>
                </c:pt>
                <c:pt idx="11">
                  <c:v>52.0</c:v>
                </c:pt>
                <c:pt idx="12">
                  <c:v>53.0</c:v>
                </c:pt>
                <c:pt idx="13">
                  <c:v>51.0</c:v>
                </c:pt>
                <c:pt idx="14">
                  <c:v>52.0</c:v>
                </c:pt>
                <c:pt idx="15">
                  <c:v>53.0</c:v>
                </c:pt>
                <c:pt idx="16">
                  <c:v>47.0</c:v>
                </c:pt>
                <c:pt idx="17">
                  <c:v>51.0</c:v>
                </c:pt>
                <c:pt idx="18">
                  <c:v>51.0</c:v>
                </c:pt>
                <c:pt idx="19">
                  <c:v>54.0</c:v>
                </c:pt>
                <c:pt idx="20">
                  <c:v>53.0</c:v>
                </c:pt>
                <c:pt idx="21">
                  <c:v>50.0</c:v>
                </c:pt>
                <c:pt idx="22">
                  <c:v>50.0</c:v>
                </c:pt>
                <c:pt idx="23">
                  <c:v>50.0</c:v>
                </c:pt>
                <c:pt idx="24">
                  <c:v>48.0</c:v>
                </c:pt>
                <c:pt idx="25">
                  <c:v>52.0</c:v>
                </c:pt>
                <c:pt idx="26">
                  <c:v>50.0</c:v>
                </c:pt>
                <c:pt idx="27">
                  <c:v>51.0</c:v>
                </c:pt>
                <c:pt idx="28">
                  <c:v>51.0</c:v>
                </c:pt>
                <c:pt idx="29">
                  <c:v>52.0</c:v>
                </c:pt>
                <c:pt idx="30">
                  <c:v>50.0</c:v>
                </c:pt>
                <c:pt idx="31">
                  <c:v>53.0</c:v>
                </c:pt>
                <c:pt idx="32">
                  <c:v>48.0</c:v>
                </c:pt>
                <c:pt idx="33">
                  <c:v>50.0</c:v>
                </c:pt>
                <c:pt idx="34">
                  <c:v>50.0</c:v>
                </c:pt>
                <c:pt idx="35">
                  <c:v>48.0</c:v>
                </c:pt>
                <c:pt idx="36">
                  <c:v>50.0</c:v>
                </c:pt>
                <c:pt idx="37">
                  <c:v>49.0</c:v>
                </c:pt>
                <c:pt idx="38">
                  <c:v>48.0</c:v>
                </c:pt>
                <c:pt idx="39">
                  <c:v>49.0</c:v>
                </c:pt>
                <c:pt idx="40">
                  <c:v>51.0</c:v>
                </c:pt>
                <c:pt idx="41">
                  <c:v>53.0</c:v>
                </c:pt>
                <c:pt idx="42">
                  <c:v>56.0</c:v>
                </c:pt>
                <c:pt idx="43">
                  <c:v>50.0</c:v>
                </c:pt>
                <c:pt idx="44">
                  <c:v>49.0</c:v>
                </c:pt>
                <c:pt idx="45">
                  <c:v>51.0</c:v>
                </c:pt>
                <c:pt idx="46">
                  <c:v>54.0</c:v>
                </c:pt>
                <c:pt idx="47">
                  <c:v>52.0</c:v>
                </c:pt>
                <c:pt idx="48">
                  <c:v>58.0</c:v>
                </c:pt>
                <c:pt idx="49">
                  <c:v>51.0</c:v>
                </c:pt>
                <c:pt idx="50">
                  <c:v>47.0</c:v>
                </c:pt>
                <c:pt idx="51">
                  <c:v>52.0</c:v>
                </c:pt>
                <c:pt idx="52">
                  <c:v>51.0</c:v>
                </c:pt>
                <c:pt idx="53">
                  <c:v>46.0</c:v>
                </c:pt>
                <c:pt idx="54">
                  <c:v>48.0</c:v>
                </c:pt>
                <c:pt idx="55">
                  <c:v>49.0</c:v>
                </c:pt>
                <c:pt idx="56">
                  <c:v>52.0</c:v>
                </c:pt>
                <c:pt idx="57">
                  <c:v>49.0</c:v>
                </c:pt>
                <c:pt idx="58">
                  <c:v>52.0</c:v>
                </c:pt>
                <c:pt idx="59">
                  <c:v>51.0</c:v>
                </c:pt>
                <c:pt idx="60">
                  <c:v>49.0</c:v>
                </c:pt>
                <c:pt idx="61">
                  <c:v>47.0</c:v>
                </c:pt>
                <c:pt idx="62">
                  <c:v>50.0</c:v>
                </c:pt>
                <c:pt idx="63">
                  <c:v>47.0</c:v>
                </c:pt>
                <c:pt idx="64">
                  <c:v>52.0</c:v>
                </c:pt>
                <c:pt idx="65">
                  <c:v>48.0</c:v>
                </c:pt>
                <c:pt idx="66">
                  <c:v>50.0</c:v>
                </c:pt>
                <c:pt idx="67">
                  <c:v>46.0</c:v>
                </c:pt>
                <c:pt idx="68">
                  <c:v>57.0</c:v>
                </c:pt>
                <c:pt idx="69">
                  <c:v>48.0</c:v>
                </c:pt>
                <c:pt idx="70">
                  <c:v>49.0</c:v>
                </c:pt>
                <c:pt idx="71">
                  <c:v>49.0</c:v>
                </c:pt>
                <c:pt idx="72">
                  <c:v>49.0</c:v>
                </c:pt>
                <c:pt idx="73">
                  <c:v>47.0</c:v>
                </c:pt>
                <c:pt idx="74">
                  <c:v>50.0</c:v>
                </c:pt>
                <c:pt idx="75">
                  <c:v>50.0</c:v>
                </c:pt>
                <c:pt idx="76">
                  <c:v>52.0</c:v>
                </c:pt>
                <c:pt idx="77">
                  <c:v>51.0</c:v>
                </c:pt>
                <c:pt idx="78">
                  <c:v>53.0</c:v>
                </c:pt>
                <c:pt idx="79">
                  <c:v>47.0</c:v>
                </c:pt>
                <c:pt idx="80">
                  <c:v>51.0</c:v>
                </c:pt>
                <c:pt idx="81">
                  <c:v>50.0</c:v>
                </c:pt>
                <c:pt idx="82">
                  <c:v>50.0</c:v>
                </c:pt>
                <c:pt idx="83">
                  <c:v>50.0</c:v>
                </c:pt>
                <c:pt idx="84">
                  <c:v>53.0</c:v>
                </c:pt>
                <c:pt idx="85">
                  <c:v>49.0</c:v>
                </c:pt>
                <c:pt idx="86">
                  <c:v>50.0</c:v>
                </c:pt>
                <c:pt idx="87">
                  <c:v>50.0</c:v>
                </c:pt>
                <c:pt idx="88">
                  <c:v>49.0</c:v>
                </c:pt>
                <c:pt idx="89">
                  <c:v>50.0</c:v>
                </c:pt>
                <c:pt idx="90">
                  <c:v>54.0</c:v>
                </c:pt>
                <c:pt idx="91">
                  <c:v>51.0</c:v>
                </c:pt>
                <c:pt idx="92">
                  <c:v>50.0</c:v>
                </c:pt>
                <c:pt idx="93">
                  <c:v>54.0</c:v>
                </c:pt>
                <c:pt idx="94">
                  <c:v>51.0</c:v>
                </c:pt>
                <c:pt idx="95">
                  <c:v>52.0</c:v>
                </c:pt>
                <c:pt idx="96">
                  <c:v>51.0</c:v>
                </c:pt>
                <c:pt idx="97">
                  <c:v>50.0</c:v>
                </c:pt>
                <c:pt idx="98">
                  <c:v>53.0</c:v>
                </c:pt>
                <c:pt idx="99">
                  <c:v>51.0</c:v>
                </c:pt>
                <c:pt idx="100">
                  <c:v>48.0</c:v>
                </c:pt>
                <c:pt idx="101">
                  <c:v>50.0</c:v>
                </c:pt>
                <c:pt idx="102">
                  <c:v>56.0</c:v>
                </c:pt>
                <c:pt idx="103">
                  <c:v>48.0</c:v>
                </c:pt>
                <c:pt idx="104">
                  <c:v>51.0</c:v>
                </c:pt>
                <c:pt idx="105">
                  <c:v>50.0</c:v>
                </c:pt>
                <c:pt idx="106">
                  <c:v>49.0</c:v>
                </c:pt>
                <c:pt idx="107">
                  <c:v>52.0</c:v>
                </c:pt>
                <c:pt idx="108">
                  <c:v>56.0</c:v>
                </c:pt>
                <c:pt idx="109">
                  <c:v>53.0</c:v>
                </c:pt>
                <c:pt idx="110">
                  <c:v>48.0</c:v>
                </c:pt>
                <c:pt idx="111">
                  <c:v>50.0</c:v>
                </c:pt>
                <c:pt idx="112">
                  <c:v>49.0</c:v>
                </c:pt>
                <c:pt idx="113">
                  <c:v>52.0</c:v>
                </c:pt>
                <c:pt idx="114">
                  <c:v>52.0</c:v>
                </c:pt>
                <c:pt idx="115">
                  <c:v>56.0</c:v>
                </c:pt>
                <c:pt idx="116">
                  <c:v>48.0</c:v>
                </c:pt>
                <c:pt idx="117">
                  <c:v>49.0</c:v>
                </c:pt>
                <c:pt idx="118">
                  <c:v>52.0</c:v>
                </c:pt>
                <c:pt idx="119">
                  <c:v>53.0</c:v>
                </c:pt>
                <c:pt idx="120">
                  <c:v>48.0</c:v>
                </c:pt>
                <c:pt idx="121">
                  <c:v>49.0</c:v>
                </c:pt>
                <c:pt idx="122">
                  <c:v>53.0</c:v>
                </c:pt>
                <c:pt idx="123">
                  <c:v>46.0</c:v>
                </c:pt>
                <c:pt idx="124">
                  <c:v>52.0</c:v>
                </c:pt>
                <c:pt idx="125">
                  <c:v>50.0</c:v>
                </c:pt>
                <c:pt idx="126">
                  <c:v>49.0</c:v>
                </c:pt>
                <c:pt idx="127">
                  <c:v>48.0</c:v>
                </c:pt>
                <c:pt idx="128">
                  <c:v>48.0</c:v>
                </c:pt>
                <c:pt idx="129">
                  <c:v>52.0</c:v>
                </c:pt>
                <c:pt idx="130">
                  <c:v>51.0</c:v>
                </c:pt>
                <c:pt idx="131">
                  <c:v>48.0</c:v>
                </c:pt>
                <c:pt idx="132">
                  <c:v>47.0</c:v>
                </c:pt>
                <c:pt idx="133">
                  <c:v>51.0</c:v>
                </c:pt>
                <c:pt idx="134">
                  <c:v>52.0</c:v>
                </c:pt>
                <c:pt idx="135">
                  <c:v>49.0</c:v>
                </c:pt>
                <c:pt idx="136">
                  <c:v>49.0</c:v>
                </c:pt>
                <c:pt idx="137">
                  <c:v>48.0</c:v>
                </c:pt>
                <c:pt idx="138">
                  <c:v>47.0</c:v>
                </c:pt>
                <c:pt idx="139">
                  <c:v>50.0</c:v>
                </c:pt>
                <c:pt idx="140">
                  <c:v>53.0</c:v>
                </c:pt>
                <c:pt idx="141">
                  <c:v>48.0</c:v>
                </c:pt>
                <c:pt idx="142">
                  <c:v>49.0</c:v>
                </c:pt>
                <c:pt idx="143">
                  <c:v>47.0</c:v>
                </c:pt>
                <c:pt idx="144">
                  <c:v>48.0</c:v>
                </c:pt>
                <c:pt idx="145">
                  <c:v>54.0</c:v>
                </c:pt>
                <c:pt idx="146">
                  <c:v>52.0</c:v>
                </c:pt>
                <c:pt idx="147">
                  <c:v>51.0</c:v>
                </c:pt>
                <c:pt idx="148">
                  <c:v>54.0</c:v>
                </c:pt>
                <c:pt idx="149">
                  <c:v>48.0</c:v>
                </c:pt>
                <c:pt idx="150">
                  <c:v>51.0</c:v>
                </c:pt>
                <c:pt idx="151">
                  <c:v>51.0</c:v>
                </c:pt>
                <c:pt idx="152">
                  <c:v>51.0</c:v>
                </c:pt>
                <c:pt idx="153">
                  <c:v>52.0</c:v>
                </c:pt>
                <c:pt idx="154">
                  <c:v>51.0</c:v>
                </c:pt>
                <c:pt idx="155">
                  <c:v>52.0</c:v>
                </c:pt>
                <c:pt idx="156">
                  <c:v>53.0</c:v>
                </c:pt>
                <c:pt idx="157">
                  <c:v>52.0</c:v>
                </c:pt>
                <c:pt idx="158">
                  <c:v>54.0</c:v>
                </c:pt>
                <c:pt idx="159">
                  <c:v>50.0</c:v>
                </c:pt>
                <c:pt idx="160">
                  <c:v>50.0</c:v>
                </c:pt>
                <c:pt idx="161">
                  <c:v>50.0</c:v>
                </c:pt>
                <c:pt idx="162">
                  <c:v>52.0</c:v>
                </c:pt>
                <c:pt idx="163">
                  <c:v>49.0</c:v>
                </c:pt>
                <c:pt idx="164">
                  <c:v>49.0</c:v>
                </c:pt>
                <c:pt idx="165">
                  <c:v>48.0</c:v>
                </c:pt>
                <c:pt idx="166">
                  <c:v>50.0</c:v>
                </c:pt>
                <c:pt idx="167">
                  <c:v>49.0</c:v>
                </c:pt>
                <c:pt idx="168">
                  <c:v>47.0</c:v>
                </c:pt>
                <c:pt idx="169">
                  <c:v>50.0</c:v>
                </c:pt>
                <c:pt idx="170">
                  <c:v>49.0</c:v>
                </c:pt>
                <c:pt idx="171">
                  <c:v>52.0</c:v>
                </c:pt>
                <c:pt idx="172">
                  <c:v>47.0</c:v>
                </c:pt>
                <c:pt idx="173">
                  <c:v>50.0</c:v>
                </c:pt>
                <c:pt idx="174">
                  <c:v>48.0</c:v>
                </c:pt>
                <c:pt idx="175">
                  <c:v>50.0</c:v>
                </c:pt>
                <c:pt idx="176">
                  <c:v>51.0</c:v>
                </c:pt>
                <c:pt idx="177">
                  <c:v>46.0</c:v>
                </c:pt>
                <c:pt idx="178">
                  <c:v>47.0</c:v>
                </c:pt>
                <c:pt idx="179">
                  <c:v>48.0</c:v>
                </c:pt>
                <c:pt idx="180">
                  <c:v>51.0</c:v>
                </c:pt>
                <c:pt idx="181">
                  <c:v>49.0</c:v>
                </c:pt>
                <c:pt idx="182">
                  <c:v>49.0</c:v>
                </c:pt>
                <c:pt idx="183">
                  <c:v>47.0</c:v>
                </c:pt>
                <c:pt idx="184">
                  <c:v>51.0</c:v>
                </c:pt>
                <c:pt idx="185">
                  <c:v>54.0</c:v>
                </c:pt>
                <c:pt idx="186">
                  <c:v>52.0</c:v>
                </c:pt>
                <c:pt idx="187">
                  <c:v>52.0</c:v>
                </c:pt>
                <c:pt idx="188">
                  <c:v>52.0</c:v>
                </c:pt>
                <c:pt idx="189">
                  <c:v>52.0</c:v>
                </c:pt>
                <c:pt idx="190">
                  <c:v>49.0</c:v>
                </c:pt>
                <c:pt idx="191">
                  <c:v>52.0</c:v>
                </c:pt>
                <c:pt idx="192">
                  <c:v>49.0</c:v>
                </c:pt>
                <c:pt idx="193">
                  <c:v>49.0</c:v>
                </c:pt>
                <c:pt idx="194">
                  <c:v>53.0</c:v>
                </c:pt>
                <c:pt idx="195">
                  <c:v>50.0</c:v>
                </c:pt>
                <c:pt idx="196">
                  <c:v>52.0</c:v>
                </c:pt>
                <c:pt idx="197">
                  <c:v>57.0</c:v>
                </c:pt>
                <c:pt idx="198">
                  <c:v>52.0</c:v>
                </c:pt>
                <c:pt idx="199">
                  <c:v>53.0</c:v>
                </c:pt>
                <c:pt idx="200">
                  <c:v>50.0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1114152"/>
        <c:axId val="2091117096"/>
      </c:lineChart>
      <c:catAx>
        <c:axId val="2091114152"/>
        <c:scaling>
          <c:orientation val="minMax"/>
        </c:scaling>
        <c:delete val="1"/>
        <c:axPos val="b"/>
        <c:majorTickMark val="out"/>
        <c:minorTickMark val="none"/>
        <c:tickLblPos val="nextTo"/>
        <c:crossAx val="2091117096"/>
        <c:crosses val="autoZero"/>
        <c:auto val="1"/>
        <c:lblAlgn val="ctr"/>
        <c:lblOffset val="100"/>
        <c:noMultiLvlLbl val="0"/>
      </c:catAx>
      <c:valAx>
        <c:axId val="2091117096"/>
        <c:scaling>
          <c:orientation val="minMax"/>
          <c:max val="60.0"/>
          <c:min val="4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1114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Statistical Uncertainty</c:v>
                </c:pt>
              </c:strCache>
            </c:strRef>
          </c:tx>
          <c:spPr>
            <a:ln>
              <a:solidFill>
                <a:srgbClr val="CF543F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2.5</c:v>
                </c:pt>
                <c:pt idx="3">
                  <c:v>3.0</c:v>
                </c:pt>
                <c:pt idx="4">
                  <c:v>3.25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Perceptual Uncertainty</c:v>
                </c:pt>
              </c:strCache>
            </c:strRef>
          </c:tx>
          <c:spPr>
            <a:ln>
              <a:solidFill>
                <a:srgbClr val="93A299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1.0</c:v>
                </c:pt>
                <c:pt idx="1">
                  <c:v>1.5</c:v>
                </c:pt>
                <c:pt idx="2">
                  <c:v>2.5</c:v>
                </c:pt>
                <c:pt idx="3">
                  <c:v>3.75</c:v>
                </c:pt>
                <c:pt idx="4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318152"/>
        <c:axId val="2096311784"/>
      </c:lineChart>
      <c:catAx>
        <c:axId val="2096318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6311784"/>
        <c:crosses val="autoZero"/>
        <c:auto val="1"/>
        <c:lblAlgn val="ctr"/>
        <c:lblOffset val="100"/>
        <c:noMultiLvlLbl val="0"/>
      </c:catAx>
      <c:valAx>
        <c:axId val="209631178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963181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Statistical Uncertainty</c:v>
                </c:pt>
              </c:strCache>
            </c:strRef>
          </c:tx>
          <c:spPr>
            <a:ln>
              <a:solidFill>
                <a:srgbClr val="CF543F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2.5</c:v>
                </c:pt>
                <c:pt idx="3">
                  <c:v>3.0</c:v>
                </c:pt>
                <c:pt idx="4">
                  <c:v>3.25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Perceptual Uncertainty</c:v>
                </c:pt>
              </c:strCache>
            </c:strRef>
          </c:tx>
          <c:spPr>
            <a:ln>
              <a:solidFill>
                <a:srgbClr val="93A299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1.0</c:v>
                </c:pt>
                <c:pt idx="1">
                  <c:v>1.5</c:v>
                </c:pt>
                <c:pt idx="2">
                  <c:v>2.5</c:v>
                </c:pt>
                <c:pt idx="3">
                  <c:v>3.75</c:v>
                </c:pt>
                <c:pt idx="4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3230984"/>
        <c:axId val="2093511896"/>
      </c:lineChart>
      <c:catAx>
        <c:axId val="2093230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3511896"/>
        <c:crosses val="autoZero"/>
        <c:auto val="1"/>
        <c:lblAlgn val="ctr"/>
        <c:lblOffset val="100"/>
        <c:noMultiLvlLbl val="0"/>
      </c:catAx>
      <c:valAx>
        <c:axId val="209351189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932309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Statistical Uncertainty</c:v>
                </c:pt>
              </c:strCache>
            </c:strRef>
          </c:tx>
          <c:spPr>
            <a:ln>
              <a:solidFill>
                <a:srgbClr val="CF543F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2.5</c:v>
                </c:pt>
                <c:pt idx="3">
                  <c:v>3.0</c:v>
                </c:pt>
                <c:pt idx="4">
                  <c:v>3.25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Perceptual Uncertainty</c:v>
                </c:pt>
              </c:strCache>
            </c:strRef>
          </c:tx>
          <c:spPr>
            <a:ln>
              <a:solidFill>
                <a:srgbClr val="93A299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1.0</c:v>
                </c:pt>
                <c:pt idx="1">
                  <c:v>1.5</c:v>
                </c:pt>
                <c:pt idx="2">
                  <c:v>2.5</c:v>
                </c:pt>
                <c:pt idx="3">
                  <c:v>3.75</c:v>
                </c:pt>
                <c:pt idx="4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5238504"/>
        <c:axId val="2092957832"/>
      </c:lineChart>
      <c:catAx>
        <c:axId val="2095238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2957832"/>
        <c:crosses val="autoZero"/>
        <c:auto val="1"/>
        <c:lblAlgn val="ctr"/>
        <c:lblOffset val="100"/>
        <c:noMultiLvlLbl val="0"/>
      </c:catAx>
      <c:valAx>
        <c:axId val="209295783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952385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Statistical Uncertainty</c:v>
                </c:pt>
              </c:strCache>
            </c:strRef>
          </c:tx>
          <c:spPr>
            <a:ln>
              <a:solidFill>
                <a:srgbClr val="CF543F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2.5</c:v>
                </c:pt>
                <c:pt idx="3">
                  <c:v>3.0</c:v>
                </c:pt>
                <c:pt idx="4">
                  <c:v>3.25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Perceptual Uncertainty</c:v>
                </c:pt>
              </c:strCache>
            </c:strRef>
          </c:tx>
          <c:spPr>
            <a:ln>
              <a:solidFill>
                <a:srgbClr val="93A299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1.0</c:v>
                </c:pt>
                <c:pt idx="1">
                  <c:v>1.5</c:v>
                </c:pt>
                <c:pt idx="2">
                  <c:v>2.5</c:v>
                </c:pt>
                <c:pt idx="3">
                  <c:v>3.75</c:v>
                </c:pt>
                <c:pt idx="4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137240"/>
        <c:axId val="2096841288"/>
      </c:lineChart>
      <c:catAx>
        <c:axId val="2096137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6841288"/>
        <c:crosses val="autoZero"/>
        <c:auto val="1"/>
        <c:lblAlgn val="ctr"/>
        <c:lblOffset val="100"/>
        <c:noMultiLvlLbl val="0"/>
      </c:catAx>
      <c:valAx>
        <c:axId val="209684128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961372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Statistical Uncertainty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2.5</c:v>
                </c:pt>
                <c:pt idx="3">
                  <c:v>3.0</c:v>
                </c:pt>
                <c:pt idx="4">
                  <c:v>3.25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Perceptual Uncertainty</c:v>
                </c:pt>
              </c:strCache>
            </c:strRef>
          </c:tx>
          <c:spPr>
            <a:ln>
              <a:solidFill>
                <a:srgbClr val="93A299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1.0</c:v>
                </c:pt>
                <c:pt idx="1">
                  <c:v>1.5</c:v>
                </c:pt>
                <c:pt idx="2">
                  <c:v>2.5</c:v>
                </c:pt>
                <c:pt idx="3">
                  <c:v>3.75</c:v>
                </c:pt>
                <c:pt idx="4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580104"/>
        <c:axId val="2095928568"/>
      </c:lineChart>
      <c:catAx>
        <c:axId val="2089580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5928568"/>
        <c:crosses val="autoZero"/>
        <c:auto val="1"/>
        <c:lblAlgn val="ctr"/>
        <c:lblOffset val="100"/>
        <c:noMultiLvlLbl val="0"/>
      </c:catAx>
      <c:valAx>
        <c:axId val="209592856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895801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Statistical Uncertainty</c:v>
                </c:pt>
              </c:strCache>
            </c:strRef>
          </c:tx>
          <c:spPr>
            <a:ln>
              <a:solidFill>
                <a:srgbClr val="CF543F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2.5</c:v>
                </c:pt>
                <c:pt idx="3">
                  <c:v>3.0</c:v>
                </c:pt>
                <c:pt idx="4">
                  <c:v>3.25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5477512"/>
        <c:axId val="2092975448"/>
      </c:lineChart>
      <c:catAx>
        <c:axId val="2095477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2975448"/>
        <c:crosses val="autoZero"/>
        <c:auto val="1"/>
        <c:lblAlgn val="ctr"/>
        <c:lblOffset val="100"/>
        <c:noMultiLvlLbl val="0"/>
      </c:catAx>
      <c:valAx>
        <c:axId val="2092975448"/>
        <c:scaling>
          <c:orientation val="minMax"/>
          <c:max val="6.0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Human Certainty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547751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24.0</c:v>
                </c:pt>
                <c:pt idx="3">
                  <c:v>32.0</c:v>
                </c:pt>
                <c:pt idx="4">
                  <c:v>40.0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</c:v>
                </c:pt>
                <c:pt idx="1">
                  <c:v>0.75</c:v>
                </c:pt>
                <c:pt idx="2">
                  <c:v>0.85</c:v>
                </c:pt>
                <c:pt idx="3">
                  <c:v>0.88</c:v>
                </c:pt>
                <c:pt idx="4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114808"/>
        <c:axId val="2131120568"/>
      </c:lineChart>
      <c:catAx>
        <c:axId val="2131114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Mean</a:t>
                </a:r>
                <a:r>
                  <a:rPr lang="en-US" baseline="0" dirty="0" smtClean="0"/>
                  <a:t> Difference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120568"/>
        <c:crosses val="autoZero"/>
        <c:auto val="1"/>
        <c:lblAlgn val="ctr"/>
        <c:lblOffset val="100"/>
        <c:noMultiLvlLbl val="0"/>
      </c:catAx>
      <c:valAx>
        <c:axId val="2131120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114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24.0</c:v>
                </c:pt>
                <c:pt idx="3">
                  <c:v>32.0</c:v>
                </c:pt>
                <c:pt idx="4">
                  <c:v>40.0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</c:v>
                </c:pt>
                <c:pt idx="1">
                  <c:v>0.75</c:v>
                </c:pt>
                <c:pt idx="2">
                  <c:v>0.85</c:v>
                </c:pt>
                <c:pt idx="3">
                  <c:v>0.88</c:v>
                </c:pt>
                <c:pt idx="4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266760"/>
        <c:axId val="2131272584"/>
      </c:lineChart>
      <c:catAx>
        <c:axId val="2131266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400" b="1" dirty="0" smtClean="0">
                    <a:solidFill>
                      <a:srgbClr val="CF543F"/>
                    </a:solidFill>
                  </a:rPr>
                  <a:t>Mean</a:t>
                </a:r>
                <a:r>
                  <a:rPr lang="en-US" sz="2400" b="1" baseline="0" dirty="0" smtClean="0">
                    <a:solidFill>
                      <a:srgbClr val="CF543F"/>
                    </a:solidFill>
                  </a:rPr>
                  <a:t> Difference</a:t>
                </a:r>
                <a:endParaRPr lang="en-US" sz="2400" b="1" dirty="0">
                  <a:solidFill>
                    <a:srgbClr val="CF543F"/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272584"/>
        <c:crosses val="autoZero"/>
        <c:auto val="1"/>
        <c:lblAlgn val="ctr"/>
        <c:lblOffset val="100"/>
        <c:noMultiLvlLbl val="0"/>
      </c:catAx>
      <c:valAx>
        <c:axId val="21312725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266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24.0</c:v>
                </c:pt>
                <c:pt idx="3">
                  <c:v>32.0</c:v>
                </c:pt>
                <c:pt idx="4">
                  <c:v>40.0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</c:v>
                </c:pt>
                <c:pt idx="1">
                  <c:v>0.75</c:v>
                </c:pt>
                <c:pt idx="2">
                  <c:v>0.85</c:v>
                </c:pt>
                <c:pt idx="3">
                  <c:v>0.88</c:v>
                </c:pt>
                <c:pt idx="4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2213272"/>
        <c:axId val="2092203064"/>
      </c:lineChart>
      <c:catAx>
        <c:axId val="2092213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Mean</a:t>
                </a:r>
                <a:r>
                  <a:rPr lang="en-US" baseline="0" dirty="0" smtClean="0"/>
                  <a:t> Difference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203064"/>
        <c:crosses val="autoZero"/>
        <c:auto val="1"/>
        <c:lblAlgn val="ctr"/>
        <c:lblOffset val="100"/>
        <c:noMultiLvlLbl val="0"/>
      </c:catAx>
      <c:valAx>
        <c:axId val="20922030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>
                    <a:solidFill>
                      <a:srgbClr val="CF543F"/>
                    </a:solidFill>
                  </a:defRPr>
                </a:pPr>
                <a:r>
                  <a:rPr lang="en-US" sz="2400" dirty="0" smtClean="0">
                    <a:solidFill>
                      <a:srgbClr val="CF543F"/>
                    </a:solidFill>
                  </a:rPr>
                  <a:t>Accuracy</a:t>
                </a:r>
                <a:endParaRPr lang="en-US" sz="2400" dirty="0">
                  <a:solidFill>
                    <a:srgbClr val="CF543F"/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213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47625">
              <a:solidFill>
                <a:schemeClr val="accent1"/>
              </a:solidFill>
            </a:ln>
          </c:spPr>
          <c:xVal>
            <c:numRef>
              <c:f>Sheet1!$A$2:$A$9</c:f>
              <c:numCache>
                <c:formatCode>General</c:formatCode>
                <c:ptCount val="8"/>
                <c:pt idx="0">
                  <c:v>0.01</c:v>
                </c:pt>
                <c:pt idx="1">
                  <c:v>0.05</c:v>
                </c:pt>
                <c:pt idx="2">
                  <c:v>0.08</c:v>
                </c:pt>
                <c:pt idx="3">
                  <c:v>0.09</c:v>
                </c:pt>
                <c:pt idx="4">
                  <c:v>0.124</c:v>
                </c:pt>
                <c:pt idx="5">
                  <c:v>0.17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6.5</c:v>
                </c:pt>
                <c:pt idx="1">
                  <c:v>5.0</c:v>
                </c:pt>
                <c:pt idx="2">
                  <c:v>4.0</c:v>
                </c:pt>
                <c:pt idx="3">
                  <c:v>3.0</c:v>
                </c:pt>
                <c:pt idx="4">
                  <c:v>2.0</c:v>
                </c:pt>
                <c:pt idx="5">
                  <c:v>1.0</c:v>
                </c:pt>
                <c:pt idx="6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404632"/>
        <c:axId val="2131410248"/>
      </c:scatterChart>
      <c:valAx>
        <c:axId val="2131404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p-value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410248"/>
        <c:crosses val="autoZero"/>
        <c:crossBetween val="midCat"/>
      </c:valAx>
      <c:valAx>
        <c:axId val="2131410248"/>
        <c:scaling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Prediction</a:t>
                </a:r>
                <a:r>
                  <a:rPr lang="en-US" baseline="0" dirty="0" smtClean="0"/>
                  <a:t> Certainty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4046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47625">
              <a:solidFill>
                <a:schemeClr val="accent1"/>
              </a:solidFill>
            </a:ln>
          </c:spPr>
          <c:xVal>
            <c:numRef>
              <c:f>Sheet1!$A$2:$A$9</c:f>
              <c:numCache>
                <c:formatCode>General</c:formatCode>
                <c:ptCount val="8"/>
                <c:pt idx="0">
                  <c:v>0.01</c:v>
                </c:pt>
                <c:pt idx="1">
                  <c:v>0.05</c:v>
                </c:pt>
                <c:pt idx="2">
                  <c:v>0.08</c:v>
                </c:pt>
                <c:pt idx="3">
                  <c:v>0.09</c:v>
                </c:pt>
                <c:pt idx="4">
                  <c:v>0.124</c:v>
                </c:pt>
                <c:pt idx="5">
                  <c:v>0.17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6.5</c:v>
                </c:pt>
                <c:pt idx="1">
                  <c:v>5.0</c:v>
                </c:pt>
                <c:pt idx="2">
                  <c:v>4.0</c:v>
                </c:pt>
                <c:pt idx="3">
                  <c:v>3.0</c:v>
                </c:pt>
                <c:pt idx="4">
                  <c:v>2.0</c:v>
                </c:pt>
                <c:pt idx="5">
                  <c:v>1.0</c:v>
                </c:pt>
                <c:pt idx="6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459352"/>
        <c:axId val="2131465000"/>
      </c:scatterChart>
      <c:valAx>
        <c:axId val="2131459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p-value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465000"/>
        <c:crosses val="autoZero"/>
        <c:crossBetween val="midCat"/>
      </c:valAx>
      <c:valAx>
        <c:axId val="2131465000"/>
        <c:scaling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Prediction</a:t>
                </a:r>
                <a:r>
                  <a:rPr lang="en-US" baseline="0" dirty="0" smtClean="0"/>
                  <a:t> Certainty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4593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47625">
              <a:solidFill>
                <a:schemeClr val="accent1"/>
              </a:solidFill>
            </a:ln>
          </c:spPr>
          <c:xVal>
            <c:numRef>
              <c:f>Sheet1!$A$2:$A$9</c:f>
              <c:numCache>
                <c:formatCode>General</c:formatCode>
                <c:ptCount val="8"/>
                <c:pt idx="0">
                  <c:v>0.01</c:v>
                </c:pt>
                <c:pt idx="1">
                  <c:v>0.05</c:v>
                </c:pt>
                <c:pt idx="2">
                  <c:v>0.08</c:v>
                </c:pt>
                <c:pt idx="3">
                  <c:v>0.09</c:v>
                </c:pt>
                <c:pt idx="4">
                  <c:v>0.124</c:v>
                </c:pt>
                <c:pt idx="5">
                  <c:v>0.17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6.5</c:v>
                </c:pt>
                <c:pt idx="1">
                  <c:v>5.0</c:v>
                </c:pt>
                <c:pt idx="2">
                  <c:v>4.0</c:v>
                </c:pt>
                <c:pt idx="3">
                  <c:v>3.0</c:v>
                </c:pt>
                <c:pt idx="4">
                  <c:v>2.0</c:v>
                </c:pt>
                <c:pt idx="5">
                  <c:v>1.0</c:v>
                </c:pt>
                <c:pt idx="6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503704"/>
        <c:axId val="2131509320"/>
      </c:scatterChart>
      <c:valAx>
        <c:axId val="2131503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p-value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509320"/>
        <c:crosses val="autoZero"/>
        <c:crossBetween val="midCat"/>
      </c:valAx>
      <c:valAx>
        <c:axId val="2131509320"/>
        <c:scaling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Prediction</a:t>
                </a:r>
                <a:r>
                  <a:rPr lang="en-US" baseline="0" dirty="0" smtClean="0"/>
                  <a:t> Certainty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5037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47625">
              <a:solidFill>
                <a:schemeClr val="accent1"/>
              </a:solidFill>
            </a:ln>
          </c:spPr>
          <c:xVal>
            <c:numRef>
              <c:f>Sheet1!$A$2:$A$9</c:f>
              <c:numCache>
                <c:formatCode>General</c:formatCode>
                <c:ptCount val="8"/>
                <c:pt idx="0">
                  <c:v>0.01</c:v>
                </c:pt>
                <c:pt idx="1">
                  <c:v>0.05</c:v>
                </c:pt>
                <c:pt idx="2">
                  <c:v>0.08</c:v>
                </c:pt>
                <c:pt idx="3">
                  <c:v>0.09</c:v>
                </c:pt>
                <c:pt idx="4">
                  <c:v>0.124</c:v>
                </c:pt>
                <c:pt idx="5">
                  <c:v>0.17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6.5</c:v>
                </c:pt>
                <c:pt idx="1">
                  <c:v>5.0</c:v>
                </c:pt>
                <c:pt idx="2">
                  <c:v>4.0</c:v>
                </c:pt>
                <c:pt idx="3">
                  <c:v>3.0</c:v>
                </c:pt>
                <c:pt idx="4">
                  <c:v>2.0</c:v>
                </c:pt>
                <c:pt idx="5">
                  <c:v>1.0</c:v>
                </c:pt>
                <c:pt idx="6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446216"/>
        <c:axId val="2131486776"/>
      </c:scatterChart>
      <c:valAx>
        <c:axId val="2131446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p-value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486776"/>
        <c:crosses val="autoZero"/>
        <c:crossBetween val="midCat"/>
      </c:valAx>
      <c:valAx>
        <c:axId val="2131486776"/>
        <c:scaling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Prediction</a:t>
                </a:r>
                <a:r>
                  <a:rPr lang="en-US" baseline="0" dirty="0" smtClean="0"/>
                  <a:t> Certainty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4462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0.53411</cdr:x>
      <cdr:y>0.33933</cdr:y>
    </cdr:from>
    <cdr:to>
      <cdr:x>0.53411</cdr:x>
      <cdr:y>0.47362</cdr:y>
    </cdr:to>
    <cdr:cxnSp macro="">
      <cdr:nvCxnSpPr>
        <cdr:cNvPr id="5" name="Straight Arrow Connector 4"/>
        <cdr:cNvCxnSpPr/>
      </cdr:nvCxnSpPr>
      <cdr:spPr>
        <a:xfrm xmlns:a="http://schemas.openxmlformats.org/drawingml/2006/main">
          <a:off x="4395480" y="1151835"/>
          <a:ext cx="1" cy="45583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0.53119</cdr:x>
      <cdr:y>0.3809</cdr:y>
    </cdr:from>
    <cdr:to>
      <cdr:x>0.5331</cdr:x>
      <cdr:y>0.46802</cdr:y>
    </cdr:to>
    <cdr:cxnSp macro="">
      <cdr:nvCxnSpPr>
        <cdr:cNvPr id="5" name="Straight Arrow Connector 4"/>
        <cdr:cNvCxnSpPr/>
      </cdr:nvCxnSpPr>
      <cdr:spPr>
        <a:xfrm xmlns:a="http://schemas.openxmlformats.org/drawingml/2006/main">
          <a:off x="4371522" y="1723941"/>
          <a:ext cx="15677" cy="394288"/>
        </a:xfrm>
        <a:prstGeom xmlns:a="http://schemas.openxmlformats.org/drawingml/2006/main" prst="straightConnector1">
          <a:avLst/>
        </a:prstGeom>
        <a:ln xmlns:a="http://schemas.openxmlformats.org/drawingml/2006/main" w="38100" cmpd="sng">
          <a:solidFill>
            <a:srgbClr val="000000"/>
          </a:solidFill>
          <a:headEnd type="arrow"/>
          <a:tailEnd type="arrow"/>
        </a:ln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1CD6-2C3F-F945-9553-A714AE61769D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01A2A-5A17-2A40-A352-54735368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</a:p>
          <a:p>
            <a:r>
              <a:rPr lang="en-US" dirty="0" smtClean="0"/>
              <a:t>Include “mini charts” on graph slide.</a:t>
            </a:r>
          </a:p>
          <a:p>
            <a:r>
              <a:rPr lang="en-US" dirty="0" smtClean="0"/>
              <a:t>Potentially move graph slides</a:t>
            </a:r>
            <a:r>
              <a:rPr lang="en-US" baseline="0" dirty="0" smtClean="0"/>
              <a:t> to the end as the </a:t>
            </a:r>
            <a:r>
              <a:rPr lang="en-US" baseline="0" dirty="0" err="1" smtClean="0"/>
              <a:t>punchline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Use different graph for error bars paper.</a:t>
            </a:r>
          </a:p>
          <a:p>
            <a:r>
              <a:rPr lang="en-US" dirty="0" smtClean="0"/>
              <a:t>Include payoff slide per</a:t>
            </a:r>
            <a:r>
              <a:rPr lang="en-US" baseline="0" dirty="0" smtClean="0"/>
              <a:t> example?</a:t>
            </a:r>
          </a:p>
          <a:p>
            <a:r>
              <a:rPr lang="en-US" baseline="0" dirty="0" smtClean="0"/>
              <a:t>Replace Wickham example with Cook example</a:t>
            </a:r>
          </a:p>
          <a:p>
            <a:r>
              <a:rPr lang="en-US" baseline="0" dirty="0" smtClean="0"/>
              <a:t>Include some citations for scale slide</a:t>
            </a:r>
          </a:p>
          <a:p>
            <a:r>
              <a:rPr lang="en-US" baseline="0" dirty="0" smtClean="0"/>
              <a:t>Emphasize decision-making</a:t>
            </a:r>
          </a:p>
          <a:p>
            <a:r>
              <a:rPr lang="en-US" baseline="0" dirty="0" smtClean="0"/>
              <a:t>Choose different redundant encoding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1A2A-5A17-2A40-A352-547353681B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0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Accuracy here, but can construct these curves for lots of 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1A2A-5A17-2A40-A352-547353681B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Accuracy here, but can construct these curves for lots of 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1A2A-5A17-2A40-A352-547353681B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4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Accuracy here, but can construct these curves for lots of 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1A2A-5A17-2A40-A352-547353681B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gives us guidance on </a:t>
            </a:r>
            <a:r>
              <a:rPr lang="en-US" b="1" dirty="0" smtClean="0"/>
              <a:t>when to intervene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1A2A-5A17-2A40-A352-547353681B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93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central idea</a:t>
            </a:r>
            <a:r>
              <a:rPr lang="en-US" baseline="0" dirty="0" smtClean="0"/>
              <a:t> slide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1A2A-5A17-2A40-A352-547353681B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60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Mean and error</a:t>
            </a:r>
          </a:p>
          <a:p>
            <a:pPr marL="0" indent="0">
              <a:buNone/>
            </a:pPr>
            <a:r>
              <a:rPr lang="en-US" dirty="0" smtClean="0"/>
              <a:t>Regression</a:t>
            </a:r>
          </a:p>
          <a:p>
            <a:pPr marL="0" indent="0">
              <a:buNone/>
            </a:pPr>
            <a:r>
              <a:rPr lang="en-US" dirty="0" smtClean="0"/>
              <a:t>Significance testing</a:t>
            </a:r>
          </a:p>
          <a:p>
            <a:endParaRPr lang="en-US" dirty="0" smtClean="0"/>
          </a:p>
          <a:p>
            <a:r>
              <a:rPr lang="en-US" dirty="0" smtClean="0"/>
              <a:t>Mention</a:t>
            </a:r>
            <a:r>
              <a:rPr lang="en-US" baseline="0" dirty="0" smtClean="0"/>
              <a:t> Cox House </a:t>
            </a:r>
            <a:r>
              <a:rPr lang="en-US" baseline="0" dirty="0" err="1" smtClean="0"/>
              <a:t>Lindell</a:t>
            </a:r>
            <a:r>
              <a:rPr lang="en-US" baseline="0" dirty="0" smtClean="0"/>
              <a:t> </a:t>
            </a:r>
            <a:r>
              <a:rPr lang="en-US" baseline="0" smtClean="0"/>
              <a:t>Hurricane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1A2A-5A17-2A40-A352-547353681B0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10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(10/25/15 17:50) -----</a:t>
            </a:r>
          </a:p>
          <a:p>
            <a:r>
              <a:rPr lang="en-US"/>
              <a:t>Move away from the middle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1A2A-5A17-2A40-A352-547353681B0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35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Beta distribution, </a:t>
            </a:r>
            <a:r>
              <a:rPr lang="en-US" dirty="0" err="1" smtClean="0"/>
              <a:t>hyperskewness</a:t>
            </a:r>
            <a:r>
              <a:rPr lang="en-US" dirty="0" smtClean="0"/>
              <a:t> = 5</a:t>
            </a:r>
            <a:r>
              <a:rPr lang="en-US" baseline="30000" dirty="0" smtClean="0"/>
              <a:t>th</a:t>
            </a:r>
            <a:r>
              <a:rPr lang="en-US" dirty="0" smtClean="0"/>
              <a:t> standardized</a:t>
            </a:r>
            <a:r>
              <a:rPr lang="en-US" baseline="0" dirty="0" smtClean="0"/>
              <a:t> moment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1A2A-5A17-2A40-A352-547353681B0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1A2A-5A17-2A40-A352-547353681B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3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1A2A-5A17-2A40-A352-547353681B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4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1A2A-5A17-2A40-A352-547353681B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3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good?</a:t>
            </a:r>
          </a:p>
          <a:p>
            <a:r>
              <a:rPr lang="en-US" dirty="0" smtClean="0"/>
              <a:t>Compared to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1A2A-5A17-2A40-A352-547353681B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9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9FDF9-4CC0-CA44-9EB5-DFC37407E9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9FDF9-4CC0-CA44-9EB5-DFC37407E9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3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9FDF9-4CC0-CA44-9EB5-DFC37407E9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9FDF9-4CC0-CA44-9EB5-DFC37407E9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110-BFA1-D940-B696-FF59BEF9DF0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C783-3761-CF41-921D-55A41B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8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110-BFA1-D940-B696-FF59BEF9DF0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C783-3761-CF41-921D-55A41B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7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110-BFA1-D940-B696-FF59BEF9DF0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C783-3761-CF41-921D-55A41B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110-BFA1-D940-B696-FF59BEF9DF0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C783-3761-CF41-921D-55A41B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3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110-BFA1-D940-B696-FF59BEF9DF0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C783-3761-CF41-921D-55A41B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110-BFA1-D940-B696-FF59BEF9DF0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C783-3761-CF41-921D-55A41B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110-BFA1-D940-B696-FF59BEF9DF0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C783-3761-CF41-921D-55A41B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110-BFA1-D940-B696-FF59BEF9DF0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C783-3761-CF41-921D-55A41B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110-BFA1-D940-B696-FF59BEF9DF0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C783-3761-CF41-921D-55A41B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110-BFA1-D940-B696-FF59BEF9DF0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C783-3761-CF41-921D-55A41B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7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110-BFA1-D940-B696-FF59BEF9DF0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C783-3761-CF41-921D-55A41B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C110-BFA1-D940-B696-FF59BEF9DF0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C783-3761-CF41-921D-55A41B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7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4" Type="http://schemas.openxmlformats.org/officeDocument/2006/relationships/chart" Target="../charts/chart16.xml"/><Relationship Id="rId5" Type="http://schemas.openxmlformats.org/officeDocument/2006/relationships/chart" Target="../charts/chart17.xml"/><Relationship Id="rId6" Type="http://schemas.openxmlformats.org/officeDocument/2006/relationships/chart" Target="../charts/chart18.xml"/><Relationship Id="rId7" Type="http://schemas.openxmlformats.org/officeDocument/2006/relationships/chart" Target="../charts/chart19.xml"/><Relationship Id="rId8" Type="http://schemas.openxmlformats.org/officeDocument/2006/relationships/chart" Target="../charts/chart20.xml"/><Relationship Id="rId9" Type="http://schemas.openxmlformats.org/officeDocument/2006/relationships/chart" Target="../charts/chart21.xml"/><Relationship Id="rId10" Type="http://schemas.openxmlformats.org/officeDocument/2006/relationships/chart" Target="../charts/chart22.xml"/><Relationship Id="rId11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Uncertainty Visualization:</a:t>
            </a:r>
            <a:br>
              <a:rPr lang="en-US" dirty="0" smtClean="0"/>
            </a:br>
            <a:r>
              <a:rPr lang="en-US" dirty="0" smtClean="0"/>
              <a:t>Aligning Perception and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Correll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Gleicher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2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Data+Uncertainty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9" y="1200151"/>
            <a:ext cx="4525963" cy="3394472"/>
          </a:xfrm>
        </p:spPr>
      </p:pic>
      <p:sp>
        <p:nvSpPr>
          <p:cNvPr id="5" name="Rectangle 4"/>
          <p:cNvSpPr/>
          <p:nvPr/>
        </p:nvSpPr>
        <p:spPr>
          <a:xfrm>
            <a:off x="1862667" y="1200151"/>
            <a:ext cx="635000" cy="3562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6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9" y="1200151"/>
            <a:ext cx="4525963" cy="3394472"/>
          </a:xfrm>
        </p:spPr>
      </p:pic>
      <p:sp>
        <p:nvSpPr>
          <p:cNvPr id="5" name="Rectangle 4"/>
          <p:cNvSpPr/>
          <p:nvPr/>
        </p:nvSpPr>
        <p:spPr>
          <a:xfrm>
            <a:off x="1862667" y="1200151"/>
            <a:ext cx="635000" cy="3562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8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What Variables?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What </a:t>
            </a:r>
            <a:r>
              <a:rPr lang="en-US" dirty="0" smtClean="0"/>
              <a:t>Model?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" b="1119"/>
          <a:stretch>
            <a:fillRect/>
          </a:stretch>
        </p:blipFill>
        <p:spPr/>
      </p:pic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" b="1100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0" y="1200151"/>
            <a:ext cx="635000" cy="3562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5026" y="1581151"/>
            <a:ext cx="635000" cy="3562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Model?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9" y="1200151"/>
            <a:ext cx="4525963" cy="3394472"/>
          </a:xfrm>
        </p:spPr>
      </p:pic>
      <p:sp>
        <p:nvSpPr>
          <p:cNvPr id="5" name="Rectangle 4"/>
          <p:cNvSpPr/>
          <p:nvPr/>
        </p:nvSpPr>
        <p:spPr>
          <a:xfrm>
            <a:off x="1862667" y="1200151"/>
            <a:ext cx="635000" cy="3562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9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Model?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9" y="1200151"/>
            <a:ext cx="4525963" cy="3394472"/>
          </a:xfrm>
        </p:spPr>
      </p:pic>
      <p:sp>
        <p:nvSpPr>
          <p:cNvPr id="5" name="Rectangle 4"/>
          <p:cNvSpPr/>
          <p:nvPr/>
        </p:nvSpPr>
        <p:spPr>
          <a:xfrm>
            <a:off x="1862667" y="1200151"/>
            <a:ext cx="635000" cy="3562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Uncertainty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9019" y="1200151"/>
            <a:ext cx="4525963" cy="3394472"/>
          </a:xfrm>
        </p:spPr>
      </p:pic>
      <p:sp>
        <p:nvSpPr>
          <p:cNvPr id="3" name="Rectangle 2"/>
          <p:cNvSpPr/>
          <p:nvPr/>
        </p:nvSpPr>
        <p:spPr>
          <a:xfrm>
            <a:off x="1862667" y="1200151"/>
            <a:ext cx="635000" cy="3562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11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Idea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Statistical models</a:t>
            </a:r>
            <a:r>
              <a:rPr lang="en-US" dirty="0" smtClean="0"/>
              <a:t> of uncertainty are difficult to make and use.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b="1" dirty="0" smtClean="0"/>
              <a:t>perceptual uncertainty</a:t>
            </a:r>
            <a:r>
              <a:rPr lang="en-US" dirty="0" smtClean="0"/>
              <a:t> can align with statistical uncertainty.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so, our </a:t>
            </a:r>
            <a:r>
              <a:rPr lang="en-US" b="1" dirty="0" smtClean="0"/>
              <a:t>implicit perception of uncertainty</a:t>
            </a:r>
            <a:r>
              <a:rPr lang="en-US" dirty="0" smtClean="0"/>
              <a:t> can stand in for the statistics.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8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Idea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peoples’ estimates of uncertainty are good, then designers may not need to intervene.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9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Idea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peoples’ estimates of uncertainty are </a:t>
            </a:r>
            <a:r>
              <a:rPr lang="en-US" b="1" dirty="0" smtClean="0"/>
              <a:t>good</a:t>
            </a:r>
            <a:r>
              <a:rPr lang="en-US" dirty="0" smtClean="0"/>
              <a:t>, then designers may not need to intervene.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0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color is higher on average?</a:t>
            </a:r>
          </a:p>
        </p:txBody>
      </p:sp>
      <p:pic>
        <p:nvPicPr>
          <p:cNvPr id="5" name="Content Placeholder 4" descr="P-20-0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1524000" y="451485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Gleicher</a:t>
            </a:r>
            <a:r>
              <a:rPr lang="en-US" sz="1200" dirty="0" smtClean="0"/>
              <a:t>, M., </a:t>
            </a:r>
            <a:r>
              <a:rPr lang="en-US" sz="1200" b="1" dirty="0" err="1" smtClean="0"/>
              <a:t>Correll</a:t>
            </a:r>
            <a:r>
              <a:rPr lang="en-US" sz="1200" b="1" dirty="0" smtClean="0"/>
              <a:t>, M</a:t>
            </a:r>
            <a:r>
              <a:rPr lang="en-US" sz="1200" dirty="0" smtClean="0"/>
              <a:t>., </a:t>
            </a:r>
            <a:r>
              <a:rPr lang="en-US" sz="1200" dirty="0" err="1" smtClean="0"/>
              <a:t>Nothelfer</a:t>
            </a:r>
            <a:r>
              <a:rPr lang="en-US" sz="1200" dirty="0" smtClean="0"/>
              <a:t>, C. and </a:t>
            </a:r>
            <a:r>
              <a:rPr lang="en-US" sz="1200" dirty="0" err="1" smtClean="0"/>
              <a:t>Franconeri</a:t>
            </a:r>
            <a:r>
              <a:rPr lang="en-US" sz="1200" dirty="0" smtClean="0"/>
              <a:t>, C. “</a:t>
            </a:r>
            <a:r>
              <a:rPr lang="en-US" sz="1200" dirty="0"/>
              <a:t>Perception of Average Value in Multiclass </a:t>
            </a:r>
            <a:r>
              <a:rPr lang="en-US" sz="1200" dirty="0" smtClean="0"/>
              <a:t>Scatterplots.” VIS 2013.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058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Uncertainty Visualization:</a:t>
            </a:r>
            <a:br>
              <a:rPr lang="en-US" dirty="0" smtClean="0"/>
            </a:br>
            <a:r>
              <a:rPr lang="en-US" dirty="0" smtClean="0"/>
              <a:t>Aligning Perception and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92789"/>
                </a:solidFill>
              </a:rPr>
              <a:t>Michael Correll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Gleicher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78" y="3125377"/>
            <a:ext cx="1451779" cy="7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3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color </a:t>
            </a:r>
            <a:r>
              <a:rPr lang="en-US" sz="3600" dirty="0" smtClean="0"/>
              <a:t>is </a:t>
            </a:r>
            <a:r>
              <a:rPr lang="en-US" sz="3600" dirty="0"/>
              <a:t>higher on average?</a:t>
            </a:r>
          </a:p>
        </p:txBody>
      </p:sp>
      <p:pic>
        <p:nvPicPr>
          <p:cNvPr id="5" name="Content Placeholder 4" descr="P-20-0-mea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875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color is higher on average?</a:t>
            </a:r>
          </a:p>
        </p:txBody>
      </p:sp>
      <p:pic>
        <p:nvPicPr>
          <p:cNvPr id="4" name="Content Placeholder 3" descr="P+10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920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color </a:t>
            </a:r>
            <a:r>
              <a:rPr lang="en-US" sz="3600" dirty="0" smtClean="0"/>
              <a:t>is </a:t>
            </a:r>
            <a:r>
              <a:rPr lang="en-US" sz="3600" dirty="0"/>
              <a:t>higher on average?</a:t>
            </a:r>
          </a:p>
        </p:txBody>
      </p:sp>
      <p:pic>
        <p:nvPicPr>
          <p:cNvPr id="4" name="Content Placeholder 3" descr="P+10-1-mea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914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Modeling</a:t>
            </a:r>
            <a:endParaRPr lang="en-US" dirty="0"/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891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Content Placeholder 4" descr="P-20-0-me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5137036" y="1949888"/>
            <a:ext cx="4600885" cy="1897733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2" idx="0"/>
          </p:cNvCxnSpPr>
          <p:nvPr/>
        </p:nvCxnSpPr>
        <p:spPr>
          <a:xfrm flipH="1" flipV="1">
            <a:off x="6821248" y="1534453"/>
            <a:ext cx="616230" cy="415436"/>
          </a:xfrm>
          <a:prstGeom prst="straightConnector1">
            <a:avLst/>
          </a:prstGeom>
          <a:ln w="38100" cmpd="sng">
            <a:solidFill>
              <a:srgbClr val="CF54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151879" y="1949888"/>
            <a:ext cx="2571199" cy="1897733"/>
          </a:xfrm>
          <a:prstGeom prst="rect">
            <a:avLst/>
          </a:prstGeom>
          <a:noFill/>
          <a:ln w="38100" cmpd="sng">
            <a:solidFill>
              <a:srgbClr val="CF54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Modeling</a:t>
            </a:r>
            <a:endParaRPr lang="en-US" dirty="0"/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891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Content Placeholder 4" descr="P-20-0-me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5137036" y="1949888"/>
            <a:ext cx="4600885" cy="1897733"/>
          </a:xfrm>
          <a:prstGeom prst="rect">
            <a:avLst/>
          </a:prstGeom>
        </p:spPr>
      </p:pic>
      <p:pic>
        <p:nvPicPr>
          <p:cNvPr id="13" name="Content Placeholder 3" descr="P+10-1-mea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457201" y="2901276"/>
            <a:ext cx="4588661" cy="18926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140461" y="2485840"/>
            <a:ext cx="616230" cy="415436"/>
          </a:xfrm>
          <a:prstGeom prst="straightConnector1">
            <a:avLst/>
          </a:prstGeom>
          <a:ln w="38100" cmpd="sng">
            <a:solidFill>
              <a:srgbClr val="CF54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71092" y="2901275"/>
            <a:ext cx="2571199" cy="1897733"/>
          </a:xfrm>
          <a:prstGeom prst="rect">
            <a:avLst/>
          </a:prstGeom>
          <a:noFill/>
          <a:ln w="38100" cmpd="sng">
            <a:solidFill>
              <a:srgbClr val="CF54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1879" y="1949888"/>
            <a:ext cx="2571199" cy="1897733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Modeling</a:t>
            </a:r>
            <a:endParaRPr lang="en-US" dirty="0"/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81383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636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Modeling</a:t>
            </a:r>
            <a:endParaRPr lang="en-US" dirty="0"/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80760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676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Modeling</a:t>
            </a:r>
            <a:endParaRPr lang="en-US" dirty="0"/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64219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54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model how </a:t>
            </a:r>
            <a:r>
              <a:rPr lang="en-US" b="1" dirty="0" smtClean="0"/>
              <a:t>statistical certainty</a:t>
            </a:r>
            <a:r>
              <a:rPr lang="en-US" dirty="0" smtClean="0"/>
              <a:t> impacts human</a:t>
            </a:r>
            <a:r>
              <a:rPr lang="en-US" b="1" dirty="0" smtClean="0"/>
              <a:t> judgments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Perceptual </a:t>
            </a:r>
            <a:r>
              <a:rPr lang="en-US" b="1" dirty="0" smtClean="0"/>
              <a:t>Uncertainty</a:t>
            </a:r>
            <a:r>
              <a:rPr lang="en-US" dirty="0" smtClean="0"/>
              <a:t> Modeling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Uncertainty Visualization:</a:t>
            </a:r>
            <a:br>
              <a:rPr lang="en-US" dirty="0" smtClean="0"/>
            </a:br>
            <a:r>
              <a:rPr lang="en-US" dirty="0" smtClean="0"/>
              <a:t>Aligning Perception and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Correll</a:t>
            </a:r>
          </a:p>
          <a:p>
            <a:r>
              <a:rPr lang="en-US" b="1" dirty="0" smtClean="0">
                <a:solidFill>
                  <a:srgbClr val="B70101"/>
                </a:solidFill>
              </a:rPr>
              <a:t>Michael </a:t>
            </a:r>
            <a:r>
              <a:rPr lang="en-US" b="1" dirty="0" err="1" smtClean="0">
                <a:solidFill>
                  <a:srgbClr val="B70101"/>
                </a:solidFill>
              </a:rPr>
              <a:t>Gleicher</a:t>
            </a:r>
            <a:endParaRPr lang="en-US" b="1" dirty="0">
              <a:solidFill>
                <a:srgbClr val="B701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08" y="2914650"/>
            <a:ext cx="948814" cy="107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7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Perceptual Uncertainty Modeling</a:t>
            </a:r>
            <a:endParaRPr lang="en-US" dirty="0"/>
          </a:p>
        </p:txBody>
      </p:sp>
      <p:pic>
        <p:nvPicPr>
          <p:cNvPr id="2" name="Content Placeholder 1" descr="0_5_+75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451485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Correll, M</a:t>
            </a:r>
            <a:r>
              <a:rPr lang="en-US" sz="1200" dirty="0" smtClean="0"/>
              <a:t>. and </a:t>
            </a:r>
            <a:r>
              <a:rPr lang="en-US" sz="1200" dirty="0" err="1" smtClean="0"/>
              <a:t>Gleicher</a:t>
            </a:r>
            <a:r>
              <a:rPr lang="en-US" sz="1200" dirty="0" smtClean="0"/>
              <a:t>, M. “Error Bars Considered Harmful: Exploring Alternate Encodings for Mean and Error.” VIS 2014.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68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Perceptual Uncertainty Modeling</a:t>
            </a:r>
            <a:endParaRPr lang="en-US" dirty="0"/>
          </a:p>
        </p:txBody>
      </p:sp>
      <p:pic>
        <p:nvPicPr>
          <p:cNvPr id="2" name="Content Placeholder 1" descr="0_5_+75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82911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303580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Perceptual Uncertainty Modeling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41758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Content Placeholder 1" descr="0_5_+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>
          <a:xfrm>
            <a:off x="2073571" y="3303176"/>
            <a:ext cx="1894954" cy="1592723"/>
          </a:xfrm>
          <a:prstGeom prst="rect">
            <a:avLst/>
          </a:prstGeom>
          <a:ln w="38100" cmpd="sng">
            <a:solidFill>
              <a:schemeClr val="accent2"/>
            </a:solidFill>
          </a:ln>
        </p:spPr>
      </p:pic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1834680" y="1710826"/>
            <a:ext cx="1186368" cy="1592351"/>
          </a:xfrm>
          <a:prstGeom prst="straightConnector1">
            <a:avLst/>
          </a:prstGeom>
          <a:ln w="38100" cmpd="sng">
            <a:solidFill>
              <a:srgbClr val="CF54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0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Perceptual Uncertainty Modeling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62658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Content Placeholder 1" descr="0_5_+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>
          <a:xfrm>
            <a:off x="2073571" y="3303176"/>
            <a:ext cx="1894954" cy="1592723"/>
          </a:xfrm>
          <a:prstGeom prst="rect">
            <a:avLst/>
          </a:prstGeom>
          <a:ln w="38100" cmpd="sng">
            <a:solidFill>
              <a:schemeClr val="accent1"/>
            </a:solidFill>
          </a:ln>
        </p:spPr>
      </p:pic>
      <p:pic>
        <p:nvPicPr>
          <p:cNvPr id="16" name="Content Placeholder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285" y="1678104"/>
            <a:ext cx="1894954" cy="1421216"/>
          </a:xfrm>
          <a:prstGeom prst="rect">
            <a:avLst/>
          </a:prstGeom>
          <a:ln w="38100" cmpd="sng">
            <a:solidFill>
              <a:schemeClr val="accent2"/>
            </a:solidFill>
          </a:ln>
        </p:spPr>
      </p:pic>
      <p:cxnSp>
        <p:nvCxnSpPr>
          <p:cNvPr id="20" name="Straight Arrow Connector 19"/>
          <p:cNvCxnSpPr>
            <a:stCxn id="16" idx="2"/>
          </p:cNvCxnSpPr>
          <p:nvPr/>
        </p:nvCxnSpPr>
        <p:spPr>
          <a:xfrm>
            <a:off x="7336762" y="3099320"/>
            <a:ext cx="566595" cy="527453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Perceptual Uncertainty Modeling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52050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907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Perceptual Uncertainty Modeling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68696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1223120" y="1358887"/>
            <a:ext cx="6646819" cy="579849"/>
          </a:xfrm>
          <a:prstGeom prst="line">
            <a:avLst/>
          </a:prstGeom>
          <a:ln w="38100" cmpd="sng">
            <a:solidFill>
              <a:srgbClr val="CF54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45438" y="2594735"/>
            <a:ext cx="2163982" cy="369332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CF543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decay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3763449" y="1746100"/>
            <a:ext cx="1081989" cy="1033301"/>
          </a:xfrm>
          <a:prstGeom prst="straightConnector1">
            <a:avLst/>
          </a:prstGeom>
          <a:ln w="38100" cmpd="sng">
            <a:solidFill>
              <a:srgbClr val="CF54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2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Perceptual Uncertainty Modeling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91669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Elbow Connector 2"/>
          <p:cNvCxnSpPr/>
          <p:nvPr/>
        </p:nvCxnSpPr>
        <p:spPr>
          <a:xfrm>
            <a:off x="1246643" y="1375716"/>
            <a:ext cx="6690132" cy="2284484"/>
          </a:xfrm>
          <a:prstGeom prst="bentConnector3">
            <a:avLst>
              <a:gd name="adj1" fmla="val 29520"/>
            </a:avLst>
          </a:prstGeom>
          <a:ln w="38100" cmpd="sng">
            <a:solidFill>
              <a:srgbClr val="CF54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10223" y="1476341"/>
            <a:ext cx="2163982" cy="369332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CF543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</a:t>
            </a:r>
            <a:r>
              <a:rPr lang="en-US" dirty="0" smtClean="0"/>
              <a:t>=0.05 T Test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3222451" y="1661007"/>
            <a:ext cx="1387772" cy="384929"/>
          </a:xfrm>
          <a:prstGeom prst="straightConnector1">
            <a:avLst/>
          </a:prstGeom>
          <a:ln w="38100" cmpd="sng">
            <a:solidFill>
              <a:srgbClr val="CF54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8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Perceptual Uncertainty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</a:t>
            </a:r>
            <a:r>
              <a:rPr lang="en-US" b="1" dirty="0" smtClean="0"/>
              <a:t>compare </a:t>
            </a:r>
            <a:r>
              <a:rPr lang="en-US" dirty="0" smtClean="0"/>
              <a:t>human and statistical decision-making under uncertainty.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651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of “Inaction”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5549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606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of “Inaction”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5570" y="1200150"/>
            <a:ext cx="3543153" cy="2857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E298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20678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69821" y="2118000"/>
            <a:ext cx="50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769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Uncertainty Visualization: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Aligning Perception and Statistics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Correll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Gleicher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2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of “Inaction”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5570" y="1200150"/>
            <a:ext cx="3543153" cy="2857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E298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19437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34288" y="3429662"/>
            <a:ext cx="246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Zone of Inaction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16200000" flipV="1">
            <a:off x="2816102" y="2037630"/>
            <a:ext cx="482089" cy="3543153"/>
          </a:xfrm>
          <a:prstGeom prst="leftBrace">
            <a:avLst>
              <a:gd name="adj1" fmla="val 86382"/>
              <a:gd name="adj2" fmla="val 50000"/>
            </a:avLst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 and error</a:t>
            </a:r>
          </a:p>
          <a:p>
            <a:pPr marL="0" indent="0">
              <a:buNone/>
            </a:pPr>
            <a:r>
              <a:rPr lang="en-US" dirty="0"/>
              <a:t>Regression</a:t>
            </a:r>
          </a:p>
          <a:p>
            <a:pPr marL="0" indent="0">
              <a:buNone/>
            </a:pPr>
            <a:r>
              <a:rPr lang="en-US" dirty="0"/>
              <a:t>Significance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9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33" r="-34333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1524000" y="451485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Lewandowsky</a:t>
            </a:r>
            <a:r>
              <a:rPr lang="en-US" sz="1200" dirty="0"/>
              <a:t>, S. (2011). Popular Consensus Climate Change Is Set to Continue. </a:t>
            </a:r>
            <a:r>
              <a:rPr lang="en-US" sz="1200" i="1" dirty="0"/>
              <a:t>Psychological Science</a:t>
            </a:r>
            <a:r>
              <a:rPr lang="en-US" sz="1200" dirty="0"/>
              <a:t>, 1–13.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6750" y="2000250"/>
            <a:ext cx="508000" cy="3333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33" r="-34333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1524000" y="451485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Lewandowsky</a:t>
            </a:r>
            <a:r>
              <a:rPr lang="en-US" sz="1200" dirty="0"/>
              <a:t>, S. (2011). Popular Consensus Climate Change Is Set to Continue. </a:t>
            </a:r>
            <a:r>
              <a:rPr lang="en-US" sz="1200" i="1" dirty="0"/>
              <a:t>Psychological Science</a:t>
            </a:r>
            <a:r>
              <a:rPr lang="en-US" sz="1200" dirty="0"/>
              <a:t>, 1–13. </a:t>
            </a:r>
          </a:p>
        </p:txBody>
      </p:sp>
    </p:spTree>
    <p:extLst>
      <p:ext uri="{BB962C8B-B14F-4D97-AF65-F5344CB8AC3E}">
        <p14:creationId xmlns:p14="http://schemas.microsoft.com/office/powerpoint/2010/main" val="307547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85" r="-3498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524000" y="451485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Lewandowsky</a:t>
            </a:r>
            <a:r>
              <a:rPr lang="en-US" sz="1200" dirty="0"/>
              <a:t>, S. (2011). Popular Consensus Climate Change Is Set to Continue. </a:t>
            </a:r>
            <a:r>
              <a:rPr lang="en-US" sz="1200" i="1" dirty="0"/>
              <a:t>Psychological Science</a:t>
            </a:r>
            <a:r>
              <a:rPr lang="en-US" sz="1200" dirty="0"/>
              <a:t>, 1–13. </a:t>
            </a:r>
          </a:p>
        </p:txBody>
      </p:sp>
    </p:spTree>
    <p:extLst>
      <p:ext uri="{BB962C8B-B14F-4D97-AF65-F5344CB8AC3E}">
        <p14:creationId xmlns:p14="http://schemas.microsoft.com/office/powerpoint/2010/main" val="302067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Content Placeholder 3" descr="Screen Shot 2015-10-20 at 2.08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79" b="-957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524000" y="451485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Kay, M. and </a:t>
            </a:r>
            <a:r>
              <a:rPr lang="en-US" sz="1200" dirty="0" err="1" smtClean="0"/>
              <a:t>Heer</a:t>
            </a:r>
            <a:r>
              <a:rPr lang="en-US" sz="1200" dirty="0" smtClean="0"/>
              <a:t>, Jeff. “Beyond </a:t>
            </a:r>
            <a:r>
              <a:rPr lang="en-US" sz="1200" dirty="0" err="1" smtClean="0"/>
              <a:t>Wever’s</a:t>
            </a:r>
            <a:r>
              <a:rPr lang="en-US" sz="1200" dirty="0" smtClean="0"/>
              <a:t> Law: A Second Look at Ranking Visualizations of Correlation.” VIS 2015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80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Content Placeholder 3" descr="Screen Shot 2015-10-20 at 2.08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79" b="-957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524000" y="451485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Kay, M. and </a:t>
            </a:r>
            <a:r>
              <a:rPr lang="en-US" sz="1200" dirty="0" err="1" smtClean="0"/>
              <a:t>Heer</a:t>
            </a:r>
            <a:r>
              <a:rPr lang="en-US" sz="1200" dirty="0" smtClean="0"/>
              <a:t>, Jeff. “Beyond </a:t>
            </a:r>
            <a:r>
              <a:rPr lang="en-US" sz="1200" dirty="0" err="1" smtClean="0"/>
              <a:t>Wever’s</a:t>
            </a:r>
            <a:r>
              <a:rPr lang="en-US" sz="1200" dirty="0" smtClean="0"/>
              <a:t> Law: A Second Look at Ranking Visualizations of Correlation.” VIS 2015 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676540" y="2139296"/>
            <a:ext cx="2941232" cy="175432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Wednesday, 1400, Grand Ballroom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10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74999"/>
              </p:ext>
            </p:extLst>
          </p:nvPr>
        </p:nvGraphicFramePr>
        <p:xfrm>
          <a:off x="1981201" y="1314450"/>
          <a:ext cx="5583607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451485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Wickham, Hadley et al. “Graphical inference for </a:t>
            </a:r>
            <a:r>
              <a:rPr lang="en-US" sz="1200" dirty="0" err="1"/>
              <a:t>Infovis</a:t>
            </a:r>
            <a:r>
              <a:rPr lang="en-US" sz="1200" dirty="0"/>
              <a:t>.” IEEE transactions on visualization and computer graphics 16.6 (2010): 973–9.</a:t>
            </a:r>
          </a:p>
        </p:txBody>
      </p:sp>
    </p:spTree>
    <p:extLst>
      <p:ext uri="{BB962C8B-B14F-4D97-AF65-F5344CB8AC3E}">
        <p14:creationId xmlns:p14="http://schemas.microsoft.com/office/powerpoint/2010/main" val="167491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404084"/>
              </p:ext>
            </p:extLst>
          </p:nvPr>
        </p:nvGraphicFramePr>
        <p:xfrm>
          <a:off x="1144798" y="914400"/>
          <a:ext cx="2284203" cy="102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047120"/>
              </p:ext>
            </p:extLst>
          </p:nvPr>
        </p:nvGraphicFramePr>
        <p:xfrm>
          <a:off x="3506998" y="2000250"/>
          <a:ext cx="2284203" cy="102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145857"/>
              </p:ext>
            </p:extLst>
          </p:nvPr>
        </p:nvGraphicFramePr>
        <p:xfrm>
          <a:off x="1144798" y="2000250"/>
          <a:ext cx="2284203" cy="102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831079"/>
              </p:ext>
            </p:extLst>
          </p:nvPr>
        </p:nvGraphicFramePr>
        <p:xfrm>
          <a:off x="1144798" y="3086100"/>
          <a:ext cx="2284203" cy="102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285733"/>
              </p:ext>
            </p:extLst>
          </p:nvPr>
        </p:nvGraphicFramePr>
        <p:xfrm>
          <a:off x="5792998" y="3086100"/>
          <a:ext cx="2284203" cy="102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978598"/>
              </p:ext>
            </p:extLst>
          </p:nvPr>
        </p:nvGraphicFramePr>
        <p:xfrm>
          <a:off x="3506998" y="914400"/>
          <a:ext cx="2284203" cy="102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225499"/>
              </p:ext>
            </p:extLst>
          </p:nvPr>
        </p:nvGraphicFramePr>
        <p:xfrm>
          <a:off x="5792998" y="2000250"/>
          <a:ext cx="2284203" cy="102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057286"/>
              </p:ext>
            </p:extLst>
          </p:nvPr>
        </p:nvGraphicFramePr>
        <p:xfrm>
          <a:off x="5792998" y="914400"/>
          <a:ext cx="2284203" cy="102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026132"/>
              </p:ext>
            </p:extLst>
          </p:nvPr>
        </p:nvGraphicFramePr>
        <p:xfrm>
          <a:off x="3506998" y="3086100"/>
          <a:ext cx="2284203" cy="102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34262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NHST</a:t>
            </a:r>
            <a:endParaRPr lang="en-US" dirty="0"/>
          </a:p>
        </p:txBody>
      </p:sp>
      <p:pic>
        <p:nvPicPr>
          <p:cNvPr id="5" name="Content Placeholder 4" descr="Screen Shot 2015-10-20 at 2.27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640" r="-40640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1524000" y="451485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Hofmann, H. , Follett, L., </a:t>
            </a:r>
            <a:r>
              <a:rPr lang="en-US" sz="1200" dirty="0" err="1" smtClean="0"/>
              <a:t>Majumder</a:t>
            </a:r>
            <a:r>
              <a:rPr lang="en-US" sz="1200" dirty="0" smtClean="0"/>
              <a:t>, M., and Cook, D. “Graphical Tests for Power Comparison of Competing Designs.” VIS 2012.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066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Uncertainty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9" y="1200151"/>
            <a:ext cx="4525963" cy="3394472"/>
          </a:xfrm>
        </p:spPr>
      </p:pic>
      <p:sp>
        <p:nvSpPr>
          <p:cNvPr id="5" name="Rectangle 4"/>
          <p:cNvSpPr/>
          <p:nvPr/>
        </p:nvSpPr>
        <p:spPr>
          <a:xfrm>
            <a:off x="1862667" y="1200151"/>
            <a:ext cx="635000" cy="3562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People are good at a wide variety of uncertainty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we present data matters!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1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0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Statistic?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rcRect l="-18257" r="-18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593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Scale?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05" r="-404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934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as designers may not always need to </a:t>
            </a:r>
            <a:r>
              <a:rPr lang="en-US" b="1" dirty="0" smtClean="0"/>
              <a:t>intervene</a:t>
            </a:r>
            <a:r>
              <a:rPr lang="en-US" dirty="0" smtClean="0"/>
              <a:t> to show uncertainty.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let </a:t>
            </a:r>
            <a:r>
              <a:rPr lang="en-US" b="1" dirty="0" smtClean="0"/>
              <a:t>viewers</a:t>
            </a:r>
            <a:r>
              <a:rPr lang="en-US" dirty="0" smtClean="0"/>
              <a:t> do some of the uncertainty quantification work for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6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Uncertainty</a:t>
            </a:r>
            <a:endParaRPr lang="en-US" dirty="0"/>
          </a:p>
        </p:txBody>
      </p:sp>
      <p:pic>
        <p:nvPicPr>
          <p:cNvPr id="5" name="Content Placeholder 4" descr="1points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1862667" y="1200151"/>
            <a:ext cx="635000" cy="3562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2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Uncertainty</a:t>
            </a:r>
            <a:endParaRPr lang="en-US" dirty="0"/>
          </a:p>
        </p:txBody>
      </p:sp>
      <p:pic>
        <p:nvPicPr>
          <p:cNvPr id="4" name="Content Placeholder 3" descr="1poin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862667" y="1200151"/>
            <a:ext cx="635000" cy="3562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7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Work funded by NSF award IIS-1162037 and a Mellon Foundation grant.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thank </a:t>
            </a:r>
            <a:r>
              <a:rPr lang="en-US" dirty="0" err="1" smtClean="0"/>
              <a:t>Remco</a:t>
            </a:r>
            <a:r>
              <a:rPr lang="en-US" dirty="0" smtClean="0"/>
              <a:t> Chang and Kristin Potter for their discussion and feedback on this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Contact: </a:t>
            </a:r>
            <a:r>
              <a:rPr lang="en-US" dirty="0" err="1" smtClean="0"/>
              <a:t>mcorrell@cs.washington.edu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03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82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and Error</a:t>
            </a:r>
            <a:endParaRPr lang="en-US" dirty="0"/>
          </a:p>
        </p:txBody>
      </p:sp>
      <p:pic>
        <p:nvPicPr>
          <p:cNvPr id="10" name="Content Placeholder 9" descr="exp1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3" b="21983"/>
          <a:stretch>
            <a:fillRect/>
          </a:stretch>
        </p:blipFill>
        <p:spPr/>
      </p:pic>
      <p:pic>
        <p:nvPicPr>
          <p:cNvPr id="12" name="Content Placeholder 11" descr="exp1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3" b="219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166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Idea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peoples’ estimates of uncertainty are good, then designers may not need to intervene.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Uncertainty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90740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3841029" y="2822383"/>
            <a:ext cx="266558" cy="1999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71448" y="3524680"/>
            <a:ext cx="266558" cy="1999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3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Uncertainty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39691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3841029" y="2822383"/>
            <a:ext cx="266558" cy="1999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71448" y="3524680"/>
            <a:ext cx="266558" cy="1999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1448" y="2368696"/>
            <a:ext cx="246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Points of Inaction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 flipH="1">
            <a:off x="1304727" y="2738028"/>
            <a:ext cx="1097418" cy="78665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2"/>
          </p:cNvCxnSpPr>
          <p:nvPr/>
        </p:nvCxnSpPr>
        <p:spPr>
          <a:xfrm>
            <a:off x="2402145" y="2645695"/>
            <a:ext cx="1438884" cy="27664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1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Uncertainty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49877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69821" y="2351986"/>
            <a:ext cx="50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678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Uncertainty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83336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35095" y="3610299"/>
            <a:ext cx="28533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/>
              <a:t>dy</a:t>
            </a:r>
            <a:r>
              <a:rPr lang="en-US" sz="3200" dirty="0" smtClean="0"/>
              <a:t>/</a:t>
            </a:r>
            <a:r>
              <a:rPr lang="en-US" sz="3200" i="1" dirty="0" smtClean="0"/>
              <a:t>dx</a:t>
            </a:r>
            <a:r>
              <a:rPr lang="en-US" sz="3200" dirty="0" smtClean="0"/>
              <a:t> &gt;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33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69891" y="1200150"/>
            <a:ext cx="5314730" cy="28487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E298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of “Inaction”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70363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35095" y="3610299"/>
            <a:ext cx="28533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/>
              <a:t>dy</a:t>
            </a:r>
            <a:r>
              <a:rPr lang="en-US" sz="3200" dirty="0" smtClean="0"/>
              <a:t>/</a:t>
            </a:r>
            <a:r>
              <a:rPr lang="en-US" sz="3200" i="1" dirty="0" smtClean="0"/>
              <a:t>dx</a:t>
            </a:r>
            <a:r>
              <a:rPr lang="en-US" sz="3200" dirty="0" smtClean="0"/>
              <a:t> &gt;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192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of “Inaction”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49540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32602" y="3712627"/>
            <a:ext cx="246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Completely Uncertain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2602" y="1421380"/>
            <a:ext cx="246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Completely </a:t>
            </a:r>
            <a:r>
              <a:rPr lang="en-US" dirty="0"/>
              <a:t>C</a:t>
            </a:r>
            <a:r>
              <a:rPr lang="en-US" dirty="0" smtClean="0"/>
              <a:t>ertain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58462" y="1328872"/>
            <a:ext cx="674140" cy="235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8462" y="3595027"/>
            <a:ext cx="674140" cy="235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9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Interventions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" b="1100"/>
          <a:stretch>
            <a:fillRect/>
          </a:stretch>
        </p:blipFill>
        <p:spPr>
          <a:xfrm>
            <a:off x="247344" y="2089340"/>
            <a:ext cx="2718208" cy="199379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39526" y="1507653"/>
            <a:ext cx="232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Encode</a:t>
            </a:r>
            <a:endParaRPr lang="en-US" sz="24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" b="1100"/>
          <a:stretch>
            <a:fillRect/>
          </a:stretch>
        </p:blipFill>
        <p:spPr>
          <a:xfrm>
            <a:off x="3212896" y="2089340"/>
            <a:ext cx="2718208" cy="199379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407684" y="1507653"/>
            <a:ext cx="232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Substitute</a:t>
            </a:r>
            <a:endParaRPr lang="en-US" sz="2400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" b="1100"/>
          <a:stretch>
            <a:fillRect/>
          </a:stretch>
        </p:blipFill>
        <p:spPr>
          <a:xfrm>
            <a:off x="6178448" y="2089340"/>
            <a:ext cx="2718208" cy="199379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275842" y="1507653"/>
            <a:ext cx="232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Annotate</a:t>
            </a:r>
            <a:endParaRPr lang="en-US" sz="2400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897" y="2089340"/>
            <a:ext cx="2658397" cy="1993798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60" y="2089340"/>
            <a:ext cx="2658397" cy="19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Explicit</a:t>
            </a:r>
            <a:r>
              <a:rPr lang="en-US" dirty="0" smtClean="0"/>
              <a:t> Uncertainty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9" y="1200151"/>
            <a:ext cx="4525963" cy="3394472"/>
          </a:xfrm>
        </p:spPr>
      </p:pic>
      <p:sp>
        <p:nvSpPr>
          <p:cNvPr id="5" name="Rectangle 4"/>
          <p:cNvSpPr/>
          <p:nvPr/>
        </p:nvSpPr>
        <p:spPr>
          <a:xfrm>
            <a:off x="1862667" y="1200151"/>
            <a:ext cx="635000" cy="3562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9" y="1200151"/>
            <a:ext cx="4525963" cy="3394472"/>
          </a:xfrm>
        </p:spPr>
      </p:pic>
      <p:sp>
        <p:nvSpPr>
          <p:cNvPr id="5" name="Rectangle 4"/>
          <p:cNvSpPr/>
          <p:nvPr/>
        </p:nvSpPr>
        <p:spPr>
          <a:xfrm>
            <a:off x="1862667" y="1200151"/>
            <a:ext cx="635000" cy="3562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Data+Uncertainty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9" y="1200151"/>
            <a:ext cx="4525963" cy="3394472"/>
          </a:xfrm>
        </p:spPr>
      </p:pic>
      <p:sp>
        <p:nvSpPr>
          <p:cNvPr id="5" name="Rectangle 4"/>
          <p:cNvSpPr/>
          <p:nvPr/>
        </p:nvSpPr>
        <p:spPr>
          <a:xfrm>
            <a:off x="1862667" y="1200151"/>
            <a:ext cx="635000" cy="3562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6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</TotalTime>
  <Words>897</Words>
  <Application>Microsoft Macintosh PowerPoint</Application>
  <PresentationFormat>On-screen Show (16:9)</PresentationFormat>
  <Paragraphs>185</Paragraphs>
  <Slides>66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Implicit Uncertainty Visualization: Aligning Perception and Statistics</vt:lpstr>
      <vt:lpstr>Implicit Uncertainty Visualization: Aligning Perception and Statistics</vt:lpstr>
      <vt:lpstr>Implicit Uncertainty Visualization: Aligning Perception and Statistics</vt:lpstr>
      <vt:lpstr>Implicit Uncertainty Visualization: Aligning Perception and Statistics</vt:lpstr>
      <vt:lpstr>Implicit Uncertainty</vt:lpstr>
      <vt:lpstr>Central Idea</vt:lpstr>
      <vt:lpstr>Explicit Uncertainty Visualization</vt:lpstr>
      <vt:lpstr>Data</vt:lpstr>
      <vt:lpstr>Data+Uncertainty</vt:lpstr>
      <vt:lpstr>Data+Uncertainty Model</vt:lpstr>
      <vt:lpstr>Model</vt:lpstr>
      <vt:lpstr>Problems</vt:lpstr>
      <vt:lpstr>Wrong Model?</vt:lpstr>
      <vt:lpstr>Wrong Model?</vt:lpstr>
      <vt:lpstr>Implicit Uncertainty</vt:lpstr>
      <vt:lpstr>Central Idea</vt:lpstr>
      <vt:lpstr>Central Idea</vt:lpstr>
      <vt:lpstr>Central Idea</vt:lpstr>
      <vt:lpstr>Which color is higher on average?</vt:lpstr>
      <vt:lpstr>Which color is higher on average?</vt:lpstr>
      <vt:lpstr>Which color is higher on average?</vt:lpstr>
      <vt:lpstr>Which color is higher on average?</vt:lpstr>
      <vt:lpstr>Perceptual Modeling</vt:lpstr>
      <vt:lpstr>Perceptual Modeling</vt:lpstr>
      <vt:lpstr>Perceptual Modeling</vt:lpstr>
      <vt:lpstr>Perceptual Modeling</vt:lpstr>
      <vt:lpstr>Perceptual Modeling</vt:lpstr>
      <vt:lpstr>Perceptual Modeling</vt:lpstr>
      <vt:lpstr>Perceptual Uncertainty Modeling</vt:lpstr>
      <vt:lpstr>Perceptual Uncertainty Modeling</vt:lpstr>
      <vt:lpstr>Perceptual Uncertainty Modeling</vt:lpstr>
      <vt:lpstr>Perceptual Uncertainty Modeling</vt:lpstr>
      <vt:lpstr>Perceptual Uncertainty Modeling</vt:lpstr>
      <vt:lpstr>Perceptual Uncertainty Modeling</vt:lpstr>
      <vt:lpstr>Perceptual Uncertainty Modeling</vt:lpstr>
      <vt:lpstr>Perceptual Uncertainty Modeling</vt:lpstr>
      <vt:lpstr>Perceptual Uncertainty Modeling</vt:lpstr>
      <vt:lpstr>Zone of “Inaction”</vt:lpstr>
      <vt:lpstr>Zone of “Inaction”</vt:lpstr>
      <vt:lpstr>Zone of “Inaction”</vt:lpstr>
      <vt:lpstr>What are we good at?</vt:lpstr>
      <vt:lpstr>Regression</vt:lpstr>
      <vt:lpstr>Regression</vt:lpstr>
      <vt:lpstr>Regression</vt:lpstr>
      <vt:lpstr>Linear Regression</vt:lpstr>
      <vt:lpstr>Linear Regression</vt:lpstr>
      <vt:lpstr>NHST</vt:lpstr>
      <vt:lpstr>PowerPoint Presentation</vt:lpstr>
      <vt:lpstr>NHST</vt:lpstr>
      <vt:lpstr>Summary</vt:lpstr>
      <vt:lpstr>Caveats</vt:lpstr>
      <vt:lpstr>Wrong Statistic?</vt:lpstr>
      <vt:lpstr>Wrong Scale?</vt:lpstr>
      <vt:lpstr>Conclusion</vt:lpstr>
      <vt:lpstr>Implicit Uncertainty</vt:lpstr>
      <vt:lpstr>Implicit Uncertainty</vt:lpstr>
      <vt:lpstr>Acknowledgments</vt:lpstr>
      <vt:lpstr>PowerPoint Presentation</vt:lpstr>
      <vt:lpstr>Mean and Error</vt:lpstr>
      <vt:lpstr>Implicit Uncertainty</vt:lpstr>
      <vt:lpstr>Implicit Uncertainty</vt:lpstr>
      <vt:lpstr>Implicit Uncertainty</vt:lpstr>
      <vt:lpstr>Implicit Uncertainty</vt:lpstr>
      <vt:lpstr>Zone of “Inaction”</vt:lpstr>
      <vt:lpstr>Zone of “Inaction”</vt:lpstr>
      <vt:lpstr>Interventions</vt:lpstr>
    </vt:vector>
  </TitlesOfParts>
  <Company>University of Wisconsin-Madison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Correll</dc:creator>
  <cp:lastModifiedBy>Mary Koran</cp:lastModifiedBy>
  <cp:revision>124</cp:revision>
  <dcterms:created xsi:type="dcterms:W3CDTF">2015-09-28T17:13:46Z</dcterms:created>
  <dcterms:modified xsi:type="dcterms:W3CDTF">2015-10-26T19:24:27Z</dcterms:modified>
</cp:coreProperties>
</file>