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iATe95Ui6aBzNhboTywtEgTH5U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11700" y="270933"/>
            <a:ext cx="8520600" cy="15477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Цифровой справочник “Нейросети”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4735200" y="2929469"/>
            <a:ext cx="4408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461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Выполнила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4610" rtl="0" algn="l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4 курса</a:t>
            </a:r>
            <a:endParaRPr/>
          </a:p>
          <a:p>
            <a:pPr indent="0" lvl="0" marL="0" marR="54610" rtl="0" algn="l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09.03.01 Информатика и вычислительная техника, Технологии разработки программного  обеспечения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4610" rtl="0" algn="l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Мельник Эмилия Васильевна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4610" rtl="0" algn="l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4610" rtl="0" algn="l">
              <a:lnSpc>
                <a:spcPct val="115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к.п.н., доцент</a:t>
            </a:r>
            <a:r>
              <a:rPr lang="ru-RU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Гончарова Светлана Викторовна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4610" rtl="0" algn="l">
              <a:lnSpc>
                <a:spcPct val="115000"/>
              </a:lnSpc>
              <a:spcBef>
                <a:spcPts val="430"/>
              </a:spcBef>
              <a:spcAft>
                <a:spcPts val="43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Страница статьи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0" cy="4438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457200" y="5578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Глоссарий</a:t>
            </a:r>
            <a:endParaRPr sz="3600"/>
          </a:p>
        </p:txBody>
      </p:sp>
      <p:pic>
        <p:nvPicPr>
          <p:cNvPr id="148" name="Google Shape;14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208"/>
            <a:ext cx="8839200" cy="3983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57200" y="1403304"/>
            <a:ext cx="8229600" cy="48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Справочники по нейросетям, которые доступны в сети Интернет, зачастую представляют собой научные публикации, для освоения которых требуется серьезная профильная подготовка, либо краткие и поверхностные обзоры, не дающие полного и системного представления о нейросети и ее технологии. Актуальность представленных в справочниках материалов зачастую не соответствует действительности, а также справочный материал не сопровождается визуальными пояснениями и не ориентирован на практическое применение знаний. В соответствии с упомянутыми факторами возникает потребность в создании ресурса, который совмещал бы в себе теоретические сведения, практические примеры, визуальные пояснения и удобный формат для изучения.</a:t>
            </a:r>
            <a:r>
              <a:rPr lang="ru-RU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/>
          </a:p>
        </p:txBody>
      </p:sp>
      <p:sp>
        <p:nvSpPr>
          <p:cNvPr id="95" name="Google Shape;95;p2"/>
          <p:cNvSpPr txBox="1"/>
          <p:nvPr/>
        </p:nvSpPr>
        <p:spPr>
          <a:xfrm>
            <a:off x="311700" y="313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461417" y="2636912"/>
            <a:ext cx="8229600" cy="2016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Предмет исследования — методы и средства создания цифрового справочника на основе веб-технологий.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311692" y="76299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457200" y="2389901"/>
            <a:ext cx="8229600" cy="3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Целью настоящей работы является разработка цифрового справочника по теме нейросетей, содержащий обучающие и справочные материалы, и направленного на повышение доступности информации в этой области.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311700" y="141614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457200" y="1929749"/>
            <a:ext cx="8229600" cy="4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72618" lvl="0" marL="457200" rtl="0" algn="l">
              <a:spcBef>
                <a:spcPts val="360"/>
              </a:spcBef>
              <a:spcAft>
                <a:spcPts val="0"/>
              </a:spcAft>
              <a:buSzPct val="10125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зучить основные виды нейросетей и области их применения;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2618" lvl="0" marL="457200" rtl="0" algn="l">
              <a:spcBef>
                <a:spcPts val="360"/>
              </a:spcBef>
              <a:spcAft>
                <a:spcPts val="0"/>
              </a:spcAft>
              <a:buSzPct val="10125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ровести обзор существующих справочных и обучающих ресурсов по теме нейронных сетей;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2618" lvl="0" marL="457200" rtl="0" algn="l">
              <a:spcBef>
                <a:spcPts val="360"/>
              </a:spcBef>
              <a:spcAft>
                <a:spcPts val="0"/>
              </a:spcAft>
              <a:buSzPct val="10125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определить структуру цифрового справочника и критерии отбора тем;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2618" lvl="0" marL="457200" rtl="0" algn="l">
              <a:spcBef>
                <a:spcPts val="360"/>
              </a:spcBef>
              <a:spcAft>
                <a:spcPts val="0"/>
              </a:spcAft>
              <a:buSzPct val="10125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разработать веб-сайт с возможностью размещения статей, изображений и видеофрагментов;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2618" lvl="0" marL="457200" rtl="0" algn="l">
              <a:spcBef>
                <a:spcPts val="360"/>
              </a:spcBef>
              <a:spcAft>
                <a:spcPts val="0"/>
              </a:spcAft>
              <a:buSzPct val="10125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создать и оформить статьи, раскрывающие ключевые аспекты работы нейросетей;</a:t>
            </a:r>
            <a:b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311700" y="91208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457200" y="2211775"/>
            <a:ext cx="8229600" cy="4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Для разработки цифрового справочника использовались HTML, CSS и JavaScript как основные технологии фронтенда. HTML и CSS обеспечивают структурирование и визуальное оформление страниц. JavaScript применяется для добавления интерактивности и динамического обновления содержимого. В качестве сборщика модулей выбран Webpack, поскольку он позволяет эффективно организовать структуру проекта, подключать модули и оптимизировать ресурсы для продакшн-сборки. Для публикации сайта используется NGINX — это 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легкий</a:t>
            </a: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 и быстрый веб-сервер, подходящий для обслуживания статических файлов.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311700" y="12721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Инструменты и технологии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311700" y="445024"/>
            <a:ext cx="8520600" cy="11837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ru-RU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 </a:t>
            </a:r>
            <a:endParaRPr b="0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625" y="1121599"/>
            <a:ext cx="6476252" cy="49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/>
        </p:nvSpPr>
        <p:spPr>
          <a:xfrm>
            <a:off x="311700" y="792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работы продукта</a:t>
            </a:r>
            <a:endParaRPr b="0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ru-RU" sz="3600">
                <a:latin typeface="Times New Roman"/>
                <a:ea typeface="Times New Roman"/>
                <a:cs typeface="Times New Roman"/>
                <a:sym typeface="Times New Roman"/>
              </a:rPr>
              <a:t>Главная страница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875" y="1393200"/>
            <a:ext cx="6476247" cy="4924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2025-05-23T19:26:14Z</dcterms:created>
  <dc:creator>Shest</dc:creator>
</cp:coreProperties>
</file>