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98" r:id="rId2"/>
  </p:sldMasterIdLst>
  <p:notesMasterIdLst>
    <p:notesMasterId r:id="rId43"/>
  </p:notesMasterIdLst>
  <p:handoutMasterIdLst>
    <p:handoutMasterId r:id="rId44"/>
  </p:handoutMasterIdLst>
  <p:sldIdLst>
    <p:sldId id="259" r:id="rId3"/>
    <p:sldId id="405" r:id="rId4"/>
    <p:sldId id="409" r:id="rId5"/>
    <p:sldId id="404" r:id="rId6"/>
    <p:sldId id="410" r:id="rId7"/>
    <p:sldId id="406" r:id="rId8"/>
    <p:sldId id="324" r:id="rId9"/>
    <p:sldId id="313" r:id="rId10"/>
    <p:sldId id="314" r:id="rId11"/>
    <p:sldId id="316" r:id="rId12"/>
    <p:sldId id="261" r:id="rId13"/>
    <p:sldId id="260" r:id="rId14"/>
    <p:sldId id="266" r:id="rId15"/>
    <p:sldId id="292" r:id="rId16"/>
    <p:sldId id="269" r:id="rId17"/>
    <p:sldId id="270" r:id="rId18"/>
    <p:sldId id="293" r:id="rId19"/>
    <p:sldId id="267"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12" r:id="rId33"/>
    <p:sldId id="315" r:id="rId34"/>
    <p:sldId id="317" r:id="rId35"/>
    <p:sldId id="318" r:id="rId36"/>
    <p:sldId id="319" r:id="rId37"/>
    <p:sldId id="320" r:id="rId38"/>
    <p:sldId id="321" r:id="rId39"/>
    <p:sldId id="322" r:id="rId40"/>
    <p:sldId id="323" r:id="rId41"/>
    <p:sldId id="262" r:id="rId42"/>
  </p:sldIdLst>
  <p:sldSz cx="9144000" cy="6858000" type="screen4x3"/>
  <p:notesSz cx="7099300" cy="93853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100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5CC6BE-C243-43D2-93CA-4AE9E6CC2C1F}"/>
              </a:ext>
            </a:extLst>
          </p:cNvPr>
          <p:cNvSpPr>
            <a:spLocks noGrp="1"/>
          </p:cNvSpPr>
          <p:nvPr>
            <p:ph type="hdr" sz="quarter"/>
          </p:nvPr>
        </p:nvSpPr>
        <p:spPr>
          <a:xfrm>
            <a:off x="0" y="0"/>
            <a:ext cx="3076575" cy="469900"/>
          </a:xfrm>
          <a:prstGeom prst="rect">
            <a:avLst/>
          </a:prstGeom>
        </p:spPr>
        <p:txBody>
          <a:bodyPr vert="horz" wrap="square" lIns="94192" tIns="47096" rIns="94192" bIns="47096"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a:extLst>
              <a:ext uri="{FF2B5EF4-FFF2-40B4-BE49-F238E27FC236}">
                <a16:creationId xmlns:a16="http://schemas.microsoft.com/office/drawing/2014/main" id="{60BF5EA4-6B94-436A-AD36-70BBA0E12E27}"/>
              </a:ext>
            </a:extLst>
          </p:cNvPr>
          <p:cNvSpPr>
            <a:spLocks noGrp="1"/>
          </p:cNvSpPr>
          <p:nvPr>
            <p:ph type="dt" sz="quarter" idx="1"/>
          </p:nvPr>
        </p:nvSpPr>
        <p:spPr>
          <a:xfrm>
            <a:off x="4021138" y="0"/>
            <a:ext cx="3076575" cy="469900"/>
          </a:xfrm>
          <a:prstGeom prst="rect">
            <a:avLst/>
          </a:prstGeom>
        </p:spPr>
        <p:txBody>
          <a:bodyPr vert="horz" wrap="square" lIns="94192" tIns="47096" rIns="94192" bIns="47096"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C25077F0-8DB3-4F20-9F9F-8D6926623265}" type="datetime1">
              <a:rPr lang="en-US"/>
              <a:pPr>
                <a:defRPr/>
              </a:pPr>
              <a:t>11/25/2018</a:t>
            </a:fld>
            <a:endParaRPr lang="en-US"/>
          </a:p>
        </p:txBody>
      </p:sp>
      <p:sp>
        <p:nvSpPr>
          <p:cNvPr id="4" name="Footer Placeholder 3">
            <a:extLst>
              <a:ext uri="{FF2B5EF4-FFF2-40B4-BE49-F238E27FC236}">
                <a16:creationId xmlns:a16="http://schemas.microsoft.com/office/drawing/2014/main" id="{2878019A-AB47-4DAB-BFB6-5E8E71DAA5DD}"/>
              </a:ext>
            </a:extLst>
          </p:cNvPr>
          <p:cNvSpPr>
            <a:spLocks noGrp="1"/>
          </p:cNvSpPr>
          <p:nvPr>
            <p:ph type="ftr" sz="quarter" idx="2"/>
          </p:nvPr>
        </p:nvSpPr>
        <p:spPr>
          <a:xfrm>
            <a:off x="0" y="8913813"/>
            <a:ext cx="3076575" cy="469900"/>
          </a:xfrm>
          <a:prstGeom prst="rect">
            <a:avLst/>
          </a:prstGeom>
        </p:spPr>
        <p:txBody>
          <a:bodyPr vert="horz" wrap="square" lIns="94192" tIns="47096" rIns="94192" bIns="47096"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a:extLst>
              <a:ext uri="{FF2B5EF4-FFF2-40B4-BE49-F238E27FC236}">
                <a16:creationId xmlns:a16="http://schemas.microsoft.com/office/drawing/2014/main" id="{B75B53DF-DB39-4804-A48B-DCFC2F9688E2}"/>
              </a:ext>
            </a:extLst>
          </p:cNvPr>
          <p:cNvSpPr>
            <a:spLocks noGrp="1"/>
          </p:cNvSpPr>
          <p:nvPr>
            <p:ph type="sldNum" sz="quarter" idx="3"/>
          </p:nvPr>
        </p:nvSpPr>
        <p:spPr>
          <a:xfrm>
            <a:off x="4021138" y="8913813"/>
            <a:ext cx="3076575" cy="469900"/>
          </a:xfrm>
          <a:prstGeom prst="rect">
            <a:avLst/>
          </a:prstGeom>
        </p:spPr>
        <p:txBody>
          <a:bodyPr vert="horz" wrap="square" lIns="94192" tIns="47096" rIns="94192" bIns="4709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2D538DC-2D94-4FD7-AA61-F36936BDCD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ACBC0C-BDD2-455D-9197-CEADC0DF0018}"/>
              </a:ext>
            </a:extLst>
          </p:cNvPr>
          <p:cNvSpPr>
            <a:spLocks noGrp="1"/>
          </p:cNvSpPr>
          <p:nvPr>
            <p:ph type="hdr" sz="quarter"/>
          </p:nvPr>
        </p:nvSpPr>
        <p:spPr>
          <a:xfrm>
            <a:off x="0" y="0"/>
            <a:ext cx="3076575" cy="469900"/>
          </a:xfrm>
          <a:prstGeom prst="rect">
            <a:avLst/>
          </a:prstGeom>
        </p:spPr>
        <p:txBody>
          <a:bodyPr vert="horz" wrap="square" lIns="94192" tIns="47096" rIns="94192" bIns="47096"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a:extLst>
              <a:ext uri="{FF2B5EF4-FFF2-40B4-BE49-F238E27FC236}">
                <a16:creationId xmlns:a16="http://schemas.microsoft.com/office/drawing/2014/main" id="{321A4993-14D8-4A3B-98B9-44B9250A1EEC}"/>
              </a:ext>
            </a:extLst>
          </p:cNvPr>
          <p:cNvSpPr>
            <a:spLocks noGrp="1"/>
          </p:cNvSpPr>
          <p:nvPr>
            <p:ph type="dt" idx="1"/>
          </p:nvPr>
        </p:nvSpPr>
        <p:spPr>
          <a:xfrm>
            <a:off x="4021138" y="0"/>
            <a:ext cx="3076575" cy="469900"/>
          </a:xfrm>
          <a:prstGeom prst="rect">
            <a:avLst/>
          </a:prstGeom>
        </p:spPr>
        <p:txBody>
          <a:bodyPr vert="horz" wrap="square" lIns="94192" tIns="47096" rIns="94192" bIns="47096"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59931E82-B4B0-4614-AE19-339CEC15B600}" type="datetime1">
              <a:rPr lang="en-US"/>
              <a:pPr>
                <a:defRPr/>
              </a:pPr>
              <a:t>11/25/2018</a:t>
            </a:fld>
            <a:endParaRPr lang="en-US"/>
          </a:p>
        </p:txBody>
      </p:sp>
      <p:sp>
        <p:nvSpPr>
          <p:cNvPr id="4" name="Slide Image Placeholder 3">
            <a:extLst>
              <a:ext uri="{FF2B5EF4-FFF2-40B4-BE49-F238E27FC236}">
                <a16:creationId xmlns:a16="http://schemas.microsoft.com/office/drawing/2014/main" id="{EBB6CE92-E93D-4B99-803E-19782A40CC13}"/>
              </a:ext>
            </a:extLst>
          </p:cNvPr>
          <p:cNvSpPr>
            <a:spLocks noGrp="1" noRot="1" noChangeAspect="1"/>
          </p:cNvSpPr>
          <p:nvPr>
            <p:ph type="sldImg" idx="2"/>
          </p:nvPr>
        </p:nvSpPr>
        <p:spPr>
          <a:xfrm>
            <a:off x="1203325" y="703263"/>
            <a:ext cx="4692650" cy="3519487"/>
          </a:xfrm>
          <a:prstGeom prst="rect">
            <a:avLst/>
          </a:prstGeom>
          <a:noFill/>
          <a:ln w="12700">
            <a:solidFill>
              <a:prstClr val="black"/>
            </a:solidFill>
          </a:ln>
        </p:spPr>
        <p:txBody>
          <a:bodyPr vert="horz" wrap="square" lIns="94192" tIns="47096" rIns="94192" bIns="47096"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F0E024A4-F5B4-4C15-86D8-A14229D147E7}"/>
              </a:ext>
            </a:extLst>
          </p:cNvPr>
          <p:cNvSpPr>
            <a:spLocks noGrp="1"/>
          </p:cNvSpPr>
          <p:nvPr>
            <p:ph type="body" sz="quarter" idx="3"/>
          </p:nvPr>
        </p:nvSpPr>
        <p:spPr>
          <a:xfrm>
            <a:off x="709613" y="4457700"/>
            <a:ext cx="5680075" cy="4224338"/>
          </a:xfrm>
          <a:prstGeom prst="rect">
            <a:avLst/>
          </a:prstGeom>
        </p:spPr>
        <p:txBody>
          <a:bodyPr vert="horz" wrap="square" lIns="94192" tIns="47096" rIns="94192" bIns="4709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5794C6D-912C-4D9D-BA5B-18E151E2C76A}"/>
              </a:ext>
            </a:extLst>
          </p:cNvPr>
          <p:cNvSpPr>
            <a:spLocks noGrp="1"/>
          </p:cNvSpPr>
          <p:nvPr>
            <p:ph type="ftr" sz="quarter" idx="4"/>
          </p:nvPr>
        </p:nvSpPr>
        <p:spPr>
          <a:xfrm>
            <a:off x="0" y="8913813"/>
            <a:ext cx="3076575" cy="469900"/>
          </a:xfrm>
          <a:prstGeom prst="rect">
            <a:avLst/>
          </a:prstGeom>
        </p:spPr>
        <p:txBody>
          <a:bodyPr vert="horz" wrap="square" lIns="94192" tIns="47096" rIns="94192" bIns="47096"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a:extLst>
              <a:ext uri="{FF2B5EF4-FFF2-40B4-BE49-F238E27FC236}">
                <a16:creationId xmlns:a16="http://schemas.microsoft.com/office/drawing/2014/main" id="{BB4E3267-583B-4DB6-B41E-137464676C91}"/>
              </a:ext>
            </a:extLst>
          </p:cNvPr>
          <p:cNvSpPr>
            <a:spLocks noGrp="1"/>
          </p:cNvSpPr>
          <p:nvPr>
            <p:ph type="sldNum" sz="quarter" idx="5"/>
          </p:nvPr>
        </p:nvSpPr>
        <p:spPr>
          <a:xfrm>
            <a:off x="4021138" y="8913813"/>
            <a:ext cx="3076575" cy="469900"/>
          </a:xfrm>
          <a:prstGeom prst="rect">
            <a:avLst/>
          </a:prstGeom>
        </p:spPr>
        <p:txBody>
          <a:bodyPr vert="horz" wrap="square" lIns="94192" tIns="47096" rIns="94192" bIns="4709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209C0CD-E40A-4D8C-B501-7CD0F0B270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1106DA6B-81B2-4692-965D-CF5B9DAD44E7}"/>
              </a:ext>
            </a:extLst>
          </p:cNvPr>
          <p:cNvSpPr>
            <a:spLocks noGrp="1"/>
          </p:cNvSpPr>
          <p:nvPr>
            <p:ph type="dt" sz="half" idx="10"/>
          </p:nvPr>
        </p:nvSpPr>
        <p:spPr>
          <a:xfrm>
            <a:off x="533400" y="5502275"/>
            <a:ext cx="838200" cy="365125"/>
          </a:xfrm>
        </p:spPr>
        <p:txBody>
          <a:bodyPr/>
          <a:lstStyle>
            <a:lvl1pPr>
              <a:defRPr/>
            </a:lvl1pPr>
          </a:lstStyle>
          <a:p>
            <a:pPr>
              <a:defRPr/>
            </a:pPr>
            <a:fld id="{C213F02F-7048-40D5-AADE-8010CBA9EAA4}" type="datetime1">
              <a:rPr lang="en-US"/>
              <a:pPr>
                <a:defRPr/>
              </a:pPr>
              <a:t>11/25/2018</a:t>
            </a:fld>
            <a:endParaRPr lang="en-US"/>
          </a:p>
        </p:txBody>
      </p:sp>
      <p:sp>
        <p:nvSpPr>
          <p:cNvPr id="5" name="Footer Placeholder 4">
            <a:extLst>
              <a:ext uri="{FF2B5EF4-FFF2-40B4-BE49-F238E27FC236}">
                <a16:creationId xmlns:a16="http://schemas.microsoft.com/office/drawing/2014/main" id="{86270B6F-2CD1-452E-A99F-EB588C18112B}"/>
              </a:ext>
            </a:extLst>
          </p:cNvPr>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3D9C46-684E-4822-8BD7-F53930E10FC9}"/>
              </a:ext>
            </a:extLst>
          </p:cNvPr>
          <p:cNvSpPr>
            <a:spLocks noGrp="1"/>
          </p:cNvSpPr>
          <p:nvPr>
            <p:ph type="sldNum" sz="quarter" idx="12"/>
          </p:nvPr>
        </p:nvSpPr>
        <p:spPr>
          <a:xfrm>
            <a:off x="6477000" y="5502275"/>
            <a:ext cx="2133600" cy="365125"/>
          </a:xfrm>
        </p:spPr>
        <p:txBody>
          <a:bodyPr/>
          <a:lstStyle>
            <a:lvl1pPr>
              <a:defRPr/>
            </a:lvl1pPr>
          </a:lstStyle>
          <a:p>
            <a:pPr>
              <a:defRPr/>
            </a:pPr>
            <a:fld id="{F325EA04-50D5-4F8F-AF8D-4393370A9D68}" type="slidenum">
              <a:rPr lang="en-US" altLang="en-US"/>
              <a:pPr>
                <a:defRPr/>
              </a:pPr>
              <a:t>‹#›</a:t>
            </a:fld>
            <a:endParaRPr lang="en-US" altLang="en-US"/>
          </a:p>
        </p:txBody>
      </p:sp>
    </p:spTree>
    <p:extLst>
      <p:ext uri="{BB962C8B-B14F-4D97-AF65-F5344CB8AC3E}">
        <p14:creationId xmlns:p14="http://schemas.microsoft.com/office/powerpoint/2010/main" val="261111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081DECB-34C8-4351-8B2E-D06E9BDBB21A}"/>
              </a:ext>
            </a:extLst>
          </p:cNvPr>
          <p:cNvSpPr>
            <a:spLocks noGrp="1"/>
          </p:cNvSpPr>
          <p:nvPr>
            <p:ph type="dt" sz="half" idx="10"/>
          </p:nvPr>
        </p:nvSpPr>
        <p:spPr/>
        <p:txBody>
          <a:bodyPr/>
          <a:lstStyle>
            <a:lvl1pPr>
              <a:defRPr/>
            </a:lvl1pPr>
          </a:lstStyle>
          <a:p>
            <a:pPr>
              <a:defRPr/>
            </a:pPr>
            <a:fld id="{3F33E75C-BDA9-4861-A6F4-30ACAA3FA9DF}" type="datetime1">
              <a:rPr lang="en-US"/>
              <a:pPr>
                <a:defRPr/>
              </a:pPr>
              <a:t>11/25/2018</a:t>
            </a:fld>
            <a:endParaRPr lang="en-US"/>
          </a:p>
        </p:txBody>
      </p:sp>
      <p:sp>
        <p:nvSpPr>
          <p:cNvPr id="5" name="Footer Placeholder 4">
            <a:extLst>
              <a:ext uri="{FF2B5EF4-FFF2-40B4-BE49-F238E27FC236}">
                <a16:creationId xmlns:a16="http://schemas.microsoft.com/office/drawing/2014/main" id="{46AB0CE0-AC47-4D54-90A3-607C26FBF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DD127C-AB2D-472A-9C79-21086BE2BCD7}"/>
              </a:ext>
            </a:extLst>
          </p:cNvPr>
          <p:cNvSpPr>
            <a:spLocks noGrp="1"/>
          </p:cNvSpPr>
          <p:nvPr>
            <p:ph type="sldNum" sz="quarter" idx="12"/>
          </p:nvPr>
        </p:nvSpPr>
        <p:spPr/>
        <p:txBody>
          <a:bodyPr/>
          <a:lstStyle>
            <a:lvl1pPr>
              <a:defRPr/>
            </a:lvl1pPr>
          </a:lstStyle>
          <a:p>
            <a:pPr>
              <a:defRPr/>
            </a:pPr>
            <a:fld id="{362175D4-5DE6-4C9B-840B-C981CBF3192B}" type="slidenum">
              <a:rPr lang="en-US" altLang="en-US"/>
              <a:pPr>
                <a:defRPr/>
              </a:pPr>
              <a:t>‹#›</a:t>
            </a:fld>
            <a:endParaRPr lang="en-US" altLang="en-US"/>
          </a:p>
        </p:txBody>
      </p:sp>
    </p:spTree>
    <p:extLst>
      <p:ext uri="{BB962C8B-B14F-4D97-AF65-F5344CB8AC3E}">
        <p14:creationId xmlns:p14="http://schemas.microsoft.com/office/powerpoint/2010/main" val="12930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E65202-2556-4BA4-8F41-4C5C4EA57F64}"/>
              </a:ext>
            </a:extLst>
          </p:cNvPr>
          <p:cNvSpPr>
            <a:spLocks noGrp="1"/>
          </p:cNvSpPr>
          <p:nvPr>
            <p:ph type="dt" sz="half" idx="10"/>
          </p:nvPr>
        </p:nvSpPr>
        <p:spPr/>
        <p:txBody>
          <a:bodyPr/>
          <a:lstStyle>
            <a:lvl1pPr>
              <a:defRPr/>
            </a:lvl1pPr>
          </a:lstStyle>
          <a:p>
            <a:pPr>
              <a:defRPr/>
            </a:pPr>
            <a:fld id="{B490E5B4-465A-4816-8E64-C721F68E81F7}" type="datetime1">
              <a:rPr lang="en-US"/>
              <a:pPr>
                <a:defRPr/>
              </a:pPr>
              <a:t>11/25/2018</a:t>
            </a:fld>
            <a:endParaRPr lang="en-US"/>
          </a:p>
        </p:txBody>
      </p:sp>
      <p:sp>
        <p:nvSpPr>
          <p:cNvPr id="5" name="Footer Placeholder 4">
            <a:extLst>
              <a:ext uri="{FF2B5EF4-FFF2-40B4-BE49-F238E27FC236}">
                <a16:creationId xmlns:a16="http://schemas.microsoft.com/office/drawing/2014/main" id="{1AD64680-07A9-43F0-A4A9-708CF1CA90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88C325-8477-4CAB-AA2A-0ED5CB052B07}"/>
              </a:ext>
            </a:extLst>
          </p:cNvPr>
          <p:cNvSpPr>
            <a:spLocks noGrp="1"/>
          </p:cNvSpPr>
          <p:nvPr>
            <p:ph type="sldNum" sz="quarter" idx="12"/>
          </p:nvPr>
        </p:nvSpPr>
        <p:spPr/>
        <p:txBody>
          <a:bodyPr/>
          <a:lstStyle>
            <a:lvl1pPr>
              <a:defRPr/>
            </a:lvl1pPr>
          </a:lstStyle>
          <a:p>
            <a:pPr>
              <a:defRPr/>
            </a:pPr>
            <a:fld id="{19F86C3B-43F8-4695-89D0-6385896D5B29}" type="slidenum">
              <a:rPr lang="en-US" altLang="en-US"/>
              <a:pPr>
                <a:defRPr/>
              </a:pPr>
              <a:t>‹#›</a:t>
            </a:fld>
            <a:endParaRPr lang="en-US" altLang="en-US"/>
          </a:p>
        </p:txBody>
      </p:sp>
    </p:spTree>
    <p:extLst>
      <p:ext uri="{BB962C8B-B14F-4D97-AF65-F5344CB8AC3E}">
        <p14:creationId xmlns:p14="http://schemas.microsoft.com/office/powerpoint/2010/main" val="3451702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958D88C7-2243-4DA7-B463-4BE0ED6D3423}"/>
              </a:ext>
            </a:extLst>
          </p:cNvPr>
          <p:cNvSpPr>
            <a:spLocks noGrp="1"/>
          </p:cNvSpPr>
          <p:nvPr>
            <p:ph type="dt" sz="half" idx="10"/>
          </p:nvPr>
        </p:nvSpPr>
        <p:spPr>
          <a:xfrm>
            <a:off x="533400" y="5502275"/>
            <a:ext cx="838200" cy="365125"/>
          </a:xfrm>
        </p:spPr>
        <p:txBody>
          <a:bodyPr/>
          <a:lstStyle>
            <a:lvl1pPr>
              <a:defRPr/>
            </a:lvl1pPr>
          </a:lstStyle>
          <a:p>
            <a:pPr>
              <a:defRPr/>
            </a:pPr>
            <a:fld id="{E7976B58-6A95-4786-AC1B-79BA0EF53E79}" type="datetime1">
              <a:rPr lang="en-US"/>
              <a:pPr>
                <a:defRPr/>
              </a:pPr>
              <a:t>11/25/2018</a:t>
            </a:fld>
            <a:endParaRPr lang="en-US"/>
          </a:p>
        </p:txBody>
      </p:sp>
      <p:sp>
        <p:nvSpPr>
          <p:cNvPr id="5" name="Footer Placeholder 4">
            <a:extLst>
              <a:ext uri="{FF2B5EF4-FFF2-40B4-BE49-F238E27FC236}">
                <a16:creationId xmlns:a16="http://schemas.microsoft.com/office/drawing/2014/main" id="{7FC87512-8511-47DC-904C-0821A0CD675A}"/>
              </a:ext>
            </a:extLst>
          </p:cNvPr>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86C2FE-B8F8-4837-B8A4-293CA0CAB4C3}"/>
              </a:ext>
            </a:extLst>
          </p:cNvPr>
          <p:cNvSpPr>
            <a:spLocks noGrp="1"/>
          </p:cNvSpPr>
          <p:nvPr>
            <p:ph type="sldNum" sz="quarter" idx="12"/>
          </p:nvPr>
        </p:nvSpPr>
        <p:spPr>
          <a:xfrm>
            <a:off x="6477000" y="5502275"/>
            <a:ext cx="2133600" cy="365125"/>
          </a:xfrm>
        </p:spPr>
        <p:txBody>
          <a:bodyPr/>
          <a:lstStyle>
            <a:lvl1pPr>
              <a:defRPr/>
            </a:lvl1pPr>
          </a:lstStyle>
          <a:p>
            <a:pPr>
              <a:defRPr/>
            </a:pPr>
            <a:fld id="{73363542-6824-43D6-AB0C-8B8E39014E15}" type="slidenum">
              <a:rPr lang="en-US" altLang="en-US"/>
              <a:pPr>
                <a:defRPr/>
              </a:pPr>
              <a:t>‹#›</a:t>
            </a:fld>
            <a:endParaRPr lang="en-US" altLang="en-US"/>
          </a:p>
        </p:txBody>
      </p:sp>
    </p:spTree>
    <p:extLst>
      <p:ext uri="{BB962C8B-B14F-4D97-AF65-F5344CB8AC3E}">
        <p14:creationId xmlns:p14="http://schemas.microsoft.com/office/powerpoint/2010/main" val="338992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533400"/>
          </a:xfrm>
          <a:prstGeom prst="rect">
            <a:avLst/>
          </a:prstGeom>
        </p:spPr>
        <p:txBody>
          <a:bodyPr/>
          <a:lstStyle>
            <a:lvl1pPr algn="l">
              <a:defRPr sz="2800" baseline="0"/>
            </a:lvl1pPr>
          </a:lstStyle>
          <a:p>
            <a:r>
              <a:rPr lang="en-US" dirty="0"/>
              <a:t>Click to edit Master title style</a:t>
            </a:r>
          </a:p>
        </p:txBody>
      </p:sp>
      <p:sp>
        <p:nvSpPr>
          <p:cNvPr id="3" name="Content Placeholder 2"/>
          <p:cNvSpPr>
            <a:spLocks noGrp="1"/>
          </p:cNvSpPr>
          <p:nvPr>
            <p:ph idx="1"/>
          </p:nvPr>
        </p:nvSpPr>
        <p:spPr>
          <a:xfrm>
            <a:off x="609600" y="1219200"/>
            <a:ext cx="7924800" cy="4906963"/>
          </a:xfrm>
          <a:prstGeom prst="rect">
            <a:avLst/>
          </a:prstGeom>
        </p:spPr>
        <p:txBody>
          <a:bodyPr/>
          <a:lstStyle>
            <a:lvl1pPr>
              <a:buClr>
                <a:srgbClr val="61B546"/>
              </a:buClr>
              <a:defRPr sz="2800" baseline="0">
                <a:latin typeface="Calibri" pitchFamily="34" charset="0"/>
                <a:cs typeface="Helvetica Neue"/>
              </a:defRPr>
            </a:lvl1pPr>
            <a:lvl2pPr>
              <a:buClr>
                <a:srgbClr val="61B546"/>
              </a:buClr>
              <a:defRPr sz="2400" baseline="0">
                <a:latin typeface="Calibri" pitchFamily="34" charset="0"/>
                <a:cs typeface="Helvetica Neue"/>
              </a:defRPr>
            </a:lvl2pPr>
            <a:lvl3pPr>
              <a:buClr>
                <a:srgbClr val="61B546"/>
              </a:buClr>
              <a:defRPr sz="2000" baseline="0">
                <a:latin typeface="Calibri" pitchFamily="34" charset="0"/>
                <a:cs typeface="Helvetica Neue"/>
              </a:defRPr>
            </a:lvl3pPr>
            <a:lvl4pPr>
              <a:buClr>
                <a:srgbClr val="61B546"/>
              </a:buClr>
              <a:defRPr sz="1600" baseline="0">
                <a:latin typeface="Calibri" pitchFamily="34" charset="0"/>
                <a:cs typeface="Helvetica Neue"/>
              </a:defRPr>
            </a:lvl4pPr>
            <a:lvl5pPr>
              <a:buClr>
                <a:srgbClr val="61B546"/>
              </a:buClr>
              <a:defRPr sz="1400"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BCEFC4-A468-47D7-88A2-9E80DD827012}"/>
              </a:ext>
            </a:extLst>
          </p:cNvPr>
          <p:cNvSpPr>
            <a:spLocks noGrp="1"/>
          </p:cNvSpPr>
          <p:nvPr>
            <p:ph type="dt" sz="half" idx="10"/>
          </p:nvPr>
        </p:nvSpPr>
        <p:spPr>
          <a:xfrm>
            <a:off x="2133600" y="6416675"/>
            <a:ext cx="1066800" cy="365125"/>
          </a:xfrm>
        </p:spPr>
        <p:txBody>
          <a:bodyPr/>
          <a:lstStyle>
            <a:lvl1pPr>
              <a:defRPr/>
            </a:lvl1pPr>
          </a:lstStyle>
          <a:p>
            <a:pPr>
              <a:defRPr/>
            </a:pPr>
            <a:fld id="{FE652BE4-5828-4AA6-87E2-B187B6C566EB}" type="datetime1">
              <a:rPr lang="en-US"/>
              <a:pPr>
                <a:defRPr/>
              </a:pPr>
              <a:t>11/25/2018</a:t>
            </a:fld>
            <a:endParaRPr lang="en-US" dirty="0"/>
          </a:p>
        </p:txBody>
      </p:sp>
      <p:sp>
        <p:nvSpPr>
          <p:cNvPr id="5" name="Footer Placeholder 4">
            <a:extLst>
              <a:ext uri="{FF2B5EF4-FFF2-40B4-BE49-F238E27FC236}">
                <a16:creationId xmlns:a16="http://schemas.microsoft.com/office/drawing/2014/main" id="{5C68EB5E-CD8A-4928-B1C5-55378971B2A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0FA2C27-8564-435A-9390-6D4E3B75AADD}"/>
              </a:ext>
            </a:extLst>
          </p:cNvPr>
          <p:cNvSpPr>
            <a:spLocks noGrp="1"/>
          </p:cNvSpPr>
          <p:nvPr>
            <p:ph type="sldNum" sz="quarter" idx="12"/>
          </p:nvPr>
        </p:nvSpPr>
        <p:spPr/>
        <p:txBody>
          <a:bodyPr/>
          <a:lstStyle>
            <a:lvl1pPr>
              <a:defRPr/>
            </a:lvl1pPr>
          </a:lstStyle>
          <a:p>
            <a:pPr>
              <a:defRPr/>
            </a:pPr>
            <a:fld id="{6DF99A34-7B88-41C3-BF63-38E725CCEEA5}" type="slidenum">
              <a:rPr lang="en-US" altLang="en-US"/>
              <a:pPr>
                <a:defRPr/>
              </a:pPr>
              <a:t>‹#›</a:t>
            </a:fld>
            <a:endParaRPr lang="en-US" altLang="en-US"/>
          </a:p>
        </p:txBody>
      </p:sp>
    </p:spTree>
    <p:extLst>
      <p:ext uri="{BB962C8B-B14F-4D97-AF65-F5344CB8AC3E}">
        <p14:creationId xmlns:p14="http://schemas.microsoft.com/office/powerpoint/2010/main" val="2707997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8BC3DC-5FFD-4E34-82CC-46F5B8E48AFB}"/>
              </a:ext>
            </a:extLst>
          </p:cNvPr>
          <p:cNvSpPr>
            <a:spLocks noGrp="1"/>
          </p:cNvSpPr>
          <p:nvPr>
            <p:ph type="dt" sz="half" idx="10"/>
          </p:nvPr>
        </p:nvSpPr>
        <p:spPr>
          <a:xfrm>
            <a:off x="533400" y="5486400"/>
            <a:ext cx="838200" cy="365125"/>
          </a:xfrm>
        </p:spPr>
        <p:txBody>
          <a:bodyPr/>
          <a:lstStyle>
            <a:lvl1pPr>
              <a:defRPr/>
            </a:lvl1pPr>
          </a:lstStyle>
          <a:p>
            <a:pPr>
              <a:defRPr/>
            </a:pPr>
            <a:fld id="{B86EFA0A-2608-4000-8F90-40832FAE58D6}" type="datetime1">
              <a:rPr lang="en-US"/>
              <a:pPr>
                <a:defRPr/>
              </a:pPr>
              <a:t>11/25/2018</a:t>
            </a:fld>
            <a:endParaRPr lang="en-US"/>
          </a:p>
        </p:txBody>
      </p:sp>
      <p:sp>
        <p:nvSpPr>
          <p:cNvPr id="5" name="Footer Placeholder 4">
            <a:extLst>
              <a:ext uri="{FF2B5EF4-FFF2-40B4-BE49-F238E27FC236}">
                <a16:creationId xmlns:a16="http://schemas.microsoft.com/office/drawing/2014/main" id="{C417B596-27DA-4BB7-BF9C-B6AD7888C980}"/>
              </a:ext>
            </a:extLst>
          </p:cNvPr>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B83CE5-6FAE-450B-89DE-DD36B2BC950A}"/>
              </a:ext>
            </a:extLst>
          </p:cNvPr>
          <p:cNvSpPr>
            <a:spLocks noGrp="1"/>
          </p:cNvSpPr>
          <p:nvPr>
            <p:ph type="sldNum" sz="quarter" idx="12"/>
          </p:nvPr>
        </p:nvSpPr>
        <p:spPr>
          <a:xfrm>
            <a:off x="6477000" y="5502275"/>
            <a:ext cx="2133600" cy="365125"/>
          </a:xfrm>
        </p:spPr>
        <p:txBody>
          <a:bodyPr/>
          <a:lstStyle>
            <a:lvl1pPr>
              <a:defRPr/>
            </a:lvl1pPr>
          </a:lstStyle>
          <a:p>
            <a:pPr>
              <a:defRPr/>
            </a:pPr>
            <a:fld id="{D2486D75-C377-4EDE-B8A5-DC5359721B01}" type="slidenum">
              <a:rPr lang="en-US" altLang="en-US"/>
              <a:pPr>
                <a:defRPr/>
              </a:pPr>
              <a:t>‹#›</a:t>
            </a:fld>
            <a:endParaRPr lang="en-US" altLang="en-US"/>
          </a:p>
        </p:txBody>
      </p:sp>
    </p:spTree>
    <p:extLst>
      <p:ext uri="{BB962C8B-B14F-4D97-AF65-F5344CB8AC3E}">
        <p14:creationId xmlns:p14="http://schemas.microsoft.com/office/powerpoint/2010/main" val="3119198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4B6D42-419B-4754-820A-2A178D98530F}"/>
              </a:ext>
            </a:extLst>
          </p:cNvPr>
          <p:cNvSpPr>
            <a:spLocks noGrp="1"/>
          </p:cNvSpPr>
          <p:nvPr>
            <p:ph type="dt" sz="half" idx="10"/>
          </p:nvPr>
        </p:nvSpPr>
        <p:spPr/>
        <p:txBody>
          <a:bodyPr/>
          <a:lstStyle>
            <a:lvl1pPr>
              <a:defRPr/>
            </a:lvl1pPr>
          </a:lstStyle>
          <a:p>
            <a:pPr>
              <a:defRPr/>
            </a:pPr>
            <a:fld id="{ED949707-721C-495A-96CF-EB11C482E4CD}" type="datetime1">
              <a:rPr lang="en-US"/>
              <a:pPr>
                <a:defRPr/>
              </a:pPr>
              <a:t>11/25/2018</a:t>
            </a:fld>
            <a:endParaRPr lang="en-US"/>
          </a:p>
        </p:txBody>
      </p:sp>
      <p:sp>
        <p:nvSpPr>
          <p:cNvPr id="6" name="Footer Placeholder 4">
            <a:extLst>
              <a:ext uri="{FF2B5EF4-FFF2-40B4-BE49-F238E27FC236}">
                <a16:creationId xmlns:a16="http://schemas.microsoft.com/office/drawing/2014/main" id="{A924D3D7-BED4-43F4-BB4D-8E834C664E7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ABB863-E905-4081-802B-949F77137EC7}"/>
              </a:ext>
            </a:extLst>
          </p:cNvPr>
          <p:cNvSpPr>
            <a:spLocks noGrp="1"/>
          </p:cNvSpPr>
          <p:nvPr>
            <p:ph type="sldNum" sz="quarter" idx="12"/>
          </p:nvPr>
        </p:nvSpPr>
        <p:spPr/>
        <p:txBody>
          <a:bodyPr/>
          <a:lstStyle>
            <a:lvl1pPr>
              <a:defRPr/>
            </a:lvl1pPr>
          </a:lstStyle>
          <a:p>
            <a:pPr>
              <a:defRPr/>
            </a:pPr>
            <a:fld id="{4BC1D31E-EA34-49DF-B008-14B1A205E784}" type="slidenum">
              <a:rPr lang="en-US" altLang="en-US"/>
              <a:pPr>
                <a:defRPr/>
              </a:pPr>
              <a:t>‹#›</a:t>
            </a:fld>
            <a:endParaRPr lang="en-US" altLang="en-US"/>
          </a:p>
        </p:txBody>
      </p:sp>
    </p:spTree>
    <p:extLst>
      <p:ext uri="{BB962C8B-B14F-4D97-AF65-F5344CB8AC3E}">
        <p14:creationId xmlns:p14="http://schemas.microsoft.com/office/powerpoint/2010/main" val="236416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2E2417E-ABC7-427E-ACF1-C141777F9958}"/>
              </a:ext>
            </a:extLst>
          </p:cNvPr>
          <p:cNvSpPr>
            <a:spLocks noGrp="1"/>
          </p:cNvSpPr>
          <p:nvPr>
            <p:ph type="dt" sz="half" idx="10"/>
          </p:nvPr>
        </p:nvSpPr>
        <p:spPr>
          <a:xfrm>
            <a:off x="457200" y="6356350"/>
            <a:ext cx="2133600" cy="365125"/>
          </a:xfrm>
        </p:spPr>
        <p:txBody>
          <a:bodyPr/>
          <a:lstStyle>
            <a:lvl1pPr>
              <a:defRPr/>
            </a:lvl1pPr>
          </a:lstStyle>
          <a:p>
            <a:pPr>
              <a:defRPr/>
            </a:pPr>
            <a:fld id="{AF67F5D5-13CF-4A59-A4AD-DC51ACE11B8D}" type="datetime1">
              <a:rPr lang="en-US"/>
              <a:pPr>
                <a:defRPr/>
              </a:pPr>
              <a:t>11/25/2018</a:t>
            </a:fld>
            <a:endParaRPr lang="en-US"/>
          </a:p>
        </p:txBody>
      </p:sp>
      <p:sp>
        <p:nvSpPr>
          <p:cNvPr id="8" name="Footer Placeholder 7">
            <a:extLst>
              <a:ext uri="{FF2B5EF4-FFF2-40B4-BE49-F238E27FC236}">
                <a16:creationId xmlns:a16="http://schemas.microsoft.com/office/drawing/2014/main" id="{F8ED2FB1-CA5F-4974-8EDB-2F6C145D30E5}"/>
              </a:ext>
            </a:extLst>
          </p:cNvPr>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178D5869-9A5A-4926-9660-593DD780D63B}"/>
              </a:ext>
            </a:extLst>
          </p:cNvPr>
          <p:cNvSpPr>
            <a:spLocks noGrp="1"/>
          </p:cNvSpPr>
          <p:nvPr>
            <p:ph type="sldNum" sz="quarter" idx="12"/>
          </p:nvPr>
        </p:nvSpPr>
        <p:spPr>
          <a:xfrm>
            <a:off x="6553200" y="6356350"/>
            <a:ext cx="2133600" cy="365125"/>
          </a:xfrm>
        </p:spPr>
        <p:txBody>
          <a:bodyPr/>
          <a:lstStyle>
            <a:lvl1pPr>
              <a:defRPr/>
            </a:lvl1pPr>
          </a:lstStyle>
          <a:p>
            <a:pPr>
              <a:defRPr/>
            </a:pPr>
            <a:fld id="{76BC0B23-78B1-4A96-AAC3-652356B452AE}" type="slidenum">
              <a:rPr lang="en-US" altLang="en-US"/>
              <a:pPr>
                <a:defRPr/>
              </a:pPr>
              <a:t>‹#›</a:t>
            </a:fld>
            <a:endParaRPr lang="en-US" altLang="en-US"/>
          </a:p>
        </p:txBody>
      </p:sp>
    </p:spTree>
    <p:extLst>
      <p:ext uri="{BB962C8B-B14F-4D97-AF65-F5344CB8AC3E}">
        <p14:creationId xmlns:p14="http://schemas.microsoft.com/office/powerpoint/2010/main" val="2590666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id="{95522E14-2352-4C6B-BD68-8AB927715C4B}"/>
              </a:ext>
            </a:extLst>
          </p:cNvPr>
          <p:cNvSpPr>
            <a:spLocks noGrp="1"/>
          </p:cNvSpPr>
          <p:nvPr>
            <p:ph type="dt" sz="half" idx="10"/>
          </p:nvPr>
        </p:nvSpPr>
        <p:spPr/>
        <p:txBody>
          <a:bodyPr/>
          <a:lstStyle>
            <a:lvl1pPr>
              <a:defRPr/>
            </a:lvl1pPr>
          </a:lstStyle>
          <a:p>
            <a:pPr>
              <a:defRPr/>
            </a:pPr>
            <a:fld id="{08FB88BF-3250-40CA-85CB-4E6908B8378C}" type="datetime1">
              <a:rPr lang="en-US"/>
              <a:pPr>
                <a:defRPr/>
              </a:pPr>
              <a:t>11/25/2018</a:t>
            </a:fld>
            <a:endParaRPr lang="en-US"/>
          </a:p>
        </p:txBody>
      </p:sp>
      <p:sp>
        <p:nvSpPr>
          <p:cNvPr id="4" name="Footer Placeholder 4">
            <a:extLst>
              <a:ext uri="{FF2B5EF4-FFF2-40B4-BE49-F238E27FC236}">
                <a16:creationId xmlns:a16="http://schemas.microsoft.com/office/drawing/2014/main" id="{42C40AE2-E130-44E3-AA75-19930E9280A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A8CA06D-3159-43D9-9FB3-BF031DA0C90F}"/>
              </a:ext>
            </a:extLst>
          </p:cNvPr>
          <p:cNvSpPr>
            <a:spLocks noGrp="1"/>
          </p:cNvSpPr>
          <p:nvPr>
            <p:ph type="sldNum" sz="quarter" idx="12"/>
          </p:nvPr>
        </p:nvSpPr>
        <p:spPr/>
        <p:txBody>
          <a:bodyPr/>
          <a:lstStyle>
            <a:lvl1pPr>
              <a:defRPr/>
            </a:lvl1pPr>
          </a:lstStyle>
          <a:p>
            <a:pPr>
              <a:defRPr/>
            </a:pPr>
            <a:fld id="{C06F71E1-CA4B-4882-9D4E-4436DF323174}" type="slidenum">
              <a:rPr lang="en-US" altLang="en-US"/>
              <a:pPr>
                <a:defRPr/>
              </a:pPr>
              <a:t>‹#›</a:t>
            </a:fld>
            <a:endParaRPr lang="en-US" altLang="en-US"/>
          </a:p>
        </p:txBody>
      </p:sp>
    </p:spTree>
    <p:extLst>
      <p:ext uri="{BB962C8B-B14F-4D97-AF65-F5344CB8AC3E}">
        <p14:creationId xmlns:p14="http://schemas.microsoft.com/office/powerpoint/2010/main" val="3549065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4EC0CB9-76BE-4C3A-B50A-8A81CB38BD81}"/>
              </a:ext>
            </a:extLst>
          </p:cNvPr>
          <p:cNvSpPr>
            <a:spLocks noGrp="1"/>
          </p:cNvSpPr>
          <p:nvPr>
            <p:ph type="dt" sz="half" idx="10"/>
          </p:nvPr>
        </p:nvSpPr>
        <p:spPr/>
        <p:txBody>
          <a:bodyPr/>
          <a:lstStyle>
            <a:lvl1pPr>
              <a:defRPr/>
            </a:lvl1pPr>
          </a:lstStyle>
          <a:p>
            <a:pPr>
              <a:defRPr/>
            </a:pPr>
            <a:fld id="{57083D85-36B4-4C5C-AD55-B1022A4EB99D}" type="datetime1">
              <a:rPr lang="en-US"/>
              <a:pPr>
                <a:defRPr/>
              </a:pPr>
              <a:t>11/25/2018</a:t>
            </a:fld>
            <a:endParaRPr lang="en-US"/>
          </a:p>
        </p:txBody>
      </p:sp>
      <p:sp>
        <p:nvSpPr>
          <p:cNvPr id="3" name="Footer Placeholder 4">
            <a:extLst>
              <a:ext uri="{FF2B5EF4-FFF2-40B4-BE49-F238E27FC236}">
                <a16:creationId xmlns:a16="http://schemas.microsoft.com/office/drawing/2014/main" id="{452DC6C3-9885-4F73-8DE8-186165F386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22EDA3-DB6B-4E30-B472-D65CC1CF2FA5}"/>
              </a:ext>
            </a:extLst>
          </p:cNvPr>
          <p:cNvSpPr>
            <a:spLocks noGrp="1"/>
          </p:cNvSpPr>
          <p:nvPr>
            <p:ph type="sldNum" sz="quarter" idx="12"/>
          </p:nvPr>
        </p:nvSpPr>
        <p:spPr/>
        <p:txBody>
          <a:bodyPr/>
          <a:lstStyle>
            <a:lvl1pPr>
              <a:defRPr/>
            </a:lvl1pPr>
          </a:lstStyle>
          <a:p>
            <a:pPr>
              <a:defRPr/>
            </a:pPr>
            <a:fld id="{0364F6C3-8DED-46BE-9D22-4184767BB5DB}" type="slidenum">
              <a:rPr lang="en-US" altLang="en-US"/>
              <a:pPr>
                <a:defRPr/>
              </a:pPr>
              <a:t>‹#›</a:t>
            </a:fld>
            <a:endParaRPr lang="en-US" altLang="en-US"/>
          </a:p>
        </p:txBody>
      </p:sp>
    </p:spTree>
    <p:extLst>
      <p:ext uri="{BB962C8B-B14F-4D97-AF65-F5344CB8AC3E}">
        <p14:creationId xmlns:p14="http://schemas.microsoft.com/office/powerpoint/2010/main" val="926355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9FE9CC6-B40A-4BB3-9CF7-E51CBB7F5457}"/>
              </a:ext>
            </a:extLst>
          </p:cNvPr>
          <p:cNvSpPr>
            <a:spLocks noGrp="1"/>
          </p:cNvSpPr>
          <p:nvPr>
            <p:ph type="dt" sz="half" idx="10"/>
          </p:nvPr>
        </p:nvSpPr>
        <p:spPr/>
        <p:txBody>
          <a:bodyPr/>
          <a:lstStyle>
            <a:lvl1pPr>
              <a:defRPr/>
            </a:lvl1pPr>
          </a:lstStyle>
          <a:p>
            <a:pPr>
              <a:defRPr/>
            </a:pPr>
            <a:fld id="{A156C69D-E634-4271-9AA4-32BCDECF5BDC}" type="datetime1">
              <a:rPr lang="en-US"/>
              <a:pPr>
                <a:defRPr/>
              </a:pPr>
              <a:t>11/25/2018</a:t>
            </a:fld>
            <a:endParaRPr lang="en-US"/>
          </a:p>
        </p:txBody>
      </p:sp>
      <p:sp>
        <p:nvSpPr>
          <p:cNvPr id="6" name="Footer Placeholder 4">
            <a:extLst>
              <a:ext uri="{FF2B5EF4-FFF2-40B4-BE49-F238E27FC236}">
                <a16:creationId xmlns:a16="http://schemas.microsoft.com/office/drawing/2014/main" id="{27CB2B10-50FD-4F62-A573-E4D9498281C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28498B-FDAA-4B50-9262-618FA96A8ABD}"/>
              </a:ext>
            </a:extLst>
          </p:cNvPr>
          <p:cNvSpPr>
            <a:spLocks noGrp="1"/>
          </p:cNvSpPr>
          <p:nvPr>
            <p:ph type="sldNum" sz="quarter" idx="12"/>
          </p:nvPr>
        </p:nvSpPr>
        <p:spPr/>
        <p:txBody>
          <a:bodyPr/>
          <a:lstStyle>
            <a:lvl1pPr>
              <a:defRPr/>
            </a:lvl1pPr>
          </a:lstStyle>
          <a:p>
            <a:pPr>
              <a:defRPr/>
            </a:pPr>
            <a:fld id="{BB4D6598-7E2D-46D7-86F5-7F30DF725651}" type="slidenum">
              <a:rPr lang="en-US" altLang="en-US"/>
              <a:pPr>
                <a:defRPr/>
              </a:pPr>
              <a:t>‹#›</a:t>
            </a:fld>
            <a:endParaRPr lang="en-US" altLang="en-US"/>
          </a:p>
        </p:txBody>
      </p:sp>
    </p:spTree>
    <p:extLst>
      <p:ext uri="{BB962C8B-B14F-4D97-AF65-F5344CB8AC3E}">
        <p14:creationId xmlns:p14="http://schemas.microsoft.com/office/powerpoint/2010/main" val="59781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a:latin typeface="Helvetica Neue"/>
                <a:cs typeface="Helvetica Neue"/>
              </a:defRPr>
            </a:lvl1pPr>
            <a:lvl2pPr>
              <a:buClr>
                <a:srgbClr val="61B546"/>
              </a:buClr>
              <a:defRPr>
                <a:latin typeface="Helvetica Neue"/>
                <a:cs typeface="Helvetica Neue"/>
              </a:defRPr>
            </a:lvl2pPr>
            <a:lvl3pPr>
              <a:buClr>
                <a:srgbClr val="61B546"/>
              </a:buClr>
              <a:defRPr>
                <a:latin typeface="Helvetica Neue"/>
                <a:cs typeface="Helvetica Neue"/>
              </a:defRPr>
            </a:lvl3pPr>
            <a:lvl4pPr>
              <a:buClr>
                <a:srgbClr val="61B546"/>
              </a:buClr>
              <a:defRPr>
                <a:latin typeface="Helvetica Neue"/>
                <a:cs typeface="Helvetica Neue"/>
              </a:defRPr>
            </a:lvl4pPr>
            <a:lvl5pPr>
              <a:buClr>
                <a:srgbClr val="61B546"/>
              </a:buClr>
              <a:defRPr>
                <a:latin typeface="Helvetica Neue"/>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02BA76-494A-4B9D-A7C2-DD6A3BF28BC9}"/>
              </a:ext>
            </a:extLst>
          </p:cNvPr>
          <p:cNvSpPr>
            <a:spLocks noGrp="1"/>
          </p:cNvSpPr>
          <p:nvPr>
            <p:ph type="dt" sz="half" idx="10"/>
          </p:nvPr>
        </p:nvSpPr>
        <p:spPr/>
        <p:txBody>
          <a:bodyPr/>
          <a:lstStyle>
            <a:lvl1pPr>
              <a:defRPr/>
            </a:lvl1pPr>
          </a:lstStyle>
          <a:p>
            <a:pPr>
              <a:defRPr/>
            </a:pPr>
            <a:fld id="{5A1F8D0D-DBB2-4D82-80DC-30DE5E202F53}" type="datetime1">
              <a:rPr lang="en-US"/>
              <a:pPr>
                <a:defRPr/>
              </a:pPr>
              <a:t>11/25/2018</a:t>
            </a:fld>
            <a:endParaRPr lang="en-US"/>
          </a:p>
        </p:txBody>
      </p:sp>
      <p:sp>
        <p:nvSpPr>
          <p:cNvPr id="5" name="Footer Placeholder 4">
            <a:extLst>
              <a:ext uri="{FF2B5EF4-FFF2-40B4-BE49-F238E27FC236}">
                <a16:creationId xmlns:a16="http://schemas.microsoft.com/office/drawing/2014/main" id="{F5739097-B587-4483-B69C-78C9CC1D6E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946564-DA50-43F3-A9ED-906FBFF1D233}"/>
              </a:ext>
            </a:extLst>
          </p:cNvPr>
          <p:cNvSpPr>
            <a:spLocks noGrp="1"/>
          </p:cNvSpPr>
          <p:nvPr>
            <p:ph type="sldNum" sz="quarter" idx="12"/>
          </p:nvPr>
        </p:nvSpPr>
        <p:spPr/>
        <p:txBody>
          <a:bodyPr/>
          <a:lstStyle>
            <a:lvl1pPr>
              <a:defRPr/>
            </a:lvl1pPr>
          </a:lstStyle>
          <a:p>
            <a:pPr>
              <a:defRPr/>
            </a:pPr>
            <a:fld id="{051E57B4-EF04-4A2D-9534-18D36999AAFE}" type="slidenum">
              <a:rPr lang="en-US" altLang="en-US"/>
              <a:pPr>
                <a:defRPr/>
              </a:pPr>
              <a:t>‹#›</a:t>
            </a:fld>
            <a:endParaRPr lang="en-US" altLang="en-US"/>
          </a:p>
        </p:txBody>
      </p:sp>
    </p:spTree>
    <p:extLst>
      <p:ext uri="{BB962C8B-B14F-4D97-AF65-F5344CB8AC3E}">
        <p14:creationId xmlns:p14="http://schemas.microsoft.com/office/powerpoint/2010/main" val="350911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9923907-FEE1-450F-A6DD-A8C0867E8658}"/>
              </a:ext>
            </a:extLst>
          </p:cNvPr>
          <p:cNvSpPr>
            <a:spLocks noGrp="1"/>
          </p:cNvSpPr>
          <p:nvPr>
            <p:ph type="dt" sz="half" idx="10"/>
          </p:nvPr>
        </p:nvSpPr>
        <p:spPr/>
        <p:txBody>
          <a:bodyPr/>
          <a:lstStyle>
            <a:lvl1pPr>
              <a:defRPr/>
            </a:lvl1pPr>
          </a:lstStyle>
          <a:p>
            <a:pPr>
              <a:defRPr/>
            </a:pPr>
            <a:fld id="{F9D63D7B-823D-4A81-BFA6-5B6098E07E33}" type="datetime1">
              <a:rPr lang="en-US"/>
              <a:pPr>
                <a:defRPr/>
              </a:pPr>
              <a:t>11/25/2018</a:t>
            </a:fld>
            <a:endParaRPr lang="en-US"/>
          </a:p>
        </p:txBody>
      </p:sp>
      <p:sp>
        <p:nvSpPr>
          <p:cNvPr id="6" name="Footer Placeholder 4">
            <a:extLst>
              <a:ext uri="{FF2B5EF4-FFF2-40B4-BE49-F238E27FC236}">
                <a16:creationId xmlns:a16="http://schemas.microsoft.com/office/drawing/2014/main" id="{34F2CB89-4B1E-41E8-BCD4-13CBB7E8A48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4E1B4-FBDF-4D73-8ADF-70E52D736AB7}"/>
              </a:ext>
            </a:extLst>
          </p:cNvPr>
          <p:cNvSpPr>
            <a:spLocks noGrp="1"/>
          </p:cNvSpPr>
          <p:nvPr>
            <p:ph type="sldNum" sz="quarter" idx="12"/>
          </p:nvPr>
        </p:nvSpPr>
        <p:spPr/>
        <p:txBody>
          <a:bodyPr/>
          <a:lstStyle>
            <a:lvl1pPr>
              <a:defRPr/>
            </a:lvl1pPr>
          </a:lstStyle>
          <a:p>
            <a:pPr>
              <a:defRPr/>
            </a:pPr>
            <a:fld id="{4D5BFB32-CB2E-4D5A-8527-642F5E911101}" type="slidenum">
              <a:rPr lang="en-US" altLang="en-US"/>
              <a:pPr>
                <a:defRPr/>
              </a:pPr>
              <a:t>‹#›</a:t>
            </a:fld>
            <a:endParaRPr lang="en-US" altLang="en-US"/>
          </a:p>
        </p:txBody>
      </p:sp>
    </p:spTree>
    <p:extLst>
      <p:ext uri="{BB962C8B-B14F-4D97-AF65-F5344CB8AC3E}">
        <p14:creationId xmlns:p14="http://schemas.microsoft.com/office/powerpoint/2010/main" val="3659551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F7E972-BB4B-49FE-8743-D21638EDE840}"/>
              </a:ext>
            </a:extLst>
          </p:cNvPr>
          <p:cNvSpPr>
            <a:spLocks noGrp="1"/>
          </p:cNvSpPr>
          <p:nvPr>
            <p:ph type="dt" sz="half" idx="10"/>
          </p:nvPr>
        </p:nvSpPr>
        <p:spPr/>
        <p:txBody>
          <a:bodyPr/>
          <a:lstStyle>
            <a:lvl1pPr>
              <a:defRPr/>
            </a:lvl1pPr>
          </a:lstStyle>
          <a:p>
            <a:pPr>
              <a:defRPr/>
            </a:pPr>
            <a:fld id="{A7448CD7-5546-4B7C-8918-7A3E33A538FA}" type="datetime1">
              <a:rPr lang="en-US"/>
              <a:pPr>
                <a:defRPr/>
              </a:pPr>
              <a:t>11/25/2018</a:t>
            </a:fld>
            <a:endParaRPr lang="en-US"/>
          </a:p>
        </p:txBody>
      </p:sp>
      <p:sp>
        <p:nvSpPr>
          <p:cNvPr id="5" name="Footer Placeholder 4">
            <a:extLst>
              <a:ext uri="{FF2B5EF4-FFF2-40B4-BE49-F238E27FC236}">
                <a16:creationId xmlns:a16="http://schemas.microsoft.com/office/drawing/2014/main" id="{70EC3771-EE8C-48C0-BE37-E7E93F6DEB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B75A74-77AA-4681-ACC0-5C1F9D1924D3}"/>
              </a:ext>
            </a:extLst>
          </p:cNvPr>
          <p:cNvSpPr>
            <a:spLocks noGrp="1"/>
          </p:cNvSpPr>
          <p:nvPr>
            <p:ph type="sldNum" sz="quarter" idx="12"/>
          </p:nvPr>
        </p:nvSpPr>
        <p:spPr/>
        <p:txBody>
          <a:bodyPr/>
          <a:lstStyle>
            <a:lvl1pPr>
              <a:defRPr/>
            </a:lvl1pPr>
          </a:lstStyle>
          <a:p>
            <a:pPr>
              <a:defRPr/>
            </a:pPr>
            <a:fld id="{919C3E45-5DB8-4C58-A595-101AF07CB998}" type="slidenum">
              <a:rPr lang="en-US" altLang="en-US"/>
              <a:pPr>
                <a:defRPr/>
              </a:pPr>
              <a:t>‹#›</a:t>
            </a:fld>
            <a:endParaRPr lang="en-US" altLang="en-US"/>
          </a:p>
        </p:txBody>
      </p:sp>
    </p:spTree>
    <p:extLst>
      <p:ext uri="{BB962C8B-B14F-4D97-AF65-F5344CB8AC3E}">
        <p14:creationId xmlns:p14="http://schemas.microsoft.com/office/powerpoint/2010/main" val="3646614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DC7754-C19B-4417-900E-945EF2AF24BD}"/>
              </a:ext>
            </a:extLst>
          </p:cNvPr>
          <p:cNvSpPr>
            <a:spLocks noGrp="1"/>
          </p:cNvSpPr>
          <p:nvPr>
            <p:ph type="dt" sz="half" idx="10"/>
          </p:nvPr>
        </p:nvSpPr>
        <p:spPr/>
        <p:txBody>
          <a:bodyPr/>
          <a:lstStyle>
            <a:lvl1pPr>
              <a:defRPr/>
            </a:lvl1pPr>
          </a:lstStyle>
          <a:p>
            <a:pPr>
              <a:defRPr/>
            </a:pPr>
            <a:fld id="{BFB3C453-230B-428D-8DF8-7B1E05DD0E48}" type="datetime1">
              <a:rPr lang="en-US"/>
              <a:pPr>
                <a:defRPr/>
              </a:pPr>
              <a:t>11/25/2018</a:t>
            </a:fld>
            <a:endParaRPr lang="en-US"/>
          </a:p>
        </p:txBody>
      </p:sp>
      <p:sp>
        <p:nvSpPr>
          <p:cNvPr id="5" name="Footer Placeholder 4">
            <a:extLst>
              <a:ext uri="{FF2B5EF4-FFF2-40B4-BE49-F238E27FC236}">
                <a16:creationId xmlns:a16="http://schemas.microsoft.com/office/drawing/2014/main" id="{FA922EF1-6802-4EC2-A102-7F2DC39005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2AAC2E-1AFE-4047-A770-C7160F8A532B}"/>
              </a:ext>
            </a:extLst>
          </p:cNvPr>
          <p:cNvSpPr>
            <a:spLocks noGrp="1"/>
          </p:cNvSpPr>
          <p:nvPr>
            <p:ph type="sldNum" sz="quarter" idx="12"/>
          </p:nvPr>
        </p:nvSpPr>
        <p:spPr/>
        <p:txBody>
          <a:bodyPr/>
          <a:lstStyle>
            <a:lvl1pPr>
              <a:defRPr/>
            </a:lvl1pPr>
          </a:lstStyle>
          <a:p>
            <a:pPr>
              <a:defRPr/>
            </a:pPr>
            <a:fld id="{3FABC2E9-D9F6-4D8A-8F90-BABD32762DF7}" type="slidenum">
              <a:rPr lang="en-US" altLang="en-US"/>
              <a:pPr>
                <a:defRPr/>
              </a:pPr>
              <a:t>‹#›</a:t>
            </a:fld>
            <a:endParaRPr lang="en-US" altLang="en-US"/>
          </a:p>
        </p:txBody>
      </p:sp>
    </p:spTree>
    <p:extLst>
      <p:ext uri="{BB962C8B-B14F-4D97-AF65-F5344CB8AC3E}">
        <p14:creationId xmlns:p14="http://schemas.microsoft.com/office/powerpoint/2010/main" val="124482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4C8BA57-99A0-40A0-93AD-24E9633EB356}"/>
              </a:ext>
            </a:extLst>
          </p:cNvPr>
          <p:cNvSpPr>
            <a:spLocks noGrp="1"/>
          </p:cNvSpPr>
          <p:nvPr>
            <p:ph type="dt" sz="half" idx="10"/>
          </p:nvPr>
        </p:nvSpPr>
        <p:spPr>
          <a:xfrm>
            <a:off x="533400" y="5486400"/>
            <a:ext cx="838200" cy="365125"/>
          </a:xfrm>
        </p:spPr>
        <p:txBody>
          <a:bodyPr/>
          <a:lstStyle>
            <a:lvl1pPr>
              <a:defRPr/>
            </a:lvl1pPr>
          </a:lstStyle>
          <a:p>
            <a:pPr>
              <a:defRPr/>
            </a:pPr>
            <a:fld id="{1B39FC0E-CE0C-432E-B34E-9CAC1CE284F6}" type="datetime1">
              <a:rPr lang="en-US"/>
              <a:pPr>
                <a:defRPr/>
              </a:pPr>
              <a:t>11/25/2018</a:t>
            </a:fld>
            <a:endParaRPr lang="en-US"/>
          </a:p>
        </p:txBody>
      </p:sp>
      <p:sp>
        <p:nvSpPr>
          <p:cNvPr id="5" name="Footer Placeholder 4">
            <a:extLst>
              <a:ext uri="{FF2B5EF4-FFF2-40B4-BE49-F238E27FC236}">
                <a16:creationId xmlns:a16="http://schemas.microsoft.com/office/drawing/2014/main" id="{89750742-B912-46FD-8C5D-D8B1E21063CC}"/>
              </a:ext>
            </a:extLst>
          </p:cNvPr>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B4664B-46EA-4989-8336-134BE47FE6C6}"/>
              </a:ext>
            </a:extLst>
          </p:cNvPr>
          <p:cNvSpPr>
            <a:spLocks noGrp="1"/>
          </p:cNvSpPr>
          <p:nvPr>
            <p:ph type="sldNum" sz="quarter" idx="12"/>
          </p:nvPr>
        </p:nvSpPr>
        <p:spPr>
          <a:xfrm>
            <a:off x="6477000" y="5502275"/>
            <a:ext cx="2133600" cy="365125"/>
          </a:xfrm>
        </p:spPr>
        <p:txBody>
          <a:bodyPr/>
          <a:lstStyle>
            <a:lvl1pPr>
              <a:defRPr/>
            </a:lvl1pPr>
          </a:lstStyle>
          <a:p>
            <a:pPr>
              <a:defRPr/>
            </a:pPr>
            <a:fld id="{69A07ACB-4AF5-4E7B-B83F-3DD84FEB3157}" type="slidenum">
              <a:rPr lang="en-US" altLang="en-US"/>
              <a:pPr>
                <a:defRPr/>
              </a:pPr>
              <a:t>‹#›</a:t>
            </a:fld>
            <a:endParaRPr lang="en-US" altLang="en-US"/>
          </a:p>
        </p:txBody>
      </p:sp>
    </p:spTree>
    <p:extLst>
      <p:ext uri="{BB962C8B-B14F-4D97-AF65-F5344CB8AC3E}">
        <p14:creationId xmlns:p14="http://schemas.microsoft.com/office/powerpoint/2010/main" val="145668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809F4C6-E2CF-4DC6-A50E-D5ED8B7E8B7C}"/>
              </a:ext>
            </a:extLst>
          </p:cNvPr>
          <p:cNvSpPr>
            <a:spLocks noGrp="1"/>
          </p:cNvSpPr>
          <p:nvPr>
            <p:ph type="dt" sz="half" idx="10"/>
          </p:nvPr>
        </p:nvSpPr>
        <p:spPr/>
        <p:txBody>
          <a:bodyPr/>
          <a:lstStyle>
            <a:lvl1pPr>
              <a:defRPr/>
            </a:lvl1pPr>
          </a:lstStyle>
          <a:p>
            <a:pPr>
              <a:defRPr/>
            </a:pPr>
            <a:fld id="{F3246C39-D008-4E2B-B585-115A8A6564B8}" type="datetime1">
              <a:rPr lang="en-US"/>
              <a:pPr>
                <a:defRPr/>
              </a:pPr>
              <a:t>11/25/2018</a:t>
            </a:fld>
            <a:endParaRPr lang="en-US"/>
          </a:p>
        </p:txBody>
      </p:sp>
      <p:sp>
        <p:nvSpPr>
          <p:cNvPr id="6" name="Footer Placeholder 4">
            <a:extLst>
              <a:ext uri="{FF2B5EF4-FFF2-40B4-BE49-F238E27FC236}">
                <a16:creationId xmlns:a16="http://schemas.microsoft.com/office/drawing/2014/main" id="{3AB72F14-22DD-4DAB-A581-19DEBDFA878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53B4A3-8316-4187-8AAB-CA6FCB501952}"/>
              </a:ext>
            </a:extLst>
          </p:cNvPr>
          <p:cNvSpPr>
            <a:spLocks noGrp="1"/>
          </p:cNvSpPr>
          <p:nvPr>
            <p:ph type="sldNum" sz="quarter" idx="12"/>
          </p:nvPr>
        </p:nvSpPr>
        <p:spPr/>
        <p:txBody>
          <a:bodyPr/>
          <a:lstStyle>
            <a:lvl1pPr>
              <a:defRPr/>
            </a:lvl1pPr>
          </a:lstStyle>
          <a:p>
            <a:pPr>
              <a:defRPr/>
            </a:pPr>
            <a:fld id="{B70DDE8B-0BB2-4BB0-B03D-970D15F538B9}" type="slidenum">
              <a:rPr lang="en-US" altLang="en-US"/>
              <a:pPr>
                <a:defRPr/>
              </a:pPr>
              <a:t>‹#›</a:t>
            </a:fld>
            <a:endParaRPr lang="en-US" altLang="en-US"/>
          </a:p>
        </p:txBody>
      </p:sp>
    </p:spTree>
    <p:extLst>
      <p:ext uri="{BB962C8B-B14F-4D97-AF65-F5344CB8AC3E}">
        <p14:creationId xmlns:p14="http://schemas.microsoft.com/office/powerpoint/2010/main" val="356428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1779405C-D249-4040-AA63-A921A4944CAE}"/>
              </a:ext>
            </a:extLst>
          </p:cNvPr>
          <p:cNvSpPr>
            <a:spLocks noGrp="1"/>
          </p:cNvSpPr>
          <p:nvPr>
            <p:ph type="dt" sz="half" idx="10"/>
          </p:nvPr>
        </p:nvSpPr>
        <p:spPr>
          <a:xfrm>
            <a:off x="457200" y="6356350"/>
            <a:ext cx="2133600" cy="365125"/>
          </a:xfrm>
        </p:spPr>
        <p:txBody>
          <a:bodyPr/>
          <a:lstStyle>
            <a:lvl1pPr>
              <a:defRPr/>
            </a:lvl1pPr>
          </a:lstStyle>
          <a:p>
            <a:pPr>
              <a:defRPr/>
            </a:pPr>
            <a:fld id="{8F32A185-F309-49E7-94E1-F31FF2C0774D}" type="datetime1">
              <a:rPr lang="en-US"/>
              <a:pPr>
                <a:defRPr/>
              </a:pPr>
              <a:t>11/25/2018</a:t>
            </a:fld>
            <a:endParaRPr lang="en-US"/>
          </a:p>
        </p:txBody>
      </p:sp>
      <p:sp>
        <p:nvSpPr>
          <p:cNvPr id="8" name="Footer Placeholder 7">
            <a:extLst>
              <a:ext uri="{FF2B5EF4-FFF2-40B4-BE49-F238E27FC236}">
                <a16:creationId xmlns:a16="http://schemas.microsoft.com/office/drawing/2014/main" id="{0B250FE2-C867-4506-AFE1-04CC44E3C281}"/>
              </a:ext>
            </a:extLst>
          </p:cNvPr>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32DC1760-9A1D-49D1-9DC5-E08C9056E7A5}"/>
              </a:ext>
            </a:extLst>
          </p:cNvPr>
          <p:cNvSpPr>
            <a:spLocks noGrp="1"/>
          </p:cNvSpPr>
          <p:nvPr>
            <p:ph type="sldNum" sz="quarter" idx="12"/>
          </p:nvPr>
        </p:nvSpPr>
        <p:spPr>
          <a:xfrm>
            <a:off x="6553200" y="6356350"/>
            <a:ext cx="2133600" cy="365125"/>
          </a:xfrm>
        </p:spPr>
        <p:txBody>
          <a:bodyPr/>
          <a:lstStyle>
            <a:lvl1pPr>
              <a:defRPr/>
            </a:lvl1pPr>
          </a:lstStyle>
          <a:p>
            <a:pPr>
              <a:defRPr/>
            </a:pPr>
            <a:fld id="{28D4F56B-C902-4286-A91D-8576B492EE51}" type="slidenum">
              <a:rPr lang="en-US" altLang="en-US"/>
              <a:pPr>
                <a:defRPr/>
              </a:pPr>
              <a:t>‹#›</a:t>
            </a:fld>
            <a:endParaRPr lang="en-US" altLang="en-US"/>
          </a:p>
        </p:txBody>
      </p:sp>
    </p:spTree>
    <p:extLst>
      <p:ext uri="{BB962C8B-B14F-4D97-AF65-F5344CB8AC3E}">
        <p14:creationId xmlns:p14="http://schemas.microsoft.com/office/powerpoint/2010/main" val="269534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id="{CBE6BBA1-3A47-4745-87FF-2C3F9C78664C}"/>
              </a:ext>
            </a:extLst>
          </p:cNvPr>
          <p:cNvSpPr>
            <a:spLocks noGrp="1"/>
          </p:cNvSpPr>
          <p:nvPr>
            <p:ph type="dt" sz="half" idx="10"/>
          </p:nvPr>
        </p:nvSpPr>
        <p:spPr/>
        <p:txBody>
          <a:bodyPr/>
          <a:lstStyle>
            <a:lvl1pPr>
              <a:defRPr/>
            </a:lvl1pPr>
          </a:lstStyle>
          <a:p>
            <a:pPr>
              <a:defRPr/>
            </a:pPr>
            <a:fld id="{C8B97CF1-6758-45D3-99F7-109E39C9D72F}" type="datetime1">
              <a:rPr lang="en-US"/>
              <a:pPr>
                <a:defRPr/>
              </a:pPr>
              <a:t>11/25/2018</a:t>
            </a:fld>
            <a:endParaRPr lang="en-US"/>
          </a:p>
        </p:txBody>
      </p:sp>
      <p:sp>
        <p:nvSpPr>
          <p:cNvPr id="4" name="Footer Placeholder 4">
            <a:extLst>
              <a:ext uri="{FF2B5EF4-FFF2-40B4-BE49-F238E27FC236}">
                <a16:creationId xmlns:a16="http://schemas.microsoft.com/office/drawing/2014/main" id="{DD3866DB-5756-402D-A585-64FF78E7576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EEE3635-6000-4C09-94A6-064D8EA844FC}"/>
              </a:ext>
            </a:extLst>
          </p:cNvPr>
          <p:cNvSpPr>
            <a:spLocks noGrp="1"/>
          </p:cNvSpPr>
          <p:nvPr>
            <p:ph type="sldNum" sz="quarter" idx="12"/>
          </p:nvPr>
        </p:nvSpPr>
        <p:spPr/>
        <p:txBody>
          <a:bodyPr/>
          <a:lstStyle>
            <a:lvl1pPr>
              <a:defRPr/>
            </a:lvl1pPr>
          </a:lstStyle>
          <a:p>
            <a:pPr>
              <a:defRPr/>
            </a:pPr>
            <a:fld id="{5E8AD2BB-44E3-40C5-8676-C9DDBC21A52D}" type="slidenum">
              <a:rPr lang="en-US" altLang="en-US"/>
              <a:pPr>
                <a:defRPr/>
              </a:pPr>
              <a:t>‹#›</a:t>
            </a:fld>
            <a:endParaRPr lang="en-US" altLang="en-US"/>
          </a:p>
        </p:txBody>
      </p:sp>
    </p:spTree>
    <p:extLst>
      <p:ext uri="{BB962C8B-B14F-4D97-AF65-F5344CB8AC3E}">
        <p14:creationId xmlns:p14="http://schemas.microsoft.com/office/powerpoint/2010/main" val="142466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2464E0F-F4C9-459B-BE48-6060A7A14CA5}"/>
              </a:ext>
            </a:extLst>
          </p:cNvPr>
          <p:cNvSpPr>
            <a:spLocks noGrp="1"/>
          </p:cNvSpPr>
          <p:nvPr>
            <p:ph type="dt" sz="half" idx="10"/>
          </p:nvPr>
        </p:nvSpPr>
        <p:spPr/>
        <p:txBody>
          <a:bodyPr/>
          <a:lstStyle>
            <a:lvl1pPr>
              <a:defRPr/>
            </a:lvl1pPr>
          </a:lstStyle>
          <a:p>
            <a:pPr>
              <a:defRPr/>
            </a:pPr>
            <a:fld id="{6C24F27A-983F-4720-A965-AF27FDB02AA7}" type="datetime1">
              <a:rPr lang="en-US"/>
              <a:pPr>
                <a:defRPr/>
              </a:pPr>
              <a:t>11/25/2018</a:t>
            </a:fld>
            <a:endParaRPr lang="en-US"/>
          </a:p>
        </p:txBody>
      </p:sp>
      <p:sp>
        <p:nvSpPr>
          <p:cNvPr id="3" name="Footer Placeholder 4">
            <a:extLst>
              <a:ext uri="{FF2B5EF4-FFF2-40B4-BE49-F238E27FC236}">
                <a16:creationId xmlns:a16="http://schemas.microsoft.com/office/drawing/2014/main" id="{C3A585A6-F681-4624-A648-6A591BF773E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37333AC-49AD-45FC-AAF3-EA265A8EEA7A}"/>
              </a:ext>
            </a:extLst>
          </p:cNvPr>
          <p:cNvSpPr>
            <a:spLocks noGrp="1"/>
          </p:cNvSpPr>
          <p:nvPr>
            <p:ph type="sldNum" sz="quarter" idx="12"/>
          </p:nvPr>
        </p:nvSpPr>
        <p:spPr/>
        <p:txBody>
          <a:bodyPr/>
          <a:lstStyle>
            <a:lvl1pPr>
              <a:defRPr/>
            </a:lvl1pPr>
          </a:lstStyle>
          <a:p>
            <a:pPr>
              <a:defRPr/>
            </a:pPr>
            <a:fld id="{8A0B3A0C-B92A-46B7-9531-F971E4DE1BCC}" type="slidenum">
              <a:rPr lang="en-US" altLang="en-US"/>
              <a:pPr>
                <a:defRPr/>
              </a:pPr>
              <a:t>‹#›</a:t>
            </a:fld>
            <a:endParaRPr lang="en-US" altLang="en-US"/>
          </a:p>
        </p:txBody>
      </p:sp>
    </p:spTree>
    <p:extLst>
      <p:ext uri="{BB962C8B-B14F-4D97-AF65-F5344CB8AC3E}">
        <p14:creationId xmlns:p14="http://schemas.microsoft.com/office/powerpoint/2010/main" val="120432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E3A4BE8-14A8-4537-AF52-756C338AE634}"/>
              </a:ext>
            </a:extLst>
          </p:cNvPr>
          <p:cNvSpPr>
            <a:spLocks noGrp="1"/>
          </p:cNvSpPr>
          <p:nvPr>
            <p:ph type="dt" sz="half" idx="10"/>
          </p:nvPr>
        </p:nvSpPr>
        <p:spPr/>
        <p:txBody>
          <a:bodyPr/>
          <a:lstStyle>
            <a:lvl1pPr>
              <a:defRPr/>
            </a:lvl1pPr>
          </a:lstStyle>
          <a:p>
            <a:pPr>
              <a:defRPr/>
            </a:pPr>
            <a:fld id="{B24C3451-A0D8-4A18-A18B-014FD6665737}" type="datetime1">
              <a:rPr lang="en-US"/>
              <a:pPr>
                <a:defRPr/>
              </a:pPr>
              <a:t>11/25/2018</a:t>
            </a:fld>
            <a:endParaRPr lang="en-US"/>
          </a:p>
        </p:txBody>
      </p:sp>
      <p:sp>
        <p:nvSpPr>
          <p:cNvPr id="6" name="Footer Placeholder 4">
            <a:extLst>
              <a:ext uri="{FF2B5EF4-FFF2-40B4-BE49-F238E27FC236}">
                <a16:creationId xmlns:a16="http://schemas.microsoft.com/office/drawing/2014/main" id="{A9DFFD81-1E45-4B83-B537-EB17054F058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26E78B-0E9E-4BED-B7B0-381C9D56D8C0}"/>
              </a:ext>
            </a:extLst>
          </p:cNvPr>
          <p:cNvSpPr>
            <a:spLocks noGrp="1"/>
          </p:cNvSpPr>
          <p:nvPr>
            <p:ph type="sldNum" sz="quarter" idx="12"/>
          </p:nvPr>
        </p:nvSpPr>
        <p:spPr/>
        <p:txBody>
          <a:bodyPr/>
          <a:lstStyle>
            <a:lvl1pPr>
              <a:defRPr/>
            </a:lvl1pPr>
          </a:lstStyle>
          <a:p>
            <a:pPr>
              <a:defRPr/>
            </a:pPr>
            <a:fld id="{61E776F5-EA41-45D6-82C3-D32138B574CF}" type="slidenum">
              <a:rPr lang="en-US" altLang="en-US"/>
              <a:pPr>
                <a:defRPr/>
              </a:pPr>
              <a:t>‹#›</a:t>
            </a:fld>
            <a:endParaRPr lang="en-US" altLang="en-US"/>
          </a:p>
        </p:txBody>
      </p:sp>
    </p:spTree>
    <p:extLst>
      <p:ext uri="{BB962C8B-B14F-4D97-AF65-F5344CB8AC3E}">
        <p14:creationId xmlns:p14="http://schemas.microsoft.com/office/powerpoint/2010/main" val="73338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E8FF9B2-3F24-4B59-9007-809B9407970E}"/>
              </a:ext>
            </a:extLst>
          </p:cNvPr>
          <p:cNvSpPr>
            <a:spLocks noGrp="1"/>
          </p:cNvSpPr>
          <p:nvPr>
            <p:ph type="dt" sz="half" idx="10"/>
          </p:nvPr>
        </p:nvSpPr>
        <p:spPr/>
        <p:txBody>
          <a:bodyPr/>
          <a:lstStyle>
            <a:lvl1pPr>
              <a:defRPr/>
            </a:lvl1pPr>
          </a:lstStyle>
          <a:p>
            <a:pPr>
              <a:defRPr/>
            </a:pPr>
            <a:fld id="{D4DFCEC8-95B7-41EE-BBEB-380C311230ED}" type="datetime1">
              <a:rPr lang="en-US"/>
              <a:pPr>
                <a:defRPr/>
              </a:pPr>
              <a:t>11/25/2018</a:t>
            </a:fld>
            <a:endParaRPr lang="en-US"/>
          </a:p>
        </p:txBody>
      </p:sp>
      <p:sp>
        <p:nvSpPr>
          <p:cNvPr id="6" name="Footer Placeholder 4">
            <a:extLst>
              <a:ext uri="{FF2B5EF4-FFF2-40B4-BE49-F238E27FC236}">
                <a16:creationId xmlns:a16="http://schemas.microsoft.com/office/drawing/2014/main" id="{603182A5-02B5-4666-A16B-4058A127BF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A72FCFE-9913-47F9-B7AC-3CAA2D96496B}"/>
              </a:ext>
            </a:extLst>
          </p:cNvPr>
          <p:cNvSpPr>
            <a:spLocks noGrp="1"/>
          </p:cNvSpPr>
          <p:nvPr>
            <p:ph type="sldNum" sz="quarter" idx="12"/>
          </p:nvPr>
        </p:nvSpPr>
        <p:spPr/>
        <p:txBody>
          <a:bodyPr/>
          <a:lstStyle>
            <a:lvl1pPr>
              <a:defRPr/>
            </a:lvl1pPr>
          </a:lstStyle>
          <a:p>
            <a:pPr>
              <a:defRPr/>
            </a:pPr>
            <a:fld id="{A0049C48-DF07-4D9B-A5A0-061C7DB4C8FF}" type="slidenum">
              <a:rPr lang="en-US" altLang="en-US"/>
              <a:pPr>
                <a:defRPr/>
              </a:pPr>
              <a:t>‹#›</a:t>
            </a:fld>
            <a:endParaRPr lang="en-US" altLang="en-US"/>
          </a:p>
        </p:txBody>
      </p:sp>
    </p:spTree>
    <p:extLst>
      <p:ext uri="{BB962C8B-B14F-4D97-AF65-F5344CB8AC3E}">
        <p14:creationId xmlns:p14="http://schemas.microsoft.com/office/powerpoint/2010/main" val="259762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55EA0E0-E260-490A-A219-B858FEE6D0F3}"/>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id="{70C89916-A1BE-467A-BE2A-BDB0C9497974}"/>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7C346369-5EB6-4C03-997F-33C219F0D54A}" type="datetime1">
              <a:rPr lang="en-US"/>
              <a:pPr>
                <a:defRPr/>
              </a:pPr>
              <a:t>11/25/2018</a:t>
            </a:fld>
            <a:endParaRPr lang="en-US"/>
          </a:p>
        </p:txBody>
      </p:sp>
      <p:sp>
        <p:nvSpPr>
          <p:cNvPr id="10" name="Footer Placeholder 4">
            <a:extLst>
              <a:ext uri="{FF2B5EF4-FFF2-40B4-BE49-F238E27FC236}">
                <a16:creationId xmlns:a16="http://schemas.microsoft.com/office/drawing/2014/main" id="{F78FD7BF-7DF8-4BEC-A5F5-E2739B6835CE}"/>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a:extLst>
              <a:ext uri="{FF2B5EF4-FFF2-40B4-BE49-F238E27FC236}">
                <a16:creationId xmlns:a16="http://schemas.microsoft.com/office/drawing/2014/main" id="{C865C246-B16F-4FC8-AC82-B2C0ACBD9DCF}"/>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B0D3882-ED72-4AFB-AF0D-688686847A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5" r:id="rId1"/>
    <p:sldLayoutId id="2147483787" r:id="rId2"/>
    <p:sldLayoutId id="2147483796" r:id="rId3"/>
    <p:sldLayoutId id="2147483788" r:id="rId4"/>
    <p:sldLayoutId id="2147483797" r:id="rId5"/>
    <p:sldLayoutId id="2147483789" r:id="rId6"/>
    <p:sldLayoutId id="2147483790" r:id="rId7"/>
    <p:sldLayoutId id="2147483791" r:id="rId8"/>
    <p:sldLayoutId id="2147483792" r:id="rId9"/>
    <p:sldLayoutId id="2147483793" r:id="rId10"/>
    <p:sldLayoutId id="2147483794" r:id="rId11"/>
  </p:sldLayoutIdLst>
  <p:hf hdr="0" ftr="0"/>
  <p:txStyles>
    <p:titleStyle>
      <a:lvl1pPr algn="l" defTabSz="457200" rtl="0" eaLnBrk="0" fontAlgn="base" hangingPunct="0">
        <a:spcBef>
          <a:spcPct val="0"/>
        </a:spcBef>
        <a:spcAft>
          <a:spcPct val="0"/>
        </a:spcAft>
        <a:defRPr sz="4000" b="1" kern="1200">
          <a:solidFill>
            <a:schemeClr val="tx1"/>
          </a:solidFill>
          <a:latin typeface="Helvetica Neue"/>
          <a:ea typeface="ＭＳ Ｐゴシック" pitchFamily="-65" charset="-128"/>
          <a:cs typeface="Helvetica Neue"/>
        </a:defRPr>
      </a:lvl1pPr>
      <a:lvl2pPr algn="l" defTabSz="457200" rtl="0" eaLnBrk="0" fontAlgn="base" hangingPunct="0">
        <a:spcBef>
          <a:spcPct val="0"/>
        </a:spcBef>
        <a:spcAft>
          <a:spcPct val="0"/>
        </a:spcAft>
        <a:defRPr sz="4000" b="1">
          <a:solidFill>
            <a:schemeClr val="tx1"/>
          </a:solidFill>
          <a:latin typeface="Helvetica Neue"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4000" b="1">
          <a:solidFill>
            <a:schemeClr val="tx1"/>
          </a:solidFill>
          <a:latin typeface="Helvetica Neue"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4000" b="1">
          <a:solidFill>
            <a:schemeClr val="tx1"/>
          </a:solidFill>
          <a:latin typeface="Helvetica Neue"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4000" b="1">
          <a:solidFill>
            <a:schemeClr val="tx1"/>
          </a:solidFill>
          <a:latin typeface="Helvetica Neue"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B40F4DE-6BAE-413A-BE47-BD1A5090E3E8}"/>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id="{D198E7FD-4681-4BCF-8F97-2863CFBE450B}"/>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119B7CCF-9640-448E-8C4B-B7445C44D767}" type="datetime1">
              <a:rPr lang="en-US"/>
              <a:pPr>
                <a:defRPr/>
              </a:pPr>
              <a:t>11/25/2018</a:t>
            </a:fld>
            <a:endParaRPr lang="en-US"/>
          </a:p>
        </p:txBody>
      </p:sp>
      <p:sp>
        <p:nvSpPr>
          <p:cNvPr id="10" name="Footer Placeholder 4">
            <a:extLst>
              <a:ext uri="{FF2B5EF4-FFF2-40B4-BE49-F238E27FC236}">
                <a16:creationId xmlns:a16="http://schemas.microsoft.com/office/drawing/2014/main" id="{A137A508-5166-4C67-9478-C7D5BC4B5ADD}"/>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a:extLst>
              <a:ext uri="{FF2B5EF4-FFF2-40B4-BE49-F238E27FC236}">
                <a16:creationId xmlns:a16="http://schemas.microsoft.com/office/drawing/2014/main" id="{55FEB2F6-A6A3-43B1-965B-268BF02DA55D}"/>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D9CB0ECC-E901-4779-B7D1-91042129C1FB}" type="slidenum">
              <a:rPr lang="en-US" altLang="en-US"/>
              <a:pPr>
                <a:defRPr/>
              </a:pPr>
              <a:t>‹#›</a:t>
            </a:fld>
            <a:endParaRPr lang="en-US" altLang="en-US"/>
          </a:p>
        </p:txBody>
      </p:sp>
    </p:spTree>
    <p:extLst>
      <p:ext uri="{BB962C8B-B14F-4D97-AF65-F5344CB8AC3E}">
        <p14:creationId xmlns:p14="http://schemas.microsoft.com/office/powerpoint/2010/main" val="414194869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118FBF48-206A-41B6-83A0-587D6A4962F9}"/>
              </a:ext>
            </a:extLst>
          </p:cNvPr>
          <p:cNvSpPr>
            <a:spLocks noGrp="1"/>
          </p:cNvSpPr>
          <p:nvPr>
            <p:ph type="dt" sz="quarter" idx="10"/>
          </p:nvPr>
        </p:nvSpPr>
        <p:spPr bwMode="auto">
          <a:xfrm>
            <a:off x="533400" y="5502275"/>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18C6BA-E779-4A9A-96D9-39760F9990DF}"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171" name="Slide Number Placeholder 4">
            <a:extLst>
              <a:ext uri="{FF2B5EF4-FFF2-40B4-BE49-F238E27FC236}">
                <a16:creationId xmlns:a16="http://schemas.microsoft.com/office/drawing/2014/main" id="{AD0D8AA7-9387-490B-A09C-3CC52A830C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035C6D-9FFA-4471-98DC-C8E385D3F3A5}"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sp>
        <p:nvSpPr>
          <p:cNvPr id="8" name="Title 1">
            <a:extLst>
              <a:ext uri="{FF2B5EF4-FFF2-40B4-BE49-F238E27FC236}">
                <a16:creationId xmlns:a16="http://schemas.microsoft.com/office/drawing/2014/main" id="{C96F3D21-183E-47B9-B108-EBC053E3CC8A}"/>
              </a:ext>
            </a:extLst>
          </p:cNvPr>
          <p:cNvSpPr>
            <a:spLocks noGrp="1"/>
          </p:cNvSpPr>
          <p:nvPr>
            <p:ph type="ctrTitle"/>
          </p:nvPr>
        </p:nvSpPr>
        <p:spPr>
          <a:xfrm>
            <a:off x="685800" y="2667000"/>
            <a:ext cx="7772400" cy="2438400"/>
          </a:xfrm>
        </p:spPr>
        <p:txBody>
          <a:bodyPr/>
          <a:lstStyle/>
          <a:p>
            <a:pPr eaLnBrk="1" hangingPunct="1">
              <a:defRPr/>
            </a:pPr>
            <a:r>
              <a:rPr lang="en-US" i="1" spc="5" dirty="0">
                <a:solidFill>
                  <a:srgbClr val="0000FF"/>
                </a:solidFill>
                <a:latin typeface="+mj-lt"/>
                <a:cs typeface="Helvetica" pitchFamily="34" charset="0"/>
              </a:rPr>
              <a:t>HFT &amp; Large Scale Financial System  </a:t>
            </a:r>
            <a:r>
              <a:rPr lang="en-US" i="1" spc="5">
                <a:solidFill>
                  <a:srgbClr val="0000FF"/>
                </a:solidFill>
                <a:latin typeface="+mj-lt"/>
                <a:cs typeface="Helvetica" pitchFamily="34" charset="0"/>
              </a:rPr>
              <a:t>Development Cycle</a:t>
            </a:r>
            <a:endParaRPr lang="en-US" i="1" spc="5" dirty="0">
              <a:solidFill>
                <a:srgbClr val="0000FF"/>
              </a:solidFill>
              <a:latin typeface="+mj-lt"/>
              <a:cs typeface="Helvetica" pitchFamily="34" charset="0"/>
            </a:endParaRPr>
          </a:p>
        </p:txBody>
      </p:sp>
      <p:pic>
        <p:nvPicPr>
          <p:cNvPr id="7173" name="Picture 5">
            <a:extLst>
              <a:ext uri="{FF2B5EF4-FFF2-40B4-BE49-F238E27FC236}">
                <a16:creationId xmlns:a16="http://schemas.microsoft.com/office/drawing/2014/main" id="{C4BB66AA-A1B5-41CC-BCC0-533E48795B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3684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66AAC42-2195-4340-88DF-FFB9867AB0E6}"/>
              </a:ext>
            </a:extLst>
          </p:cNvPr>
          <p:cNvSpPr>
            <a:spLocks noGrp="1"/>
          </p:cNvSpPr>
          <p:nvPr>
            <p:ph type="title"/>
          </p:nvPr>
        </p:nvSpPr>
        <p:spPr>
          <a:xfrm>
            <a:off x="609600" y="685800"/>
            <a:ext cx="7924800" cy="609600"/>
          </a:xfrm>
        </p:spPr>
        <p:txBody>
          <a:bodyPr/>
          <a:lstStyle/>
          <a:p>
            <a:r>
              <a:rPr lang="en-US" altLang="en-US">
                <a:solidFill>
                  <a:srgbClr val="0000FF"/>
                </a:solidFill>
                <a:latin typeface="Calibri" panose="020F0502020204030204" pitchFamily="34" charset="0"/>
                <a:ea typeface="ＭＳ Ｐゴシック" panose="020B0600070205080204" pitchFamily="34" charset="-128"/>
                <a:cs typeface="Helvetica Neue" pitchFamily="-65" charset="0"/>
              </a:rPr>
              <a:t>Advantages of K/V development</a:t>
            </a:r>
          </a:p>
        </p:txBody>
      </p:sp>
      <p:sp>
        <p:nvSpPr>
          <p:cNvPr id="41987" name="Date Placeholder 3">
            <a:extLst>
              <a:ext uri="{FF2B5EF4-FFF2-40B4-BE49-F238E27FC236}">
                <a16:creationId xmlns:a16="http://schemas.microsoft.com/office/drawing/2014/main" id="{390C39A5-99CB-4CD4-9EC4-04487CA0450F}"/>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045CF6C-A7ED-49BA-A516-8FBB3320DCE3}"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1988" name="Slide Number Placeholder 4">
            <a:extLst>
              <a:ext uri="{FF2B5EF4-FFF2-40B4-BE49-F238E27FC236}">
                <a16:creationId xmlns:a16="http://schemas.microsoft.com/office/drawing/2014/main" id="{A782D26C-B980-42FB-8C78-6E3B8CC351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857E309-C1CB-4A0D-B157-9CB365D194F7}"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
        <p:nvSpPr>
          <p:cNvPr id="41989" name="Content Placeholder 2">
            <a:extLst>
              <a:ext uri="{FF2B5EF4-FFF2-40B4-BE49-F238E27FC236}">
                <a16:creationId xmlns:a16="http://schemas.microsoft.com/office/drawing/2014/main" id="{6BA35DA1-947D-4C1A-B09E-43BB77E0FC29}"/>
              </a:ext>
            </a:extLst>
          </p:cNvPr>
          <p:cNvSpPr>
            <a:spLocks noGrp="1"/>
          </p:cNvSpPr>
          <p:nvPr>
            <p:ph idx="1"/>
          </p:nvPr>
        </p:nvSpPr>
        <p:spPr bwMode="auto">
          <a:xfrm>
            <a:off x="555625" y="1295400"/>
            <a:ext cx="7978775"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latin typeface="Calibri" panose="020F0502020204030204" pitchFamily="34" charset="0"/>
                <a:ea typeface="ＭＳ Ｐゴシック" panose="020B0600070205080204" pitchFamily="34" charset="-128"/>
                <a:cs typeface="Helvetica Neue" pitchFamily="-65" charset="0"/>
              </a:rPr>
              <a:t>Rapidly develop prototype working system</a:t>
            </a:r>
          </a:p>
          <a:p>
            <a:pPr eaLnBrk="1" hangingPunct="1"/>
            <a:r>
              <a:rPr lang="en-US" altLang="en-US" sz="2400">
                <a:latin typeface="Calibri" panose="020F0502020204030204" pitchFamily="34" charset="0"/>
                <a:ea typeface="ＭＳ Ｐゴシック" panose="020B0600070205080204" pitchFamily="34" charset="-128"/>
                <a:cs typeface="Helvetica Neue" pitchFamily="-65" charset="0"/>
              </a:rPr>
              <a:t>Easy for multiple groups to review calculations, functionality, and GUI</a:t>
            </a:r>
          </a:p>
          <a:p>
            <a:pPr eaLnBrk="1" hangingPunct="1"/>
            <a:r>
              <a:rPr lang="en-US" altLang="en-US" sz="2400">
                <a:latin typeface="Calibri" panose="020F0502020204030204" pitchFamily="34" charset="0"/>
                <a:ea typeface="ＭＳ Ｐゴシック" panose="020B0600070205080204" pitchFamily="34" charset="-128"/>
                <a:cs typeface="Helvetica Neue" pitchFamily="-65" charset="0"/>
              </a:rPr>
              <a:t>Provided clear specifications for programmers to build a final application in C++</a:t>
            </a:r>
          </a:p>
          <a:p>
            <a:pPr eaLnBrk="1" hangingPunct="1"/>
            <a:r>
              <a:rPr lang="en-US" altLang="en-US" sz="2400">
                <a:latin typeface="Calibri" panose="020F0502020204030204" pitchFamily="34" charset="0"/>
                <a:ea typeface="ＭＳ Ｐゴシック" panose="020B0600070205080204" pitchFamily="34" charset="-128"/>
                <a:cs typeface="Helvetica Neue" pitchFamily="-65" charset="0"/>
              </a:rPr>
              <a:t>Provided test cases for the programmers implementing the system in C++</a:t>
            </a:r>
          </a:p>
          <a:p>
            <a:pPr eaLnBrk="1" hangingPunct="1"/>
            <a:r>
              <a:rPr lang="en-US" altLang="en-US" sz="2400">
                <a:latin typeface="Calibri" panose="020F0502020204030204" pitchFamily="34" charset="0"/>
                <a:ea typeface="ＭＳ Ｐゴシック" panose="020B0600070205080204" pitchFamily="34" charset="-128"/>
                <a:cs typeface="Helvetica Neue" pitchFamily="-65" charset="0"/>
              </a:rPr>
              <a:t>Provide a potential revenue stream utilizing Excel that can be used to fund the final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8E37-11DE-4E68-A90D-A39A65DF8FF8}"/>
              </a:ext>
            </a:extLst>
          </p:cNvPr>
          <p:cNvSpPr>
            <a:spLocks noGrp="1"/>
          </p:cNvSpPr>
          <p:nvPr>
            <p:ph type="title"/>
          </p:nvPr>
        </p:nvSpPr>
        <p:spPr/>
        <p:txBody>
          <a:bodyPr/>
          <a:lstStyle/>
          <a:p>
            <a:pPr>
              <a:defRPr/>
            </a:pPr>
            <a:r>
              <a:rPr lang="en-US" spc="5" dirty="0">
                <a:solidFill>
                  <a:srgbClr val="0000FF"/>
                </a:solidFill>
                <a:latin typeface="+mj-lt"/>
                <a:cs typeface="Helvetica" pitchFamily="34" charset="0"/>
              </a:rPr>
              <a:t>Measures of Software Complexity</a:t>
            </a:r>
            <a:endParaRPr lang="en-US" dirty="0">
              <a:latin typeface="+mj-lt"/>
              <a:cs typeface="Helvetica" pitchFamily="34" charset="0"/>
            </a:endParaRPr>
          </a:p>
        </p:txBody>
      </p:sp>
      <p:sp>
        <p:nvSpPr>
          <p:cNvPr id="3" name="Content Placeholder 2">
            <a:extLst>
              <a:ext uri="{FF2B5EF4-FFF2-40B4-BE49-F238E27FC236}">
                <a16:creationId xmlns:a16="http://schemas.microsoft.com/office/drawing/2014/main" id="{2D31D1CE-D495-4115-991F-7C50F9C20AEC}"/>
              </a:ext>
            </a:extLst>
          </p:cNvPr>
          <p:cNvSpPr>
            <a:spLocks noGrp="1"/>
          </p:cNvSpPr>
          <p:nvPr>
            <p:ph idx="1"/>
          </p:nvPr>
        </p:nvSpPr>
        <p:spPr>
          <a:xfrm>
            <a:off x="609600" y="1493838"/>
            <a:ext cx="7924800" cy="4525962"/>
          </a:xfrm>
        </p:spPr>
        <p:txBody>
          <a:bodyPr/>
          <a:lstStyle/>
          <a:p>
            <a:pPr>
              <a:lnSpc>
                <a:spcPts val="650"/>
              </a:lnSpc>
              <a:spcBef>
                <a:spcPts val="37"/>
              </a:spcBef>
              <a:buFont typeface="Arial" charset="0"/>
              <a:buNone/>
              <a:defRPr/>
            </a:pPr>
            <a:endParaRPr lang="en-US" sz="650" dirty="0">
              <a:latin typeface="+mj-lt"/>
            </a:endParaRPr>
          </a:p>
          <a:p>
            <a:pPr marL="356235" indent="-287020">
              <a:buFont typeface="Arial"/>
              <a:buChar char="–"/>
              <a:tabLst>
                <a:tab pos="756285" algn="l"/>
              </a:tabLst>
              <a:defRPr/>
            </a:pPr>
            <a:r>
              <a:rPr lang="en-US" sz="2800" b="1" spc="-10" dirty="0">
                <a:latin typeface="+mj-lt"/>
                <a:cs typeface="Calibri"/>
              </a:rPr>
              <a:t>li</a:t>
            </a:r>
            <a:r>
              <a:rPr lang="en-US" sz="2800" b="1" spc="-25" dirty="0">
                <a:latin typeface="+mj-lt"/>
                <a:cs typeface="Calibri"/>
              </a:rPr>
              <a:t>n</a:t>
            </a:r>
            <a:r>
              <a:rPr lang="en-US" sz="2800" b="1" spc="-15" dirty="0">
                <a:latin typeface="+mj-lt"/>
                <a:cs typeface="Calibri"/>
              </a:rPr>
              <a:t>es</a:t>
            </a:r>
            <a:r>
              <a:rPr lang="en-US" sz="2800" b="1" spc="25" dirty="0">
                <a:latin typeface="+mj-lt"/>
                <a:cs typeface="Calibri"/>
              </a:rPr>
              <a:t> </a:t>
            </a:r>
            <a:r>
              <a:rPr lang="en-US" sz="2800" b="1" spc="-15" dirty="0">
                <a:latin typeface="+mj-lt"/>
                <a:cs typeface="Calibri"/>
              </a:rPr>
              <a:t>of </a:t>
            </a:r>
            <a:r>
              <a:rPr lang="en-US" sz="2800" b="1" spc="-35" dirty="0">
                <a:latin typeface="+mj-lt"/>
                <a:cs typeface="Calibri"/>
              </a:rPr>
              <a:t>c</a:t>
            </a:r>
            <a:r>
              <a:rPr lang="en-US" sz="2800" b="1" spc="-15" dirty="0">
                <a:latin typeface="+mj-lt"/>
                <a:cs typeface="Calibri"/>
              </a:rPr>
              <a:t>o</a:t>
            </a:r>
            <a:r>
              <a:rPr lang="en-US" sz="2800" b="1" spc="-25" dirty="0">
                <a:latin typeface="+mj-lt"/>
                <a:cs typeface="Calibri"/>
              </a:rPr>
              <a:t>d</a:t>
            </a:r>
            <a:r>
              <a:rPr lang="en-US" sz="2800" b="1" spc="-15" dirty="0">
                <a:latin typeface="+mj-lt"/>
                <a:cs typeface="Calibri"/>
              </a:rPr>
              <a:t>e</a:t>
            </a:r>
            <a:endParaRPr lang="en-US" sz="2800" b="1" dirty="0">
              <a:latin typeface="+mj-lt"/>
              <a:cs typeface="Calibri"/>
            </a:endParaRPr>
          </a:p>
          <a:p>
            <a:pPr>
              <a:lnSpc>
                <a:spcPts val="650"/>
              </a:lnSpc>
              <a:spcBef>
                <a:spcPts val="21"/>
              </a:spcBef>
              <a:buFont typeface="Arial"/>
              <a:buChar char="–"/>
              <a:defRPr/>
            </a:pPr>
            <a:endParaRPr lang="en-US" sz="2800" b="1" dirty="0">
              <a:latin typeface="+mj-lt"/>
            </a:endParaRPr>
          </a:p>
          <a:p>
            <a:pPr marL="356235" indent="-287020">
              <a:buFont typeface="Arial"/>
              <a:buChar char="–"/>
              <a:tabLst>
                <a:tab pos="756285" algn="l"/>
              </a:tabLst>
              <a:defRPr/>
            </a:pPr>
            <a:r>
              <a:rPr lang="en-US" sz="2800" b="1" spc="-25" dirty="0">
                <a:latin typeface="+mj-lt"/>
                <a:cs typeface="Calibri"/>
              </a:rPr>
              <a:t>nu</a:t>
            </a:r>
            <a:r>
              <a:rPr lang="en-US" sz="2800" b="1" spc="-30" dirty="0">
                <a:latin typeface="+mj-lt"/>
                <a:cs typeface="Calibri"/>
              </a:rPr>
              <a:t>m</a:t>
            </a:r>
            <a:r>
              <a:rPr lang="en-US" sz="2800" b="1" spc="-25" dirty="0">
                <a:latin typeface="+mj-lt"/>
                <a:cs typeface="Calibri"/>
              </a:rPr>
              <a:t>b</a:t>
            </a:r>
            <a:r>
              <a:rPr lang="en-US" sz="2800" b="1" spc="-15" dirty="0">
                <a:latin typeface="+mj-lt"/>
                <a:cs typeface="Calibri"/>
              </a:rPr>
              <a:t>er</a:t>
            </a:r>
            <a:r>
              <a:rPr lang="en-US" sz="2800" b="1" spc="35" dirty="0">
                <a:latin typeface="+mj-lt"/>
                <a:cs typeface="Calibri"/>
              </a:rPr>
              <a:t> </a:t>
            </a:r>
            <a:r>
              <a:rPr lang="en-US" sz="2800" b="1" spc="-15" dirty="0">
                <a:latin typeface="+mj-lt"/>
                <a:cs typeface="Calibri"/>
              </a:rPr>
              <a:t>of </a:t>
            </a:r>
            <a:r>
              <a:rPr lang="en-US" sz="2800" b="1" spc="-10" dirty="0">
                <a:latin typeface="+mj-lt"/>
                <a:cs typeface="Calibri"/>
              </a:rPr>
              <a:t>cl</a:t>
            </a:r>
            <a:r>
              <a:rPr lang="en-US" sz="2800" b="1" spc="-15" dirty="0">
                <a:latin typeface="+mj-lt"/>
                <a:cs typeface="Calibri"/>
              </a:rPr>
              <a:t>a</a:t>
            </a:r>
            <a:r>
              <a:rPr lang="en-US" sz="2800" b="1" spc="-20" dirty="0">
                <a:latin typeface="+mj-lt"/>
                <a:cs typeface="Calibri"/>
              </a:rPr>
              <a:t>ss</a:t>
            </a:r>
            <a:r>
              <a:rPr lang="en-US" sz="2800" b="1" spc="-15" dirty="0">
                <a:latin typeface="+mj-lt"/>
                <a:cs typeface="Calibri"/>
              </a:rPr>
              <a:t>es</a:t>
            </a:r>
            <a:endParaRPr lang="en-US" sz="2800" b="1" dirty="0">
              <a:latin typeface="+mj-lt"/>
              <a:cs typeface="Calibri"/>
            </a:endParaRPr>
          </a:p>
          <a:p>
            <a:pPr>
              <a:lnSpc>
                <a:spcPts val="650"/>
              </a:lnSpc>
              <a:spcBef>
                <a:spcPts val="22"/>
              </a:spcBef>
              <a:buFont typeface="Arial"/>
              <a:buChar char="–"/>
              <a:defRPr/>
            </a:pPr>
            <a:endParaRPr lang="en-US" sz="2800" b="1" dirty="0">
              <a:latin typeface="+mj-lt"/>
            </a:endParaRPr>
          </a:p>
          <a:p>
            <a:pPr marL="356235" indent="-287020">
              <a:buFont typeface="Arial"/>
              <a:buChar char="–"/>
              <a:tabLst>
                <a:tab pos="756285" algn="l"/>
              </a:tabLst>
              <a:defRPr/>
            </a:pPr>
            <a:r>
              <a:rPr lang="en-US" sz="2800" b="1" spc="-25" dirty="0">
                <a:latin typeface="+mj-lt"/>
                <a:cs typeface="Calibri"/>
              </a:rPr>
              <a:t>nu</a:t>
            </a:r>
            <a:r>
              <a:rPr lang="en-US" sz="2800" b="1" spc="-30" dirty="0">
                <a:latin typeface="+mj-lt"/>
                <a:cs typeface="Calibri"/>
              </a:rPr>
              <a:t>m</a:t>
            </a:r>
            <a:r>
              <a:rPr lang="en-US" sz="2800" b="1" spc="-25" dirty="0">
                <a:latin typeface="+mj-lt"/>
                <a:cs typeface="Calibri"/>
              </a:rPr>
              <a:t>b</a:t>
            </a:r>
            <a:r>
              <a:rPr lang="en-US" sz="2800" b="1" spc="-15" dirty="0">
                <a:latin typeface="+mj-lt"/>
                <a:cs typeface="Calibri"/>
              </a:rPr>
              <a:t>er</a:t>
            </a:r>
            <a:r>
              <a:rPr lang="en-US" sz="2800" b="1" spc="35" dirty="0">
                <a:latin typeface="+mj-lt"/>
                <a:cs typeface="Calibri"/>
              </a:rPr>
              <a:t> </a:t>
            </a:r>
            <a:r>
              <a:rPr lang="en-US" sz="2800" b="1" spc="-15" dirty="0">
                <a:latin typeface="+mj-lt"/>
                <a:cs typeface="Calibri"/>
              </a:rPr>
              <a:t>of </a:t>
            </a:r>
            <a:r>
              <a:rPr lang="en-US" sz="2800" b="1" spc="-30" dirty="0">
                <a:latin typeface="+mj-lt"/>
                <a:cs typeface="Calibri"/>
              </a:rPr>
              <a:t>m</a:t>
            </a:r>
            <a:r>
              <a:rPr lang="en-US" sz="2800" b="1" spc="-15" dirty="0">
                <a:latin typeface="+mj-lt"/>
                <a:cs typeface="Calibri"/>
              </a:rPr>
              <a:t>o</a:t>
            </a:r>
            <a:r>
              <a:rPr lang="en-US" sz="2800" b="1" spc="-25" dirty="0">
                <a:latin typeface="+mj-lt"/>
                <a:cs typeface="Calibri"/>
              </a:rPr>
              <a:t>du</a:t>
            </a:r>
            <a:r>
              <a:rPr lang="en-US" sz="2800" b="1" spc="-10" dirty="0">
                <a:latin typeface="+mj-lt"/>
                <a:cs typeface="Calibri"/>
              </a:rPr>
              <a:t>l</a:t>
            </a:r>
            <a:r>
              <a:rPr lang="en-US" sz="2800" b="1" spc="-15" dirty="0">
                <a:latin typeface="+mj-lt"/>
                <a:cs typeface="Calibri"/>
              </a:rPr>
              <a:t>es</a:t>
            </a:r>
            <a:endParaRPr lang="en-US" sz="2800" b="1" dirty="0">
              <a:latin typeface="+mj-lt"/>
              <a:cs typeface="Calibri"/>
            </a:endParaRPr>
          </a:p>
          <a:p>
            <a:pPr>
              <a:lnSpc>
                <a:spcPts val="650"/>
              </a:lnSpc>
              <a:spcBef>
                <a:spcPts val="21"/>
              </a:spcBef>
              <a:buFont typeface="Arial"/>
              <a:buChar char="–"/>
              <a:defRPr/>
            </a:pPr>
            <a:endParaRPr lang="en-US" sz="2800" b="1" dirty="0">
              <a:latin typeface="+mj-lt"/>
            </a:endParaRPr>
          </a:p>
          <a:p>
            <a:pPr marL="356235" indent="-287020">
              <a:buFont typeface="Arial"/>
              <a:buChar char="–"/>
              <a:tabLst>
                <a:tab pos="756285" algn="l"/>
              </a:tabLst>
              <a:defRPr/>
            </a:pPr>
            <a:r>
              <a:rPr lang="en-US" sz="2800" b="1" spc="-30" dirty="0">
                <a:latin typeface="+mj-lt"/>
                <a:cs typeface="Calibri"/>
              </a:rPr>
              <a:t>m</a:t>
            </a:r>
            <a:r>
              <a:rPr lang="en-US" sz="2800" b="1" spc="-15" dirty="0">
                <a:latin typeface="+mj-lt"/>
                <a:cs typeface="Calibri"/>
              </a:rPr>
              <a:t>o</a:t>
            </a:r>
            <a:r>
              <a:rPr lang="en-US" sz="2800" b="1" spc="-25" dirty="0">
                <a:latin typeface="+mj-lt"/>
                <a:cs typeface="Calibri"/>
              </a:rPr>
              <a:t>du</a:t>
            </a:r>
            <a:r>
              <a:rPr lang="en-US" sz="2800" b="1" spc="-10" dirty="0">
                <a:latin typeface="+mj-lt"/>
                <a:cs typeface="Calibri"/>
              </a:rPr>
              <a:t>l</a:t>
            </a:r>
            <a:r>
              <a:rPr lang="en-US" sz="2800" b="1" spc="-15" dirty="0">
                <a:latin typeface="+mj-lt"/>
                <a:cs typeface="Calibri"/>
              </a:rPr>
              <a:t>e</a:t>
            </a:r>
            <a:r>
              <a:rPr lang="en-US" sz="2800" b="1" spc="25" dirty="0">
                <a:latin typeface="+mj-lt"/>
                <a:cs typeface="Calibri"/>
              </a:rPr>
              <a:t> </a:t>
            </a:r>
            <a:r>
              <a:rPr lang="en-US" sz="2800" b="1" spc="-10" dirty="0">
                <a:latin typeface="+mj-lt"/>
                <a:cs typeface="Calibri"/>
              </a:rPr>
              <a:t>i</a:t>
            </a:r>
            <a:r>
              <a:rPr lang="en-US" sz="2800" b="1" spc="-45" dirty="0">
                <a:latin typeface="+mj-lt"/>
                <a:cs typeface="Calibri"/>
              </a:rPr>
              <a:t>n</a:t>
            </a:r>
            <a:r>
              <a:rPr lang="en-US" sz="2800" b="1" spc="-35" dirty="0">
                <a:latin typeface="+mj-lt"/>
                <a:cs typeface="Calibri"/>
              </a:rPr>
              <a:t>t</a:t>
            </a:r>
            <a:r>
              <a:rPr lang="en-US" sz="2800" b="1" spc="-15" dirty="0">
                <a:latin typeface="+mj-lt"/>
                <a:cs typeface="Calibri"/>
              </a:rPr>
              <a:t>e</a:t>
            </a:r>
            <a:r>
              <a:rPr lang="en-US" sz="2800" b="1" spc="-50" dirty="0">
                <a:latin typeface="+mj-lt"/>
                <a:cs typeface="Calibri"/>
              </a:rPr>
              <a:t>r</a:t>
            </a:r>
            <a:r>
              <a:rPr lang="en-US" sz="2800" b="1" spc="-35" dirty="0">
                <a:latin typeface="+mj-lt"/>
                <a:cs typeface="Calibri"/>
              </a:rPr>
              <a:t>c</a:t>
            </a:r>
            <a:r>
              <a:rPr lang="en-US" sz="2800" b="1" spc="-15" dirty="0">
                <a:latin typeface="+mj-lt"/>
                <a:cs typeface="Calibri"/>
              </a:rPr>
              <a:t>o</a:t>
            </a:r>
            <a:r>
              <a:rPr lang="en-US" sz="2800" b="1" spc="-25" dirty="0">
                <a:latin typeface="+mj-lt"/>
                <a:cs typeface="Calibri"/>
              </a:rPr>
              <a:t>nn</a:t>
            </a:r>
            <a:r>
              <a:rPr lang="en-US" sz="2800" b="1" spc="-15" dirty="0">
                <a:latin typeface="+mj-lt"/>
                <a:cs typeface="Calibri"/>
              </a:rPr>
              <a:t>e</a:t>
            </a:r>
            <a:r>
              <a:rPr lang="en-US" sz="2800" b="1" spc="-10" dirty="0">
                <a:latin typeface="+mj-lt"/>
                <a:cs typeface="Calibri"/>
              </a:rPr>
              <a:t>c</a:t>
            </a:r>
            <a:r>
              <a:rPr lang="en-US" sz="2800" b="1" spc="-15" dirty="0">
                <a:latin typeface="+mj-lt"/>
                <a:cs typeface="Calibri"/>
              </a:rPr>
              <a:t>t</a:t>
            </a:r>
            <a:r>
              <a:rPr lang="en-US" sz="2800" b="1" spc="-10" dirty="0">
                <a:latin typeface="+mj-lt"/>
                <a:cs typeface="Calibri"/>
              </a:rPr>
              <a:t>i</a:t>
            </a:r>
            <a:r>
              <a:rPr lang="en-US" sz="2800" b="1" spc="-15" dirty="0">
                <a:latin typeface="+mj-lt"/>
                <a:cs typeface="Calibri"/>
              </a:rPr>
              <a:t>o</a:t>
            </a:r>
            <a:r>
              <a:rPr lang="en-US" sz="2800" b="1" spc="-25" dirty="0">
                <a:latin typeface="+mj-lt"/>
                <a:cs typeface="Calibri"/>
              </a:rPr>
              <a:t>n</a:t>
            </a:r>
            <a:r>
              <a:rPr lang="en-US" sz="2800" b="1" spc="-15" dirty="0">
                <a:latin typeface="+mj-lt"/>
                <a:cs typeface="Calibri"/>
              </a:rPr>
              <a:t>s</a:t>
            </a:r>
            <a:r>
              <a:rPr lang="en-US" sz="2800" b="1" spc="35" dirty="0">
                <a:latin typeface="+mj-lt"/>
                <a:cs typeface="Calibri"/>
              </a:rPr>
              <a:t> </a:t>
            </a:r>
            <a:r>
              <a:rPr lang="en-US" sz="2800" b="1" spc="-15" dirty="0">
                <a:latin typeface="+mj-lt"/>
                <a:cs typeface="Calibri"/>
              </a:rPr>
              <a:t>a</a:t>
            </a:r>
            <a:r>
              <a:rPr lang="en-US" sz="2800" b="1" spc="-25" dirty="0">
                <a:latin typeface="+mj-lt"/>
                <a:cs typeface="Calibri"/>
              </a:rPr>
              <a:t>n</a:t>
            </a:r>
            <a:r>
              <a:rPr lang="en-US" sz="2800" b="1" spc="-15" dirty="0">
                <a:latin typeface="+mj-lt"/>
                <a:cs typeface="Calibri"/>
              </a:rPr>
              <a:t>d</a:t>
            </a:r>
            <a:r>
              <a:rPr lang="en-US" sz="2800" b="1" spc="20" dirty="0">
                <a:latin typeface="+mj-lt"/>
                <a:cs typeface="Calibri"/>
              </a:rPr>
              <a:t> </a:t>
            </a:r>
            <a:r>
              <a:rPr lang="en-US" sz="2800" b="1" spc="-25" dirty="0">
                <a:latin typeface="+mj-lt"/>
                <a:cs typeface="Calibri"/>
              </a:rPr>
              <a:t>d</a:t>
            </a:r>
            <a:r>
              <a:rPr lang="en-US" sz="2800" b="1" spc="-15" dirty="0">
                <a:latin typeface="+mj-lt"/>
                <a:cs typeface="Calibri"/>
              </a:rPr>
              <a:t>e</a:t>
            </a:r>
            <a:r>
              <a:rPr lang="en-US" sz="2800" b="1" spc="-25" dirty="0">
                <a:latin typeface="+mj-lt"/>
                <a:cs typeface="Calibri"/>
              </a:rPr>
              <a:t>p</a:t>
            </a:r>
            <a:r>
              <a:rPr lang="en-US" sz="2800" b="1" spc="-15" dirty="0">
                <a:latin typeface="+mj-lt"/>
                <a:cs typeface="Calibri"/>
              </a:rPr>
              <a:t>e</a:t>
            </a:r>
            <a:r>
              <a:rPr lang="en-US" sz="2800" b="1" spc="-25" dirty="0">
                <a:latin typeface="+mj-lt"/>
                <a:cs typeface="Calibri"/>
              </a:rPr>
              <a:t>nd</a:t>
            </a:r>
            <a:r>
              <a:rPr lang="en-US" sz="2800" b="1" spc="-15" dirty="0">
                <a:latin typeface="+mj-lt"/>
                <a:cs typeface="Calibri"/>
              </a:rPr>
              <a:t>e</a:t>
            </a:r>
            <a:r>
              <a:rPr lang="en-US" sz="2800" b="1" spc="-25" dirty="0">
                <a:latin typeface="+mj-lt"/>
                <a:cs typeface="Calibri"/>
              </a:rPr>
              <a:t>n</a:t>
            </a:r>
            <a:r>
              <a:rPr lang="en-US" sz="2800" b="1" spc="-10" dirty="0">
                <a:latin typeface="+mj-lt"/>
                <a:cs typeface="Calibri"/>
              </a:rPr>
              <a:t>ci</a:t>
            </a:r>
            <a:r>
              <a:rPr lang="en-US" sz="2800" b="1" spc="-15" dirty="0">
                <a:latin typeface="+mj-lt"/>
                <a:cs typeface="Calibri"/>
              </a:rPr>
              <a:t>es</a:t>
            </a:r>
            <a:endParaRPr lang="en-US" sz="2800" b="1" dirty="0">
              <a:latin typeface="+mj-lt"/>
              <a:cs typeface="Calibri"/>
            </a:endParaRPr>
          </a:p>
          <a:p>
            <a:pPr>
              <a:lnSpc>
                <a:spcPts val="650"/>
              </a:lnSpc>
              <a:spcBef>
                <a:spcPts val="21"/>
              </a:spcBef>
              <a:buFont typeface="Arial"/>
              <a:buChar char="–"/>
              <a:defRPr/>
            </a:pPr>
            <a:endParaRPr lang="en-US" sz="2800" b="1" dirty="0">
              <a:latin typeface="+mj-lt"/>
            </a:endParaRPr>
          </a:p>
          <a:p>
            <a:pPr marL="356235" indent="-287020">
              <a:buFont typeface="Arial"/>
              <a:buChar char="–"/>
              <a:tabLst>
                <a:tab pos="756285" algn="l"/>
              </a:tabLst>
              <a:defRPr/>
            </a:pPr>
            <a:r>
              <a:rPr lang="en-US" sz="2800" b="1" spc="-15" dirty="0">
                <a:latin typeface="+mj-lt"/>
                <a:cs typeface="Calibri"/>
              </a:rPr>
              <a:t>t</a:t>
            </a:r>
            <a:r>
              <a:rPr lang="en-US" sz="2800" b="1" spc="-10" dirty="0">
                <a:latin typeface="+mj-lt"/>
                <a:cs typeface="Calibri"/>
              </a:rPr>
              <a:t>i</a:t>
            </a:r>
            <a:r>
              <a:rPr lang="en-US" sz="2800" b="1" spc="-30" dirty="0">
                <a:latin typeface="+mj-lt"/>
                <a:cs typeface="Calibri"/>
              </a:rPr>
              <a:t>m</a:t>
            </a:r>
            <a:r>
              <a:rPr lang="en-US" sz="2800" b="1" spc="-15" dirty="0">
                <a:latin typeface="+mj-lt"/>
                <a:cs typeface="Calibri"/>
              </a:rPr>
              <a:t>e</a:t>
            </a:r>
            <a:r>
              <a:rPr lang="en-US" sz="2800" b="1" spc="5" dirty="0">
                <a:latin typeface="+mj-lt"/>
                <a:cs typeface="Calibri"/>
              </a:rPr>
              <a:t> </a:t>
            </a:r>
            <a:r>
              <a:rPr lang="en-US" sz="2800" b="1" spc="-35" dirty="0">
                <a:latin typeface="+mj-lt"/>
                <a:cs typeface="Calibri"/>
              </a:rPr>
              <a:t>t</a:t>
            </a:r>
            <a:r>
              <a:rPr lang="en-US" sz="2800" b="1" spc="-15" dirty="0">
                <a:latin typeface="+mj-lt"/>
                <a:cs typeface="Calibri"/>
              </a:rPr>
              <a:t>o </a:t>
            </a:r>
            <a:r>
              <a:rPr lang="en-US" sz="2800" b="1" spc="-25" dirty="0">
                <a:latin typeface="+mj-lt"/>
                <a:cs typeface="Calibri"/>
              </a:rPr>
              <a:t>und</a:t>
            </a:r>
            <a:r>
              <a:rPr lang="en-US" sz="2800" b="1" spc="-15" dirty="0">
                <a:latin typeface="+mj-lt"/>
                <a:cs typeface="Calibri"/>
              </a:rPr>
              <a:t>e</a:t>
            </a:r>
            <a:r>
              <a:rPr lang="en-US" sz="2800" b="1" spc="-60" dirty="0">
                <a:latin typeface="+mj-lt"/>
                <a:cs typeface="Calibri"/>
              </a:rPr>
              <a:t>r</a:t>
            </a:r>
            <a:r>
              <a:rPr lang="en-US" sz="2800" b="1" spc="-55" dirty="0">
                <a:latin typeface="+mj-lt"/>
                <a:cs typeface="Calibri"/>
              </a:rPr>
              <a:t>s</a:t>
            </a:r>
            <a:r>
              <a:rPr lang="en-US" sz="2800" b="1" spc="-50" dirty="0">
                <a:latin typeface="+mj-lt"/>
                <a:cs typeface="Calibri"/>
              </a:rPr>
              <a:t>t</a:t>
            </a:r>
            <a:r>
              <a:rPr lang="en-US" sz="2800" b="1" spc="-15" dirty="0">
                <a:latin typeface="+mj-lt"/>
                <a:cs typeface="Calibri"/>
              </a:rPr>
              <a:t>a</a:t>
            </a:r>
            <a:r>
              <a:rPr lang="en-US" sz="2800" b="1" spc="-10" dirty="0">
                <a:latin typeface="+mj-lt"/>
                <a:cs typeface="Calibri"/>
              </a:rPr>
              <a:t>n</a:t>
            </a:r>
            <a:r>
              <a:rPr lang="en-US" sz="2800" b="1" spc="-15" dirty="0">
                <a:latin typeface="+mj-lt"/>
                <a:cs typeface="Calibri"/>
              </a:rPr>
              <a:t>d</a:t>
            </a:r>
            <a:endParaRPr lang="en-US" sz="2800" b="1" dirty="0">
              <a:latin typeface="+mj-lt"/>
              <a:cs typeface="Calibri"/>
            </a:endParaRPr>
          </a:p>
          <a:p>
            <a:pPr>
              <a:lnSpc>
                <a:spcPts val="650"/>
              </a:lnSpc>
              <a:spcBef>
                <a:spcPts val="21"/>
              </a:spcBef>
              <a:buFont typeface="Arial"/>
              <a:buChar char="–"/>
              <a:defRPr/>
            </a:pPr>
            <a:endParaRPr lang="en-US" sz="2800" b="1" dirty="0">
              <a:latin typeface="+mj-lt"/>
            </a:endParaRPr>
          </a:p>
          <a:p>
            <a:pPr marL="356235" indent="-287020">
              <a:buFont typeface="Arial"/>
              <a:buChar char="–"/>
              <a:tabLst>
                <a:tab pos="756285" algn="l"/>
              </a:tabLst>
              <a:defRPr/>
            </a:pPr>
            <a:r>
              <a:rPr lang="en-US" sz="2800" b="1" spc="-15" dirty="0">
                <a:latin typeface="+mj-lt"/>
                <a:cs typeface="Calibri"/>
              </a:rPr>
              <a:t>#</a:t>
            </a:r>
            <a:r>
              <a:rPr lang="en-US" sz="2800" b="1" spc="10" dirty="0">
                <a:latin typeface="+mj-lt"/>
                <a:cs typeface="Calibri"/>
              </a:rPr>
              <a:t> </a:t>
            </a:r>
            <a:r>
              <a:rPr lang="en-US" sz="2800" b="1" spc="-15" dirty="0">
                <a:latin typeface="+mj-lt"/>
                <a:cs typeface="Calibri"/>
              </a:rPr>
              <a:t>of a</a:t>
            </a:r>
            <a:r>
              <a:rPr lang="en-US" sz="2800" b="1" spc="-25" dirty="0">
                <a:latin typeface="+mj-lt"/>
                <a:cs typeface="Calibri"/>
              </a:rPr>
              <a:t>u</a:t>
            </a:r>
            <a:r>
              <a:rPr lang="en-US" sz="2800" b="1" spc="-15" dirty="0">
                <a:latin typeface="+mj-lt"/>
                <a:cs typeface="Calibri"/>
              </a:rPr>
              <a:t>t</a:t>
            </a:r>
            <a:r>
              <a:rPr lang="en-US" sz="2800" b="1" spc="-25" dirty="0">
                <a:latin typeface="+mj-lt"/>
                <a:cs typeface="Calibri"/>
              </a:rPr>
              <a:t>h</a:t>
            </a:r>
            <a:r>
              <a:rPr lang="en-US" sz="2800" b="1" spc="-15" dirty="0">
                <a:latin typeface="+mj-lt"/>
                <a:cs typeface="Calibri"/>
              </a:rPr>
              <a:t>o</a:t>
            </a:r>
            <a:r>
              <a:rPr lang="en-US" sz="2800" b="1" spc="-60" dirty="0">
                <a:latin typeface="+mj-lt"/>
                <a:cs typeface="Calibri"/>
              </a:rPr>
              <a:t>r</a:t>
            </a:r>
            <a:r>
              <a:rPr lang="en-US" sz="2800" b="1" spc="-15" dirty="0">
                <a:latin typeface="+mj-lt"/>
                <a:cs typeface="Calibri"/>
              </a:rPr>
              <a:t>s</a:t>
            </a:r>
            <a:endParaRPr lang="en-US" sz="2800" b="1" dirty="0">
              <a:latin typeface="+mj-lt"/>
              <a:cs typeface="Calibri"/>
            </a:endParaRPr>
          </a:p>
          <a:p>
            <a:pPr>
              <a:lnSpc>
                <a:spcPts val="650"/>
              </a:lnSpc>
              <a:spcBef>
                <a:spcPts val="21"/>
              </a:spcBef>
              <a:buFont typeface="Arial"/>
              <a:buChar char="–"/>
              <a:defRPr/>
            </a:pPr>
            <a:endParaRPr lang="en-US" sz="2800" b="1" dirty="0">
              <a:latin typeface="+mj-lt"/>
            </a:endParaRPr>
          </a:p>
          <a:p>
            <a:pPr marL="356235" indent="-287020">
              <a:buFont typeface="Arial"/>
              <a:buChar char="–"/>
              <a:tabLst>
                <a:tab pos="756285" algn="l"/>
              </a:tabLst>
              <a:defRPr/>
            </a:pPr>
            <a:r>
              <a:rPr lang="en-US" sz="2800" b="1" spc="-20" dirty="0">
                <a:latin typeface="+mj-lt"/>
                <a:cs typeface="Calibri"/>
              </a:rPr>
              <a:t>…</a:t>
            </a:r>
            <a:r>
              <a:rPr lang="en-US" sz="2800" b="1" spc="15" dirty="0">
                <a:latin typeface="+mj-lt"/>
                <a:cs typeface="Calibri"/>
              </a:rPr>
              <a:t> </a:t>
            </a:r>
            <a:r>
              <a:rPr lang="en-US" sz="2800" b="1" spc="-30" dirty="0">
                <a:latin typeface="+mj-lt"/>
                <a:cs typeface="Calibri"/>
              </a:rPr>
              <a:t>m</a:t>
            </a:r>
            <a:r>
              <a:rPr lang="en-US" sz="2800" b="1" spc="-15" dirty="0">
                <a:latin typeface="+mj-lt"/>
                <a:cs typeface="Calibri"/>
              </a:rPr>
              <a:t>a</a:t>
            </a:r>
            <a:r>
              <a:rPr lang="en-US" sz="2800" b="1" spc="-70" dirty="0">
                <a:latin typeface="+mj-lt"/>
                <a:cs typeface="Calibri"/>
              </a:rPr>
              <a:t>n</a:t>
            </a:r>
            <a:r>
              <a:rPr lang="en-US" sz="2800" b="1" spc="-15" dirty="0">
                <a:latin typeface="+mj-lt"/>
                <a:cs typeface="Calibri"/>
              </a:rPr>
              <a:t>y</a:t>
            </a:r>
            <a:r>
              <a:rPr lang="en-US" sz="2800" b="1" spc="-5" dirty="0">
                <a:latin typeface="+mj-lt"/>
                <a:cs typeface="Calibri"/>
              </a:rPr>
              <a:t> </a:t>
            </a:r>
            <a:r>
              <a:rPr lang="en-US" sz="2800" b="1" spc="-30" dirty="0">
                <a:latin typeface="+mj-lt"/>
                <a:cs typeface="Calibri"/>
              </a:rPr>
              <a:t>m</a:t>
            </a:r>
            <a:r>
              <a:rPr lang="en-US" sz="2800" b="1" spc="-15" dirty="0">
                <a:latin typeface="+mj-lt"/>
                <a:cs typeface="Calibri"/>
              </a:rPr>
              <a:t>o</a:t>
            </a:r>
            <a:r>
              <a:rPr lang="en-US" sz="2800" b="1" spc="-50" dirty="0">
                <a:latin typeface="+mj-lt"/>
                <a:cs typeface="Calibri"/>
              </a:rPr>
              <a:t>r</a:t>
            </a:r>
            <a:r>
              <a:rPr lang="en-US" sz="2800" b="1" spc="-15" dirty="0">
                <a:latin typeface="+mj-lt"/>
                <a:cs typeface="Calibri"/>
              </a:rPr>
              <a:t>e</a:t>
            </a:r>
            <a:endParaRPr lang="en-US" sz="2800" b="1" dirty="0">
              <a:latin typeface="+mj-lt"/>
            </a:endParaRPr>
          </a:p>
        </p:txBody>
      </p:sp>
      <p:sp>
        <p:nvSpPr>
          <p:cNvPr id="9220" name="Date Placeholder 3">
            <a:extLst>
              <a:ext uri="{FF2B5EF4-FFF2-40B4-BE49-F238E27FC236}">
                <a16:creationId xmlns:a16="http://schemas.microsoft.com/office/drawing/2014/main" id="{05E21B22-01F0-4F27-8BAD-00618849A7D2}"/>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358AF40-96D5-4DA6-9DCB-499A89BEBB2D}"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a:extLst>
              <a:ext uri="{FF2B5EF4-FFF2-40B4-BE49-F238E27FC236}">
                <a16:creationId xmlns:a16="http://schemas.microsoft.com/office/drawing/2014/main" id="{A29D8778-DDF7-415A-9AAE-2134D26566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B543DF-C6CF-4F0D-8485-29B0926CE4D2}"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715A-A242-456C-B1A6-954510BE8242}"/>
              </a:ext>
            </a:extLst>
          </p:cNvPr>
          <p:cNvSpPr>
            <a:spLocks noGrp="1"/>
          </p:cNvSpPr>
          <p:nvPr>
            <p:ph type="title"/>
          </p:nvPr>
        </p:nvSpPr>
        <p:spPr/>
        <p:txBody>
          <a:bodyPr/>
          <a:lstStyle/>
          <a:p>
            <a:pPr>
              <a:defRPr/>
            </a:pPr>
            <a:r>
              <a:rPr lang="en-US" spc="-25" dirty="0" err="1">
                <a:solidFill>
                  <a:srgbClr val="0000FF"/>
                </a:solidFill>
                <a:latin typeface="+mj-lt"/>
                <a:cs typeface="Calibri"/>
              </a:rPr>
              <a:t>Andriod</a:t>
            </a:r>
            <a:r>
              <a:rPr lang="en-US" spc="-25" dirty="0">
                <a:solidFill>
                  <a:srgbClr val="0000FF"/>
                </a:solidFill>
                <a:latin typeface="+mj-lt"/>
                <a:cs typeface="Calibri"/>
              </a:rPr>
              <a:t> Operating System</a:t>
            </a:r>
            <a:endParaRPr lang="en-US" dirty="0">
              <a:latin typeface="+mj-lt"/>
            </a:endParaRPr>
          </a:p>
        </p:txBody>
      </p:sp>
      <p:sp>
        <p:nvSpPr>
          <p:cNvPr id="3" name="Content Placeholder 2">
            <a:extLst>
              <a:ext uri="{FF2B5EF4-FFF2-40B4-BE49-F238E27FC236}">
                <a16:creationId xmlns:a16="http://schemas.microsoft.com/office/drawing/2014/main" id="{21AFFC70-7A35-4EAE-867F-92E473651780}"/>
              </a:ext>
            </a:extLst>
          </p:cNvPr>
          <p:cNvSpPr>
            <a:spLocks noGrp="1"/>
          </p:cNvSpPr>
          <p:nvPr>
            <p:ph idx="1"/>
          </p:nvPr>
        </p:nvSpPr>
        <p:spPr>
          <a:xfrm>
            <a:off x="609600" y="1493838"/>
            <a:ext cx="7924800" cy="4267200"/>
          </a:xfrm>
        </p:spPr>
        <p:txBody>
          <a:bodyPr/>
          <a:lstStyle/>
          <a:p>
            <a:pPr>
              <a:buFont typeface="Arial" charset="0"/>
              <a:buChar char="•"/>
              <a:defRPr/>
            </a:pPr>
            <a:r>
              <a:rPr lang="en-US" sz="2800" b="1" dirty="0">
                <a:latin typeface="+mj-lt"/>
              </a:rPr>
              <a:t>The </a:t>
            </a:r>
            <a:r>
              <a:rPr lang="en-US" sz="2800" b="1" i="1" dirty="0">
                <a:latin typeface="+mj-lt"/>
              </a:rPr>
              <a:t>Android operating system</a:t>
            </a:r>
            <a:r>
              <a:rPr lang="en-US" sz="2800" b="1" dirty="0">
                <a:latin typeface="+mj-lt"/>
              </a:rPr>
              <a:t> consists of 12 million </a:t>
            </a:r>
            <a:r>
              <a:rPr lang="en-US" sz="2800" b="1" i="1" dirty="0">
                <a:latin typeface="+mj-lt"/>
              </a:rPr>
              <a:t>lines of code, </a:t>
            </a:r>
            <a:r>
              <a:rPr lang="en-US" sz="1400" b="1" i="1" dirty="0">
                <a:latin typeface="+mj-lt"/>
              </a:rPr>
              <a:t>forum.xda-developers.com/wiki/Android</a:t>
            </a:r>
          </a:p>
          <a:p>
            <a:pPr lvl="1">
              <a:buFont typeface="Arial" charset="0"/>
              <a:buChar char="–"/>
              <a:defRPr/>
            </a:pPr>
            <a:r>
              <a:rPr lang="en-US" sz="2000" i="1" dirty="0">
                <a:latin typeface="+mj-lt"/>
              </a:rPr>
              <a:t>3 million lines of XML, </a:t>
            </a:r>
          </a:p>
          <a:p>
            <a:pPr lvl="1">
              <a:buFont typeface="Arial" charset="0"/>
              <a:buChar char="–"/>
              <a:defRPr/>
            </a:pPr>
            <a:r>
              <a:rPr lang="en-US" sz="2000" i="1" dirty="0">
                <a:latin typeface="+mj-lt"/>
              </a:rPr>
              <a:t>2.8 million lines of C, </a:t>
            </a:r>
          </a:p>
          <a:p>
            <a:pPr lvl="1">
              <a:buFont typeface="Arial" charset="0"/>
              <a:buChar char="–"/>
              <a:defRPr/>
            </a:pPr>
            <a:r>
              <a:rPr lang="en-US" sz="2000" i="1" dirty="0">
                <a:latin typeface="+mj-lt"/>
              </a:rPr>
              <a:t>2.1 million lines of Java</a:t>
            </a:r>
          </a:p>
          <a:p>
            <a:pPr lvl="1">
              <a:buFont typeface="Arial" charset="0"/>
              <a:buChar char="–"/>
              <a:defRPr/>
            </a:pPr>
            <a:r>
              <a:rPr lang="en-US" sz="2000" i="1" dirty="0">
                <a:latin typeface="+mj-lt"/>
              </a:rPr>
              <a:t>1.75 million lines of C++. </a:t>
            </a:r>
          </a:p>
          <a:p>
            <a:pPr>
              <a:buFont typeface="Arial" charset="0"/>
              <a:buChar char="•"/>
              <a:defRPr/>
            </a:pPr>
            <a:r>
              <a:rPr lang="en-US" sz="2800" dirty="0">
                <a:latin typeface="+mj-lt"/>
              </a:rPr>
              <a:t>50 lines/page ⇒ 240,000 pages</a:t>
            </a:r>
          </a:p>
          <a:p>
            <a:pPr lvl="1">
              <a:buFont typeface="Arial" charset="0"/>
              <a:buChar char="–"/>
              <a:defRPr/>
            </a:pPr>
            <a:r>
              <a:rPr lang="en-US" dirty="0">
                <a:latin typeface="+mj-lt"/>
              </a:rPr>
              <a:t>5 words/</a:t>
            </a:r>
            <a:r>
              <a:rPr lang="en-US" dirty="0" err="1">
                <a:latin typeface="+mj-lt"/>
              </a:rPr>
              <a:t>LoC</a:t>
            </a:r>
            <a:r>
              <a:rPr lang="en-US" dirty="0">
                <a:latin typeface="+mj-lt"/>
              </a:rPr>
              <a:t> @ 50 wpm ⇒1.2M min ≈ 3 years.</a:t>
            </a:r>
          </a:p>
          <a:p>
            <a:pPr>
              <a:buFont typeface="Arial" charset="0"/>
              <a:buChar char="•"/>
              <a:defRPr/>
            </a:pPr>
            <a:r>
              <a:rPr lang="en-US" sz="2800" dirty="0">
                <a:latin typeface="+mj-lt"/>
              </a:rPr>
              <a:t>Just to type!</a:t>
            </a:r>
          </a:p>
          <a:p>
            <a:pPr>
              <a:buFont typeface="Arial" charset="0"/>
              <a:buChar char="•"/>
              <a:defRPr/>
            </a:pPr>
            <a:r>
              <a:rPr lang="en-US" sz="2800" dirty="0">
                <a:latin typeface="+mj-lt"/>
              </a:rPr>
              <a:t>No breaks and no thinking allowed!</a:t>
            </a:r>
            <a:endParaRPr lang="en-US" sz="2800" b="1" dirty="0">
              <a:latin typeface="+mj-lt"/>
            </a:endParaRPr>
          </a:p>
        </p:txBody>
      </p:sp>
      <p:sp>
        <p:nvSpPr>
          <p:cNvPr id="10244" name="Date Placeholder 3">
            <a:extLst>
              <a:ext uri="{FF2B5EF4-FFF2-40B4-BE49-F238E27FC236}">
                <a16:creationId xmlns:a16="http://schemas.microsoft.com/office/drawing/2014/main" id="{065900BD-F46D-4E21-8BF7-AC8B78A57469}"/>
              </a:ext>
            </a:extLst>
          </p:cNvPr>
          <p:cNvSpPr>
            <a:spLocks noGrp="1"/>
          </p:cNvSpPr>
          <p:nvPr>
            <p:ph type="dt" sz="quarter" idx="10"/>
          </p:nvPr>
        </p:nvSpPr>
        <p:spPr bwMode="auto">
          <a:xfrm>
            <a:off x="533400" y="5867400"/>
            <a:ext cx="1371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9556FE-AE93-4147-9991-5A9B6D71D646}"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a:extLst>
              <a:ext uri="{FF2B5EF4-FFF2-40B4-BE49-F238E27FC236}">
                <a16:creationId xmlns:a16="http://schemas.microsoft.com/office/drawing/2014/main" id="{43A7F9CF-4FC8-4A09-B9DE-BCA16127F3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BE2A76-6765-4A57-B512-732B6774FEFA}"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DCC5-5221-43AE-9D75-88DC3B12BAB6}"/>
              </a:ext>
            </a:extLst>
          </p:cNvPr>
          <p:cNvSpPr>
            <a:spLocks noGrp="1"/>
          </p:cNvSpPr>
          <p:nvPr>
            <p:ph type="title"/>
          </p:nvPr>
        </p:nvSpPr>
        <p:spPr>
          <a:xfrm>
            <a:off x="609600" y="685800"/>
            <a:ext cx="7924800" cy="1036638"/>
          </a:xfrm>
        </p:spPr>
        <p:txBody>
          <a:bodyPr/>
          <a:lstStyle/>
          <a:p>
            <a:pPr>
              <a:defRPr/>
            </a:pPr>
            <a:r>
              <a:rPr lang="en-US" spc="5" dirty="0">
                <a:solidFill>
                  <a:srgbClr val="0000FF"/>
                </a:solidFill>
                <a:latin typeface="+mj-lt"/>
                <a:cs typeface="Helvetica" pitchFamily="34" charset="0"/>
              </a:rPr>
              <a:t>Addressing software complexity</a:t>
            </a:r>
            <a:endParaRPr lang="en-US" dirty="0">
              <a:latin typeface="+mj-lt"/>
              <a:cs typeface="Helvetica" pitchFamily="34" charset="0"/>
            </a:endParaRPr>
          </a:p>
        </p:txBody>
      </p:sp>
      <p:sp>
        <p:nvSpPr>
          <p:cNvPr id="12291" name="Content Placeholder 2">
            <a:extLst>
              <a:ext uri="{FF2B5EF4-FFF2-40B4-BE49-F238E27FC236}">
                <a16:creationId xmlns:a16="http://schemas.microsoft.com/office/drawing/2014/main" id="{F5A1F206-80C4-48C1-A061-0ADA1120732D}"/>
              </a:ext>
            </a:extLst>
          </p:cNvPr>
          <p:cNvSpPr>
            <a:spLocks noGrp="1"/>
          </p:cNvSpPr>
          <p:nvPr>
            <p:ph idx="1"/>
          </p:nvPr>
        </p:nvSpPr>
        <p:spPr bwMode="auto">
          <a:xfrm>
            <a:off x="685800" y="2057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a:latin typeface="Calibri" panose="020F0502020204030204" pitchFamily="34" charset="0"/>
                <a:ea typeface="ＭＳ Ｐゴシック" panose="020B0600070205080204" pitchFamily="34" charset="-128"/>
                <a:cs typeface="Helvetica Neue" pitchFamily="-65" charset="0"/>
              </a:rPr>
              <a:t>Requirements</a:t>
            </a:r>
          </a:p>
          <a:p>
            <a:r>
              <a:rPr lang="en-US" altLang="en-US" b="1">
                <a:latin typeface="Calibri" panose="020F0502020204030204" pitchFamily="34" charset="0"/>
                <a:ea typeface="ＭＳ Ｐゴシック" panose="020B0600070205080204" pitchFamily="34" charset="-128"/>
                <a:cs typeface="Helvetica Neue" pitchFamily="-65" charset="0"/>
              </a:rPr>
              <a:t>Design</a:t>
            </a:r>
          </a:p>
          <a:p>
            <a:r>
              <a:rPr lang="en-US" altLang="en-US" b="1">
                <a:latin typeface="Calibri" panose="020F0502020204030204" pitchFamily="34" charset="0"/>
                <a:ea typeface="ＭＳ Ｐゴシック" panose="020B0600070205080204" pitchFamily="34" charset="-128"/>
                <a:cs typeface="Helvetica Neue" pitchFamily="-65" charset="0"/>
              </a:rPr>
              <a:t>Implementation</a:t>
            </a:r>
          </a:p>
          <a:p>
            <a:r>
              <a:rPr lang="en-US" altLang="en-US" b="1">
                <a:latin typeface="Calibri" panose="020F0502020204030204" pitchFamily="34" charset="0"/>
                <a:ea typeface="ＭＳ Ｐゴシック" panose="020B0600070205080204" pitchFamily="34" charset="-128"/>
                <a:cs typeface="Helvetica Neue" pitchFamily="-65" charset="0"/>
              </a:rPr>
              <a:t>Testing plan</a:t>
            </a:r>
          </a:p>
          <a:p>
            <a:r>
              <a:rPr lang="en-US" altLang="en-US" b="1">
                <a:latin typeface="Calibri" panose="020F0502020204030204" pitchFamily="34" charset="0"/>
                <a:ea typeface="ＭＳ Ｐゴシック" panose="020B0600070205080204" pitchFamily="34" charset="-128"/>
                <a:cs typeface="Helvetica Neue" pitchFamily="-65" charset="0"/>
              </a:rPr>
              <a:t>…</a:t>
            </a:r>
          </a:p>
        </p:txBody>
      </p:sp>
      <p:sp>
        <p:nvSpPr>
          <p:cNvPr id="12292" name="Date Placeholder 3">
            <a:extLst>
              <a:ext uri="{FF2B5EF4-FFF2-40B4-BE49-F238E27FC236}">
                <a16:creationId xmlns:a16="http://schemas.microsoft.com/office/drawing/2014/main" id="{1EF0331A-10E3-4A31-AB67-D6AB02CE0B9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B9C950C-AD79-4C0D-B72A-720C51DD523B}"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3" name="Slide Number Placeholder 4">
            <a:extLst>
              <a:ext uri="{FF2B5EF4-FFF2-40B4-BE49-F238E27FC236}">
                <a16:creationId xmlns:a16="http://schemas.microsoft.com/office/drawing/2014/main" id="{D07E6B77-4E3C-4C31-806C-B9BDB7D599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361E10-B9ED-4B66-A8E8-287CC55A1CA5}"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5937-0B91-4C54-AC8F-239741469C89}"/>
              </a:ext>
            </a:extLst>
          </p:cNvPr>
          <p:cNvSpPr>
            <a:spLocks noGrp="1"/>
          </p:cNvSpPr>
          <p:nvPr>
            <p:ph type="title"/>
          </p:nvPr>
        </p:nvSpPr>
        <p:spPr/>
        <p:txBody>
          <a:bodyPr/>
          <a:lstStyle/>
          <a:p>
            <a:pPr>
              <a:defRPr/>
            </a:pPr>
            <a:r>
              <a:rPr lang="en-US" spc="-5" dirty="0">
                <a:solidFill>
                  <a:srgbClr val="0000FF"/>
                </a:solidFill>
                <a:latin typeface="Arial"/>
                <a:cs typeface="Arial"/>
              </a:rPr>
              <a:t>Th</a:t>
            </a:r>
            <a:r>
              <a:rPr lang="en-US" dirty="0">
                <a:solidFill>
                  <a:srgbClr val="0000FF"/>
                </a:solidFill>
                <a:latin typeface="Arial"/>
                <a:cs typeface="Arial"/>
              </a:rPr>
              <a:t>e</a:t>
            </a:r>
            <a:r>
              <a:rPr lang="en-US" spc="-5" dirty="0">
                <a:solidFill>
                  <a:srgbClr val="0000FF"/>
                </a:solidFill>
                <a:latin typeface="Arial"/>
                <a:cs typeface="Arial"/>
              </a:rPr>
              <a:t> softwa</a:t>
            </a:r>
            <a:r>
              <a:rPr lang="en-US" dirty="0">
                <a:solidFill>
                  <a:srgbClr val="0000FF"/>
                </a:solidFill>
                <a:latin typeface="Arial"/>
                <a:cs typeface="Arial"/>
              </a:rPr>
              <a:t>re</a:t>
            </a:r>
            <a:r>
              <a:rPr lang="en-US" spc="10" dirty="0">
                <a:solidFill>
                  <a:srgbClr val="0000FF"/>
                </a:solidFill>
                <a:latin typeface="Arial"/>
                <a:cs typeface="Arial"/>
              </a:rPr>
              <a:t> </a:t>
            </a:r>
            <a:r>
              <a:rPr lang="en-US" dirty="0">
                <a:solidFill>
                  <a:srgbClr val="0000FF"/>
                </a:solidFill>
                <a:latin typeface="Arial"/>
                <a:cs typeface="Arial"/>
              </a:rPr>
              <a:t>li</a:t>
            </a:r>
            <a:r>
              <a:rPr lang="en-US" spc="-5" dirty="0">
                <a:solidFill>
                  <a:srgbClr val="0000FF"/>
                </a:solidFill>
                <a:latin typeface="Arial"/>
                <a:cs typeface="Arial"/>
              </a:rPr>
              <a:t>fecyc</a:t>
            </a:r>
            <a:r>
              <a:rPr lang="en-US" dirty="0">
                <a:solidFill>
                  <a:srgbClr val="0000FF"/>
                </a:solidFill>
                <a:latin typeface="Arial"/>
                <a:cs typeface="Arial"/>
              </a:rPr>
              <a:t>le</a:t>
            </a:r>
            <a:endParaRPr lang="en-US" dirty="0">
              <a:latin typeface="+mj-lt"/>
              <a:cs typeface="Helvetica" pitchFamily="34" charset="0"/>
            </a:endParaRPr>
          </a:p>
        </p:txBody>
      </p:sp>
      <p:sp>
        <p:nvSpPr>
          <p:cNvPr id="13315" name="Date Placeholder 3">
            <a:extLst>
              <a:ext uri="{FF2B5EF4-FFF2-40B4-BE49-F238E27FC236}">
                <a16:creationId xmlns:a16="http://schemas.microsoft.com/office/drawing/2014/main" id="{18692699-E861-436E-B9E8-B485A514152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B8C58D-9B2E-4D5A-BE65-17DF29D50062}"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6" name="Slide Number Placeholder 4">
            <a:extLst>
              <a:ext uri="{FF2B5EF4-FFF2-40B4-BE49-F238E27FC236}">
                <a16:creationId xmlns:a16="http://schemas.microsoft.com/office/drawing/2014/main" id="{FFD05CB0-573C-4A96-AF3D-8ECEF5BD8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001F2C-8910-4DF6-A119-0D63A6C8E0B3}"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
        <p:nvSpPr>
          <p:cNvPr id="13317" name="object 3">
            <a:extLst>
              <a:ext uri="{FF2B5EF4-FFF2-40B4-BE49-F238E27FC236}">
                <a16:creationId xmlns:a16="http://schemas.microsoft.com/office/drawing/2014/main" id="{25DBE3DB-0EB2-48E1-BFBB-ACD295B365C9}"/>
              </a:ext>
            </a:extLst>
          </p:cNvPr>
          <p:cNvSpPr txBox="1">
            <a:spLocks noChangeArrowheads="1"/>
          </p:cNvSpPr>
          <p:nvPr/>
        </p:nvSpPr>
        <p:spPr bwMode="auto">
          <a:xfrm>
            <a:off x="841375" y="1709738"/>
            <a:ext cx="70072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556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3232CC"/>
              </a:buClr>
              <a:buFont typeface="Arial" panose="020B0604020202020204" pitchFamily="34" charset="0"/>
              <a:buChar char="•"/>
            </a:pPr>
            <a:r>
              <a:rPr lang="en-US" altLang="en-US" sz="2400">
                <a:solidFill>
                  <a:srgbClr val="3232CC"/>
                </a:solidFill>
                <a:latin typeface="Calibri" panose="020F0502020204030204" pitchFamily="34" charset="0"/>
                <a:cs typeface="Arial" panose="020B0604020202020204" pitchFamily="34" charset="0"/>
              </a:rPr>
              <a:t>Software lifecycle</a:t>
            </a:r>
            <a:r>
              <a:rPr lang="en-US" altLang="en-US" sz="2400">
                <a:latin typeface="Calibri" panose="020F0502020204030204" pitchFamily="34" charset="0"/>
                <a:cs typeface="Arial" panose="020B0604020202020204" pitchFamily="34" charset="0"/>
              </a:rPr>
              <a:t>: series of steps / phases, through which software is produced</a:t>
            </a:r>
          </a:p>
          <a:p>
            <a:pPr eaLnBrk="1" hangingPunct="1">
              <a:lnSpc>
                <a:spcPts val="650"/>
              </a:lnSpc>
              <a:spcBef>
                <a:spcPts val="38"/>
              </a:spcBef>
              <a:buClr>
                <a:srgbClr val="3232CC"/>
              </a:buClr>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from conception to end-of-life</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can take months or years to complete</a:t>
            </a:r>
            <a:endParaRPr lang="en-US" altLang="en-US" sz="2400">
              <a:latin typeface="Calibri" panose="020F0502020204030204" pitchFamily="34" charset="0"/>
            </a:endParaRPr>
          </a:p>
          <a:p>
            <a:pPr lvl="1" eaLnBrk="1" hangingPunct="1">
              <a:lnSpc>
                <a:spcPts val="1000"/>
              </a:lnSpc>
              <a:buFont typeface="Arial" panose="020B0604020202020204" pitchFamily="34" charset="0"/>
              <a:buChar char="–"/>
            </a:pPr>
            <a:endParaRPr lang="en-US" altLang="en-US" sz="2400">
              <a:latin typeface="Calibri" panose="020F0502020204030204" pitchFamily="34" charset="0"/>
            </a:endParaRPr>
          </a:p>
          <a:p>
            <a:pPr lvl="1" eaLnBrk="1" hangingPunct="1">
              <a:lnSpc>
                <a:spcPts val="1000"/>
              </a:lnSpc>
              <a:buFont typeface="Arial" panose="020B0604020202020204" pitchFamily="34" charset="0"/>
              <a:buChar char="–"/>
            </a:pPr>
            <a:endParaRPr lang="en-US" altLang="en-US" sz="2400">
              <a:latin typeface="Calibri" panose="020F0502020204030204" pitchFamily="34" charset="0"/>
            </a:endParaRPr>
          </a:p>
          <a:p>
            <a:pPr eaLnBrk="1" hangingPunct="1">
              <a:buClr>
                <a:srgbClr val="3232CC"/>
              </a:buClr>
              <a:buFont typeface="Arial" panose="020B0604020202020204" pitchFamily="34" charset="0"/>
              <a:buChar char="•"/>
            </a:pPr>
            <a:r>
              <a:rPr lang="en-US" altLang="en-US" sz="2400">
                <a:latin typeface="Calibri" panose="020F0502020204030204" pitchFamily="34" charset="0"/>
                <a:cs typeface="Arial" panose="020B0604020202020204" pitchFamily="34" charset="0"/>
              </a:rPr>
              <a:t>Goals of each phase:</a:t>
            </a:r>
          </a:p>
          <a:p>
            <a:pPr eaLnBrk="1" hangingPunct="1">
              <a:lnSpc>
                <a:spcPts val="650"/>
              </a:lnSpc>
              <a:spcBef>
                <a:spcPts val="38"/>
              </a:spcBef>
              <a:buClr>
                <a:srgbClr val="3232CC"/>
              </a:buClr>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mark out a clear set of steps to perform</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produce a tangible item</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allow for review of work</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specify actions to perform in the next phase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92DC-3B4F-402D-8165-6BC0FBE4A7A6}"/>
              </a:ext>
            </a:extLst>
          </p:cNvPr>
          <p:cNvSpPr>
            <a:spLocks noGrp="1"/>
          </p:cNvSpPr>
          <p:nvPr>
            <p:ph type="title"/>
          </p:nvPr>
        </p:nvSpPr>
        <p:spPr>
          <a:xfrm>
            <a:off x="609600" y="685800"/>
            <a:ext cx="7924800" cy="685800"/>
          </a:xfrm>
        </p:spPr>
        <p:txBody>
          <a:bodyPr/>
          <a:lstStyle/>
          <a:p>
            <a:pPr>
              <a:defRPr/>
            </a:pPr>
            <a:r>
              <a:rPr lang="en-US" spc="5" dirty="0">
                <a:solidFill>
                  <a:srgbClr val="0000FF"/>
                </a:solidFill>
                <a:latin typeface="+mj-lt"/>
                <a:cs typeface="Helvetica" pitchFamily="34" charset="0"/>
              </a:rPr>
              <a:t>Lifecycle Stages</a:t>
            </a:r>
            <a:endParaRPr lang="en-US" dirty="0">
              <a:latin typeface="+mj-lt"/>
              <a:cs typeface="Helvetica" pitchFamily="34" charset="0"/>
            </a:endParaRPr>
          </a:p>
        </p:txBody>
      </p:sp>
      <p:sp>
        <p:nvSpPr>
          <p:cNvPr id="3" name="Content Placeholder 2">
            <a:extLst>
              <a:ext uri="{FF2B5EF4-FFF2-40B4-BE49-F238E27FC236}">
                <a16:creationId xmlns:a16="http://schemas.microsoft.com/office/drawing/2014/main" id="{D875D166-8BCE-4DC9-AE4A-F0007DE91F5A}"/>
              </a:ext>
            </a:extLst>
          </p:cNvPr>
          <p:cNvSpPr>
            <a:spLocks noGrp="1"/>
          </p:cNvSpPr>
          <p:nvPr>
            <p:ph idx="1"/>
          </p:nvPr>
        </p:nvSpPr>
        <p:spPr>
          <a:xfrm>
            <a:off x="609600" y="1676400"/>
            <a:ext cx="7924800" cy="4191000"/>
          </a:xfrm>
        </p:spPr>
        <p:txBody>
          <a:bodyPr/>
          <a:lstStyle/>
          <a:p>
            <a:pPr>
              <a:buFont typeface="Arial" charset="0"/>
              <a:buChar char="•"/>
              <a:defRPr/>
            </a:pPr>
            <a:r>
              <a:rPr lang="en-US" sz="2800" dirty="0">
                <a:latin typeface="+mj-lt"/>
              </a:rPr>
              <a:t>Virtually all lifecycles share these steps/stages/phases:</a:t>
            </a:r>
          </a:p>
          <a:p>
            <a:pPr lvl="1">
              <a:buFont typeface="Arial" charset="0"/>
              <a:buChar char="–"/>
              <a:defRPr/>
            </a:pPr>
            <a:r>
              <a:rPr lang="en-US" sz="2400" dirty="0">
                <a:latin typeface="+mj-lt"/>
              </a:rPr>
              <a:t>Requirements</a:t>
            </a:r>
          </a:p>
          <a:p>
            <a:pPr lvl="1">
              <a:buFont typeface="Arial" charset="0"/>
              <a:buChar char="–"/>
              <a:defRPr/>
            </a:pPr>
            <a:r>
              <a:rPr lang="en-US" sz="2400" dirty="0">
                <a:latin typeface="+mj-lt"/>
              </a:rPr>
              <a:t>Design</a:t>
            </a:r>
          </a:p>
          <a:p>
            <a:pPr lvl="1">
              <a:buFont typeface="Arial" charset="0"/>
              <a:buChar char="–"/>
              <a:defRPr/>
            </a:pPr>
            <a:r>
              <a:rPr lang="en-US" sz="2400" dirty="0">
                <a:latin typeface="+mj-lt"/>
              </a:rPr>
              <a:t>Implementation</a:t>
            </a:r>
          </a:p>
          <a:p>
            <a:pPr lvl="1">
              <a:buFont typeface="Arial" charset="0"/>
              <a:buChar char="–"/>
              <a:defRPr/>
            </a:pPr>
            <a:r>
              <a:rPr lang="en-US" sz="2400" dirty="0">
                <a:latin typeface="+mj-lt"/>
              </a:rPr>
              <a:t>Testing</a:t>
            </a:r>
          </a:p>
          <a:p>
            <a:pPr lvl="1">
              <a:buFont typeface="Arial" charset="0"/>
              <a:buChar char="–"/>
              <a:defRPr/>
            </a:pPr>
            <a:r>
              <a:rPr lang="en-US" sz="2400" dirty="0">
                <a:latin typeface="+mj-lt"/>
              </a:rPr>
              <a:t>Maintenance</a:t>
            </a:r>
          </a:p>
          <a:p>
            <a:pPr>
              <a:buFont typeface="Arial" charset="0"/>
              <a:buChar char="•"/>
              <a:defRPr/>
            </a:pPr>
            <a:r>
              <a:rPr lang="en-US" sz="2800" dirty="0">
                <a:latin typeface="+mj-lt"/>
              </a:rPr>
              <a:t>Key question: how do you combine them, and in what order?</a:t>
            </a:r>
            <a:endParaRPr lang="en-US" sz="2800" b="1" dirty="0">
              <a:latin typeface="+mj-lt"/>
            </a:endParaRPr>
          </a:p>
        </p:txBody>
      </p:sp>
      <p:sp>
        <p:nvSpPr>
          <p:cNvPr id="14340" name="Date Placeholder 3">
            <a:extLst>
              <a:ext uri="{FF2B5EF4-FFF2-40B4-BE49-F238E27FC236}">
                <a16:creationId xmlns:a16="http://schemas.microsoft.com/office/drawing/2014/main" id="{B9B1E325-D5A3-47A0-8C77-F4B197B7FE81}"/>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964B654-9C42-4222-88E1-A00DF5A20443}"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a:extLst>
              <a:ext uri="{FF2B5EF4-FFF2-40B4-BE49-F238E27FC236}">
                <a16:creationId xmlns:a16="http://schemas.microsoft.com/office/drawing/2014/main" id="{ED0FCCB8-6A46-44F4-9ACC-18C50A3136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326D8F2-75BE-423C-8D6D-9F162940BFFB}"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ACFE-4102-490D-A090-907650072626}"/>
              </a:ext>
            </a:extLst>
          </p:cNvPr>
          <p:cNvSpPr>
            <a:spLocks noGrp="1"/>
          </p:cNvSpPr>
          <p:nvPr>
            <p:ph type="title"/>
          </p:nvPr>
        </p:nvSpPr>
        <p:spPr>
          <a:xfrm>
            <a:off x="609600" y="685800"/>
            <a:ext cx="7924800" cy="1036638"/>
          </a:xfrm>
        </p:spPr>
        <p:txBody>
          <a:bodyPr/>
          <a:lstStyle/>
          <a:p>
            <a:pPr>
              <a:defRPr/>
            </a:pPr>
            <a:r>
              <a:rPr lang="en-US" spc="5" dirty="0">
                <a:solidFill>
                  <a:srgbClr val="0000FF"/>
                </a:solidFill>
                <a:latin typeface="+mj-lt"/>
                <a:cs typeface="Helvetica" pitchFamily="34" charset="0"/>
              </a:rPr>
              <a:t>Software development lifecycle</a:t>
            </a:r>
          </a:p>
        </p:txBody>
      </p:sp>
      <p:sp>
        <p:nvSpPr>
          <p:cNvPr id="15363" name="Content Placeholder 2">
            <a:extLst>
              <a:ext uri="{FF2B5EF4-FFF2-40B4-BE49-F238E27FC236}">
                <a16:creationId xmlns:a16="http://schemas.microsoft.com/office/drawing/2014/main" id="{2DB2A5F4-D851-43EF-9B21-0FD8E690C68E}"/>
              </a:ext>
            </a:extLst>
          </p:cNvPr>
          <p:cNvSpPr>
            <a:spLocks noGrp="1"/>
          </p:cNvSpPr>
          <p:nvPr>
            <p:ph idx="1"/>
          </p:nvPr>
        </p:nvSpPr>
        <p:spPr bwMode="auto">
          <a:xfrm>
            <a:off x="685800" y="1722438"/>
            <a:ext cx="7924800" cy="4144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latin typeface="Calibri" panose="020F0502020204030204" pitchFamily="34" charset="0"/>
                <a:ea typeface="ＭＳ Ｐゴシック" panose="020B0600070205080204" pitchFamily="34" charset="-128"/>
                <a:cs typeface="Helvetica Neue" pitchFamily="-65" charset="0"/>
              </a:rPr>
              <a:t>– “Code-and-fix”</a:t>
            </a:r>
          </a:p>
          <a:p>
            <a:r>
              <a:rPr lang="en-US" altLang="en-US" sz="2800" dirty="0">
                <a:latin typeface="Calibri" panose="020F0502020204030204" pitchFamily="34" charset="0"/>
                <a:ea typeface="ＭＳ Ｐゴシック" panose="020B0600070205080204" pitchFamily="34" charset="-128"/>
                <a:cs typeface="Helvetica Neue" pitchFamily="-65" charset="0"/>
              </a:rPr>
              <a:t>– Waterfall</a:t>
            </a:r>
          </a:p>
          <a:p>
            <a:r>
              <a:rPr lang="en-US" altLang="en-US" sz="2800" dirty="0">
                <a:latin typeface="Calibri" panose="020F0502020204030204" pitchFamily="34" charset="0"/>
                <a:ea typeface="ＭＳ Ｐゴシック" panose="020B0600070205080204" pitchFamily="34" charset="-128"/>
                <a:cs typeface="Helvetica Neue" pitchFamily="-65" charset="0"/>
              </a:rPr>
              <a:t>– Spiral</a:t>
            </a:r>
          </a:p>
          <a:p>
            <a:r>
              <a:rPr lang="en-US" altLang="en-US" sz="2800" dirty="0">
                <a:latin typeface="Calibri" panose="020F0502020204030204" pitchFamily="34" charset="0"/>
                <a:ea typeface="ＭＳ Ｐゴシック" panose="020B0600070205080204" pitchFamily="34" charset="-128"/>
                <a:cs typeface="Helvetica Neue" pitchFamily="-65" charset="0"/>
              </a:rPr>
              <a:t>– Evolutionary prototyping</a:t>
            </a:r>
          </a:p>
          <a:p>
            <a:r>
              <a:rPr lang="en-US" altLang="en-US" sz="2800" dirty="0">
                <a:latin typeface="Calibri" panose="020F0502020204030204" pitchFamily="34" charset="0"/>
                <a:ea typeface="ＭＳ Ｐゴシック" panose="020B0600070205080204" pitchFamily="34" charset="-128"/>
                <a:cs typeface="Helvetica Neue" pitchFamily="-65" charset="0"/>
              </a:rPr>
              <a:t>– Staged delivery</a:t>
            </a:r>
          </a:p>
          <a:p>
            <a:r>
              <a:rPr lang="en-US" altLang="en-US" sz="2800" dirty="0">
                <a:latin typeface="Calibri" panose="020F0502020204030204" pitchFamily="34" charset="0"/>
                <a:ea typeface="ＭＳ Ｐゴシック" panose="020B0600070205080204" pitchFamily="34" charset="-128"/>
                <a:cs typeface="Helvetica Neue" pitchFamily="-65" charset="0"/>
              </a:rPr>
              <a:t>– Agile (</a:t>
            </a:r>
            <a:r>
              <a:rPr lang="en-US" altLang="en-US" sz="2800" dirty="0" err="1">
                <a:latin typeface="Calibri" panose="020F0502020204030204" pitchFamily="34" charset="0"/>
                <a:ea typeface="ＭＳ Ｐゴシック" panose="020B0600070205080204" pitchFamily="34" charset="-128"/>
                <a:cs typeface="Helvetica Neue" pitchFamily="-65" charset="0"/>
              </a:rPr>
              <a:t>eXtreme</a:t>
            </a:r>
            <a:r>
              <a:rPr lang="en-US" altLang="en-US" sz="2800" dirty="0">
                <a:latin typeface="Calibri" panose="020F0502020204030204" pitchFamily="34" charset="0"/>
                <a:ea typeface="ＭＳ Ｐゴシック" panose="020B0600070205080204" pitchFamily="34" charset="-128"/>
                <a:cs typeface="Helvetica Neue" pitchFamily="-65" charset="0"/>
              </a:rPr>
              <a:t> Programming(XP), scrum, Agile 3)</a:t>
            </a:r>
          </a:p>
          <a:p>
            <a:r>
              <a:rPr lang="en-US" altLang="en-US" sz="2800" dirty="0">
                <a:latin typeface="Calibri" panose="020F0502020204030204" pitchFamily="34" charset="0"/>
                <a:ea typeface="ＭＳ Ｐゴシック" panose="020B0600070205080204" pitchFamily="34" charset="-128"/>
                <a:cs typeface="Helvetica Neue" pitchFamily="-65" charset="0"/>
              </a:rPr>
              <a:t>… many others</a:t>
            </a:r>
            <a:endParaRPr lang="en-US" altLang="en-US" sz="2800" b="1" dirty="0">
              <a:latin typeface="Calibri" panose="020F0502020204030204" pitchFamily="34" charset="0"/>
              <a:ea typeface="ＭＳ Ｐゴシック" panose="020B0600070205080204" pitchFamily="34" charset="-128"/>
              <a:cs typeface="Helvetica Neue" pitchFamily="-65" charset="0"/>
            </a:endParaRPr>
          </a:p>
        </p:txBody>
      </p:sp>
      <p:sp>
        <p:nvSpPr>
          <p:cNvPr id="15364" name="Date Placeholder 3">
            <a:extLst>
              <a:ext uri="{FF2B5EF4-FFF2-40B4-BE49-F238E27FC236}">
                <a16:creationId xmlns:a16="http://schemas.microsoft.com/office/drawing/2014/main" id="{8E129810-247F-42AD-BAD7-84324AFE486E}"/>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8380F5-4E9C-411F-B4D1-65136A6C8B00}"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a:extLst>
              <a:ext uri="{FF2B5EF4-FFF2-40B4-BE49-F238E27FC236}">
                <a16:creationId xmlns:a16="http://schemas.microsoft.com/office/drawing/2014/main" id="{673B6126-66C8-4F71-9978-C7C3620482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E0FADB-DD90-4A48-9592-01869611F157}"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9C8C230A-7DBC-4B27-A825-33C5D949F169}"/>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7EAD26-77DB-43C1-B28C-0E0AA56CA325}"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7" name="Slide Number Placeholder 4">
            <a:extLst>
              <a:ext uri="{FF2B5EF4-FFF2-40B4-BE49-F238E27FC236}">
                <a16:creationId xmlns:a16="http://schemas.microsoft.com/office/drawing/2014/main" id="{81956EA3-A03B-40A5-93C3-C9FD14DD8A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84FA04E-1E09-418F-8880-D392E4D5909A}"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
        <p:nvSpPr>
          <p:cNvPr id="16388" name="object 3">
            <a:extLst>
              <a:ext uri="{FF2B5EF4-FFF2-40B4-BE49-F238E27FC236}">
                <a16:creationId xmlns:a16="http://schemas.microsoft.com/office/drawing/2014/main" id="{CE63EE8D-89EB-49FB-A121-508DCF42DD15}"/>
              </a:ext>
            </a:extLst>
          </p:cNvPr>
          <p:cNvSpPr txBox="1">
            <a:spLocks noChangeArrowheads="1"/>
          </p:cNvSpPr>
          <p:nvPr/>
        </p:nvSpPr>
        <p:spPr bwMode="auto">
          <a:xfrm>
            <a:off x="533400" y="990600"/>
            <a:ext cx="8002588"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429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lnSpc>
                <a:spcPts val="3463"/>
              </a:lnSpc>
              <a:buFont typeface="Arial" panose="020B0604020202020204" pitchFamily="34" charset="0"/>
              <a:buChar char="•"/>
            </a:pPr>
            <a:r>
              <a:rPr lang="en-US" altLang="en-US" sz="2400" b="1">
                <a:latin typeface="Calibri" panose="020F0502020204030204" pitchFamily="34" charset="0"/>
              </a:rPr>
              <a:t>code-and-fix</a:t>
            </a:r>
            <a:r>
              <a:rPr lang="en-US" altLang="en-US" sz="2400">
                <a:latin typeface="Calibri" panose="020F0502020204030204" pitchFamily="34" charset="0"/>
              </a:rPr>
              <a:t>: write some code, debug it, repeat (i.e., </a:t>
            </a:r>
            <a:r>
              <a:rPr lang="en-US" altLang="en-US" sz="2400" i="1">
                <a:latin typeface="Calibri" panose="020F0502020204030204" pitchFamily="34" charset="0"/>
              </a:rPr>
              <a:t>ad-hoc</a:t>
            </a:r>
            <a:r>
              <a:rPr lang="en-US" altLang="en-US" sz="2400">
                <a:latin typeface="Calibri" panose="020F0502020204030204" pitchFamily="34" charset="0"/>
              </a:rPr>
              <a:t>)</a:t>
            </a:r>
          </a:p>
          <a:p>
            <a:pPr eaLnBrk="1" hangingPunct="1">
              <a:lnSpc>
                <a:spcPts val="750"/>
              </a:lnSpc>
              <a:spcBef>
                <a:spcPts val="13"/>
              </a:spcBef>
              <a:buFont typeface="Arial" panose="020B0604020202020204" pitchFamily="34" charset="0"/>
              <a:buChar char="•"/>
            </a:pPr>
            <a:endParaRPr lang="en-US" altLang="en-US" sz="2400">
              <a:latin typeface="Calibri" panose="020F0502020204030204" pitchFamily="34" charset="0"/>
            </a:endParaRPr>
          </a:p>
          <a:p>
            <a:pPr eaLnBrk="1" hangingPunct="1">
              <a:lnSpc>
                <a:spcPts val="3463"/>
              </a:lnSpc>
              <a:buFont typeface="Arial" panose="020B0604020202020204" pitchFamily="34" charset="0"/>
              <a:buChar char="•"/>
            </a:pPr>
            <a:r>
              <a:rPr lang="en-US" altLang="en-US" sz="2400" b="1">
                <a:latin typeface="Calibri" panose="020F0502020204030204" pitchFamily="34" charset="0"/>
              </a:rPr>
              <a:t>waterfall</a:t>
            </a:r>
            <a:r>
              <a:rPr lang="en-US" altLang="en-US" sz="2400">
                <a:latin typeface="Calibri" panose="020F0502020204030204" pitchFamily="34" charset="0"/>
              </a:rPr>
              <a:t>: standard phases (req., design, code, test) in order</a:t>
            </a:r>
          </a:p>
          <a:p>
            <a:pPr eaLnBrk="1" hangingPunct="1">
              <a:lnSpc>
                <a:spcPts val="750"/>
              </a:lnSpc>
              <a:spcBef>
                <a:spcPts val="13"/>
              </a:spcBef>
              <a:buFont typeface="Arial" panose="020B0604020202020204" pitchFamily="34" charset="0"/>
              <a:buChar char="•"/>
            </a:pPr>
            <a:endParaRPr lang="en-US" altLang="en-US" sz="2400">
              <a:latin typeface="Calibri" panose="020F0502020204030204" pitchFamily="34" charset="0"/>
            </a:endParaRPr>
          </a:p>
          <a:p>
            <a:pPr eaLnBrk="1" hangingPunct="1">
              <a:lnSpc>
                <a:spcPts val="3463"/>
              </a:lnSpc>
              <a:buFont typeface="Arial" panose="020B0604020202020204" pitchFamily="34" charset="0"/>
              <a:buChar char="•"/>
            </a:pPr>
            <a:r>
              <a:rPr lang="en-US" altLang="en-US" sz="2400" b="1">
                <a:latin typeface="Calibri" panose="020F0502020204030204" pitchFamily="34" charset="0"/>
              </a:rPr>
              <a:t>spiral</a:t>
            </a:r>
            <a:r>
              <a:rPr lang="en-US" altLang="en-US" sz="2400">
                <a:latin typeface="Calibri" panose="020F0502020204030204" pitchFamily="34" charset="0"/>
              </a:rPr>
              <a:t>: assess risks at each step; do most critical action first</a:t>
            </a:r>
          </a:p>
          <a:p>
            <a:pPr eaLnBrk="1" hangingPunct="1">
              <a:lnSpc>
                <a:spcPts val="750"/>
              </a:lnSpc>
              <a:spcBef>
                <a:spcPts val="13"/>
              </a:spcBef>
              <a:buFont typeface="Arial" panose="020B0604020202020204" pitchFamily="34" charset="0"/>
              <a:buChar char="•"/>
            </a:pPr>
            <a:endParaRPr lang="en-US" altLang="en-US" sz="2400">
              <a:latin typeface="Calibri" panose="020F0502020204030204" pitchFamily="34" charset="0"/>
            </a:endParaRPr>
          </a:p>
          <a:p>
            <a:pPr eaLnBrk="1" hangingPunct="1">
              <a:lnSpc>
                <a:spcPts val="3463"/>
              </a:lnSpc>
              <a:buFont typeface="Arial" panose="020B0604020202020204" pitchFamily="34" charset="0"/>
              <a:buChar char="•"/>
            </a:pPr>
            <a:r>
              <a:rPr lang="en-US" altLang="en-US" sz="2400" b="1">
                <a:latin typeface="Calibri" panose="020F0502020204030204" pitchFamily="34" charset="0"/>
              </a:rPr>
              <a:t>evolutionary prototyping</a:t>
            </a:r>
            <a:r>
              <a:rPr lang="en-US" altLang="en-US" sz="2400">
                <a:latin typeface="Calibri" panose="020F0502020204030204" pitchFamily="34" charset="0"/>
              </a:rPr>
              <a:t>: build an initial small requirement spec, code it, then "evolve" the spec and code as needed</a:t>
            </a:r>
          </a:p>
          <a:p>
            <a:pPr eaLnBrk="1" hangingPunct="1">
              <a:lnSpc>
                <a:spcPts val="750"/>
              </a:lnSpc>
              <a:spcBef>
                <a:spcPts val="13"/>
              </a:spcBef>
              <a:buFont typeface="Arial" panose="020B0604020202020204" pitchFamily="34" charset="0"/>
              <a:buChar char="•"/>
            </a:pPr>
            <a:endParaRPr lang="en-US" altLang="en-US" sz="2400">
              <a:latin typeface="Calibri" panose="020F0502020204030204" pitchFamily="34" charset="0"/>
            </a:endParaRPr>
          </a:p>
          <a:p>
            <a:pPr eaLnBrk="1" hangingPunct="1">
              <a:lnSpc>
                <a:spcPts val="3463"/>
              </a:lnSpc>
              <a:buFont typeface="Arial" panose="020B0604020202020204" pitchFamily="34" charset="0"/>
              <a:buChar char="•"/>
            </a:pPr>
            <a:r>
              <a:rPr lang="en-US" altLang="en-US" sz="2400" b="1">
                <a:latin typeface="Calibri" panose="020F0502020204030204" pitchFamily="34" charset="0"/>
              </a:rPr>
              <a:t>staged delivery</a:t>
            </a:r>
            <a:r>
              <a:rPr lang="en-US" altLang="en-US" sz="2400">
                <a:latin typeface="Calibri" panose="020F0502020204030204" pitchFamily="34" charset="0"/>
              </a:rPr>
              <a:t>: build initial requirement specs for several releases, then design-and-code each in sequence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F8B-F29A-43B4-91AC-C79D6C925040}"/>
              </a:ext>
            </a:extLst>
          </p:cNvPr>
          <p:cNvSpPr>
            <a:spLocks noGrp="1"/>
          </p:cNvSpPr>
          <p:nvPr>
            <p:ph type="title"/>
          </p:nvPr>
        </p:nvSpPr>
        <p:spPr>
          <a:xfrm>
            <a:off x="609600" y="685800"/>
            <a:ext cx="7924800" cy="1036638"/>
          </a:xfrm>
        </p:spPr>
        <p:txBody>
          <a:bodyPr/>
          <a:lstStyle/>
          <a:p>
            <a:pPr>
              <a:defRPr/>
            </a:pPr>
            <a:r>
              <a:rPr lang="en-US" spc="-5" dirty="0">
                <a:solidFill>
                  <a:srgbClr val="0000FF"/>
                </a:solidFill>
                <a:latin typeface="Arial"/>
                <a:cs typeface="Arial"/>
              </a:rPr>
              <a:t>Code-and-f</a:t>
            </a:r>
            <a:r>
              <a:rPr lang="en-US" dirty="0">
                <a:solidFill>
                  <a:srgbClr val="0000FF"/>
                </a:solidFill>
                <a:latin typeface="Arial"/>
                <a:cs typeface="Arial"/>
              </a:rPr>
              <a:t>ix</a:t>
            </a:r>
            <a:r>
              <a:rPr lang="en-US" spc="-5" dirty="0">
                <a:solidFill>
                  <a:srgbClr val="0000FF"/>
                </a:solidFill>
                <a:latin typeface="Arial"/>
                <a:cs typeface="Arial"/>
              </a:rPr>
              <a:t> mode</a:t>
            </a:r>
            <a:r>
              <a:rPr lang="en-US" dirty="0">
                <a:solidFill>
                  <a:srgbClr val="0000FF"/>
                </a:solidFill>
                <a:latin typeface="Arial"/>
                <a:cs typeface="Arial"/>
              </a:rPr>
              <a:t>l</a:t>
            </a:r>
            <a:endParaRPr lang="en-US" dirty="0">
              <a:cs typeface="Helvetica" pitchFamily="34" charset="0"/>
            </a:endParaRPr>
          </a:p>
        </p:txBody>
      </p:sp>
      <p:sp>
        <p:nvSpPr>
          <p:cNvPr id="20483" name="Date Placeholder 3">
            <a:extLst>
              <a:ext uri="{FF2B5EF4-FFF2-40B4-BE49-F238E27FC236}">
                <a16:creationId xmlns:a16="http://schemas.microsoft.com/office/drawing/2014/main" id="{1B6B8E37-9487-49A7-AB49-41B20B9B231E}"/>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90F6E0-DD90-4281-8ADD-CF66877E4994}"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a:extLst>
              <a:ext uri="{FF2B5EF4-FFF2-40B4-BE49-F238E27FC236}">
                <a16:creationId xmlns:a16="http://schemas.microsoft.com/office/drawing/2014/main" id="{9039F022-E506-48CF-ADB6-0FD5FFF586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EA09AA-B4A5-4AF7-90E4-EA5D053C09A9}"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
        <p:nvSpPr>
          <p:cNvPr id="20485" name="object 3">
            <a:extLst>
              <a:ext uri="{FF2B5EF4-FFF2-40B4-BE49-F238E27FC236}">
                <a16:creationId xmlns:a16="http://schemas.microsoft.com/office/drawing/2014/main" id="{533D3B72-74E1-46B2-842D-265F89A2680E}"/>
              </a:ext>
            </a:extLst>
          </p:cNvPr>
          <p:cNvSpPr txBox="1">
            <a:spLocks noChangeArrowheads="1"/>
          </p:cNvSpPr>
          <p:nvPr/>
        </p:nvSpPr>
        <p:spPr bwMode="auto">
          <a:xfrm>
            <a:off x="609600" y="1671638"/>
            <a:ext cx="76041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latin typeface="Calibri" panose="020F0502020204030204" pitchFamily="34" charset="0"/>
                <a:cs typeface="Arial" panose="020B0604020202020204" pitchFamily="34" charset="0"/>
              </a:rPr>
              <a:t>Advantages</a:t>
            </a:r>
            <a:endParaRPr lang="en-US" altLang="en-US" sz="3200">
              <a:latin typeface="Calibri" panose="020F0502020204030204" pitchFamily="34" charset="0"/>
              <a:cs typeface="Arial" panose="020B0604020202020204" pitchFamily="34" charset="0"/>
            </a:endParaRPr>
          </a:p>
          <a:p>
            <a:pPr eaLnBrk="1" hangingPunct="1">
              <a:spcBef>
                <a:spcPts val="25"/>
              </a:spcBef>
              <a:buFont typeface="Arial" panose="020B0604020202020204" pitchFamily="34" charset="0"/>
              <a:buChar char="•"/>
            </a:pPr>
            <a:r>
              <a:rPr lang="en-US" altLang="en-US" sz="2400">
                <a:latin typeface="Calibri" panose="020F0502020204030204" pitchFamily="34" charset="0"/>
                <a:cs typeface="Arial" panose="020B0604020202020204" pitchFamily="34" charset="0"/>
              </a:rPr>
              <a:t>Little or no overhead</a:t>
            </a:r>
          </a:p>
          <a:p>
            <a:pPr eaLnBrk="1" hangingPunct="1"/>
            <a:r>
              <a:rPr lang="en-US" altLang="en-US" sz="2000">
                <a:latin typeface="Calibri" panose="020F0502020204030204" pitchFamily="34" charset="0"/>
                <a:cs typeface="Arial" panose="020B0604020202020204" pitchFamily="34" charset="0"/>
              </a:rPr>
              <a:t>–	just dive in and develop, and see progress quickly</a:t>
            </a:r>
          </a:p>
          <a:p>
            <a:pPr eaLnBrk="1" hangingPunct="1">
              <a:lnSpc>
                <a:spcPts val="550"/>
              </a:lnSpc>
              <a:spcBef>
                <a:spcPts val="25"/>
              </a:spcBef>
            </a:pPr>
            <a:endParaRPr lang="en-US" altLang="en-US" sz="500">
              <a:latin typeface="Calibri" panose="020F0502020204030204" pitchFamily="34" charset="0"/>
            </a:endParaRPr>
          </a:p>
          <a:p>
            <a:pPr eaLnBrk="1" hangingPunct="1">
              <a:lnSpc>
                <a:spcPct val="80000"/>
              </a:lnSpc>
              <a:buFont typeface="Arial" panose="020B0604020202020204" pitchFamily="34" charset="0"/>
              <a:buChar char="•"/>
            </a:pPr>
            <a:r>
              <a:rPr lang="en-US" altLang="en-US" sz="2400">
                <a:latin typeface="Calibri" panose="020F0502020204030204" pitchFamily="34" charset="0"/>
                <a:cs typeface="Arial" panose="020B0604020202020204" pitchFamily="34" charset="0"/>
              </a:rPr>
              <a:t>Applicable </a:t>
            </a:r>
            <a:r>
              <a:rPr lang="en-US" altLang="en-US" sz="2400" i="1">
                <a:latin typeface="Calibri" panose="020F0502020204030204" pitchFamily="34" charset="0"/>
                <a:cs typeface="Arial" panose="020B0604020202020204" pitchFamily="34" charset="0"/>
              </a:rPr>
              <a:t>sometimes </a:t>
            </a:r>
            <a:r>
              <a:rPr lang="en-US" altLang="en-US" sz="2400">
                <a:latin typeface="Calibri" panose="020F0502020204030204" pitchFamily="34" charset="0"/>
                <a:cs typeface="Arial" panose="020B0604020202020204" pitchFamily="34" charset="0"/>
              </a:rPr>
              <a:t>for very small projects and short-lived prototypes</a:t>
            </a:r>
          </a:p>
          <a:p>
            <a:pPr eaLnBrk="1" hangingPunct="1">
              <a:lnSpc>
                <a:spcPts val="800"/>
              </a:lnSpc>
              <a:spcBef>
                <a:spcPts val="13"/>
              </a:spcBef>
              <a:buFont typeface="Arial" panose="020B0604020202020204" pitchFamily="34" charset="0"/>
              <a:buChar char="•"/>
            </a:pPr>
            <a:endParaRPr lang="en-US" altLang="en-US" sz="8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r>
              <a:rPr lang="en-US" altLang="en-US" sz="3200">
                <a:latin typeface="Calibri" panose="020F0502020204030204" pitchFamily="34" charset="0"/>
                <a:cs typeface="Arial" panose="020B0604020202020204" pitchFamily="34" charset="0"/>
              </a:rPr>
              <a:t>But </a:t>
            </a:r>
            <a:r>
              <a:rPr lang="en-US" altLang="en-US" sz="3200">
                <a:solidFill>
                  <a:srgbClr val="FF0000"/>
                </a:solidFill>
                <a:latin typeface="Calibri" panose="020F0502020204030204" pitchFamily="34" charset="0"/>
                <a:cs typeface="Arial" panose="020B0604020202020204" pitchFamily="34" charset="0"/>
              </a:rPr>
              <a:t>DANGEROUS </a:t>
            </a:r>
            <a:r>
              <a:rPr lang="en-US" altLang="en-US" sz="3200">
                <a:latin typeface="Calibri" panose="020F0502020204030204" pitchFamily="34" charset="0"/>
                <a:cs typeface="Arial" panose="020B0604020202020204" pitchFamily="34" charset="0"/>
              </a:rPr>
              <a:t>for most projects</a:t>
            </a:r>
          </a:p>
          <a:p>
            <a:pPr eaLnBrk="1" hangingPunct="1">
              <a:spcBef>
                <a:spcPts val="25"/>
              </a:spcBef>
              <a:buFont typeface="Arial" panose="020B0604020202020204" pitchFamily="34" charset="0"/>
              <a:buChar char="•"/>
            </a:pPr>
            <a:r>
              <a:rPr lang="en-US" altLang="en-US" sz="2400">
                <a:latin typeface="Calibri" panose="020F0502020204030204" pitchFamily="34" charset="0"/>
                <a:cs typeface="Arial" panose="020B0604020202020204" pitchFamily="34" charset="0"/>
              </a:rPr>
              <a:t>No way to assess progress, quality or risks</a:t>
            </a:r>
          </a:p>
          <a:p>
            <a:pPr eaLnBrk="1" hangingPunct="1">
              <a:lnSpc>
                <a:spcPts val="550"/>
              </a:lnSpc>
              <a:spcBef>
                <a:spcPts val="25"/>
              </a:spcBef>
              <a:buFont typeface="Arial" panose="020B0604020202020204" pitchFamily="34" charset="0"/>
              <a:buChar char="•"/>
            </a:pPr>
            <a:endParaRPr lang="en-US" altLang="en-US" sz="500">
              <a:latin typeface="Calibri" panose="020F0502020204030204" pitchFamily="34" charset="0"/>
            </a:endParaRPr>
          </a:p>
          <a:p>
            <a:pPr eaLnBrk="1" hangingPunct="1">
              <a:lnSpc>
                <a:spcPct val="80000"/>
              </a:lnSpc>
              <a:buFont typeface="Arial" panose="020B0604020202020204" pitchFamily="34" charset="0"/>
              <a:buChar char="•"/>
            </a:pPr>
            <a:r>
              <a:rPr lang="en-US" altLang="en-US" sz="2400">
                <a:latin typeface="Calibri" panose="020F0502020204030204" pitchFamily="34" charset="0"/>
                <a:cs typeface="Arial" panose="020B0604020202020204" pitchFamily="34" charset="0"/>
              </a:rPr>
              <a:t>Unlikely to accommodate changes without a major design overhaul</a:t>
            </a:r>
          </a:p>
          <a:p>
            <a:pPr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Unclear delivery features (scope), timing, and support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3374-6619-4994-B194-D62909D62500}"/>
              </a:ext>
            </a:extLst>
          </p:cNvPr>
          <p:cNvSpPr>
            <a:spLocks noGrp="1"/>
          </p:cNvSpPr>
          <p:nvPr>
            <p:ph type="title"/>
          </p:nvPr>
        </p:nvSpPr>
        <p:spPr>
          <a:xfrm>
            <a:off x="609600" y="685800"/>
            <a:ext cx="7924800" cy="1036638"/>
          </a:xfrm>
        </p:spPr>
        <p:txBody>
          <a:bodyPr/>
          <a:lstStyle/>
          <a:p>
            <a:pPr>
              <a:defRPr/>
            </a:pPr>
            <a:r>
              <a:rPr lang="en-US" spc="-175" dirty="0">
                <a:solidFill>
                  <a:srgbClr val="0000FF"/>
                </a:solidFill>
                <a:latin typeface="Arial"/>
                <a:cs typeface="Arial"/>
              </a:rPr>
              <a:t>W</a:t>
            </a:r>
            <a:r>
              <a:rPr lang="en-US" spc="-5" dirty="0">
                <a:solidFill>
                  <a:srgbClr val="0000FF"/>
                </a:solidFill>
                <a:latin typeface="Arial"/>
                <a:cs typeface="Arial"/>
              </a:rPr>
              <a:t>ate</a:t>
            </a:r>
            <a:r>
              <a:rPr lang="en-US" dirty="0">
                <a:solidFill>
                  <a:srgbClr val="0000FF"/>
                </a:solidFill>
                <a:latin typeface="Arial"/>
                <a:cs typeface="Arial"/>
              </a:rPr>
              <a:t>r</a:t>
            </a:r>
            <a:r>
              <a:rPr lang="en-US" spc="-5" dirty="0">
                <a:solidFill>
                  <a:srgbClr val="0000FF"/>
                </a:solidFill>
                <a:latin typeface="Arial"/>
                <a:cs typeface="Arial"/>
              </a:rPr>
              <a:t>fa</a:t>
            </a:r>
            <a:r>
              <a:rPr lang="en-US" dirty="0">
                <a:solidFill>
                  <a:srgbClr val="0000FF"/>
                </a:solidFill>
                <a:latin typeface="Arial"/>
                <a:cs typeface="Arial"/>
              </a:rPr>
              <a:t>ll </a:t>
            </a:r>
            <a:r>
              <a:rPr lang="en-US" spc="-5" dirty="0">
                <a:solidFill>
                  <a:srgbClr val="0000FF"/>
                </a:solidFill>
                <a:latin typeface="Arial"/>
                <a:cs typeface="Arial"/>
              </a:rPr>
              <a:t>mode</a:t>
            </a:r>
            <a:r>
              <a:rPr lang="en-US" dirty="0">
                <a:solidFill>
                  <a:srgbClr val="0000FF"/>
                </a:solidFill>
                <a:latin typeface="Arial"/>
                <a:cs typeface="Arial"/>
              </a:rPr>
              <a:t>l</a:t>
            </a:r>
            <a:endParaRPr lang="en-US" dirty="0">
              <a:cs typeface="Helvetica" pitchFamily="34" charset="0"/>
            </a:endParaRPr>
          </a:p>
        </p:txBody>
      </p:sp>
      <p:sp>
        <p:nvSpPr>
          <p:cNvPr id="21507" name="Date Placeholder 3">
            <a:extLst>
              <a:ext uri="{FF2B5EF4-FFF2-40B4-BE49-F238E27FC236}">
                <a16:creationId xmlns:a16="http://schemas.microsoft.com/office/drawing/2014/main" id="{C9D860B6-CDBD-4710-AE1E-16C6E51E2214}"/>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14B8BF-8EE3-43FA-809E-8BA3EAEE9439}"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a:extLst>
              <a:ext uri="{FF2B5EF4-FFF2-40B4-BE49-F238E27FC236}">
                <a16:creationId xmlns:a16="http://schemas.microsoft.com/office/drawing/2014/main" id="{85777A1F-52E3-4976-A5A8-279C14176E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8AA6801-6F65-464E-88D7-339FBFFC78AA}"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pic>
        <p:nvPicPr>
          <p:cNvPr id="21509" name="Picture 2" descr="http://www.csse.monash.edu.au/%7Ejonmc/CSE2305/Topics/07.13.SWEng1/html/waterfall.GIF">
            <a:extLst>
              <a:ext uri="{FF2B5EF4-FFF2-40B4-BE49-F238E27FC236}">
                <a16:creationId xmlns:a16="http://schemas.microsoft.com/office/drawing/2014/main" id="{98DF3130-8D4E-46B3-BFDA-6664991FE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09700"/>
            <a:ext cx="54102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33593DD-CA87-4BEA-A995-4028ADD7E4B8}"/>
              </a:ext>
            </a:extLst>
          </p:cNvPr>
          <p:cNvSpPr>
            <a:spLocks noGrp="1"/>
          </p:cNvSpPr>
          <p:nvPr>
            <p:ph type="title"/>
          </p:nvPr>
        </p:nvSpPr>
        <p:spPr>
          <a:xfrm>
            <a:off x="609600" y="685800"/>
            <a:ext cx="4267200" cy="533400"/>
          </a:xfrm>
        </p:spPr>
        <p:txBody>
          <a:bodyPr/>
          <a:lstStyle/>
          <a:p>
            <a:r>
              <a:rPr lang="en-US" altLang="en-US" sz="2400">
                <a:ea typeface="ＭＳ Ｐゴシック" panose="020B0600070205080204" pitchFamily="34" charset="-128"/>
                <a:cs typeface="Helvetica Neue" pitchFamily="-65" charset="0"/>
              </a:rPr>
              <a:t>How Your Buy Order Gets Filled</a:t>
            </a:r>
          </a:p>
        </p:txBody>
      </p:sp>
      <p:sp>
        <p:nvSpPr>
          <p:cNvPr id="32771" name="Content Placeholder 2">
            <a:extLst>
              <a:ext uri="{FF2B5EF4-FFF2-40B4-BE49-F238E27FC236}">
                <a16:creationId xmlns:a16="http://schemas.microsoft.com/office/drawing/2014/main" id="{24789695-9624-4FC6-B785-1FDD015B02DA}"/>
              </a:ext>
            </a:extLst>
          </p:cNvPr>
          <p:cNvSpPr>
            <a:spLocks noGrp="1"/>
          </p:cNvSpPr>
          <p:nvPr>
            <p:ph idx="1"/>
          </p:nvPr>
        </p:nvSpPr>
        <p:spPr bwMode="auto">
          <a:xfrm>
            <a:off x="4648200" y="838200"/>
            <a:ext cx="3276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a:buFont typeface="Arial" panose="020B0604020202020204" pitchFamily="34" charset="0"/>
              <a:buNone/>
            </a:pPr>
            <a:r>
              <a:rPr lang="en-US" altLang="en-US" sz="1600">
                <a:ea typeface="ＭＳ Ｐゴシック" panose="020B0600070205080204" pitchFamily="34" charset="-128"/>
                <a:cs typeface="Helvetica Neue" pitchFamily="-65" charset="0"/>
              </a:rPr>
              <a:t>Source: Bloomberg BusinessWeek</a:t>
            </a:r>
          </a:p>
        </p:txBody>
      </p:sp>
      <p:sp>
        <p:nvSpPr>
          <p:cNvPr id="32772" name="Date Placeholder 3">
            <a:extLst>
              <a:ext uri="{FF2B5EF4-FFF2-40B4-BE49-F238E27FC236}">
                <a16:creationId xmlns:a16="http://schemas.microsoft.com/office/drawing/2014/main" id="{7BC9267B-6378-461F-8B28-5CE13A74FF5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545D2AFA-8BCA-429F-90CC-F8233CB76559}"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32773" name="Slide Number Placeholder 4">
            <a:extLst>
              <a:ext uri="{FF2B5EF4-FFF2-40B4-BE49-F238E27FC236}">
                <a16:creationId xmlns:a16="http://schemas.microsoft.com/office/drawing/2014/main" id="{EA064BA7-A8DC-4801-962F-04A786E7FC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66E364-9DAA-44FC-865F-3B386AB83095}"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pic>
        <p:nvPicPr>
          <p:cNvPr id="32774" name="Picture 9" descr="http://www.ritholtz.com/blog/wp-content/uploads/2014/04/orders1.png">
            <a:extLst>
              <a:ext uri="{FF2B5EF4-FFF2-40B4-BE49-F238E27FC236}">
                <a16:creationId xmlns:a16="http://schemas.microsoft.com/office/drawing/2014/main" id="{46DB9215-3555-4ADA-AD57-673410E06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9050"/>
            <a:ext cx="82296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2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F620-D96B-408E-B52A-7761FDF644F5}"/>
              </a:ext>
            </a:extLst>
          </p:cNvPr>
          <p:cNvSpPr>
            <a:spLocks noGrp="1"/>
          </p:cNvSpPr>
          <p:nvPr>
            <p:ph type="title"/>
          </p:nvPr>
        </p:nvSpPr>
        <p:spPr>
          <a:xfrm>
            <a:off x="609600" y="685800"/>
            <a:ext cx="7924800" cy="1036638"/>
          </a:xfrm>
        </p:spPr>
        <p:txBody>
          <a:bodyPr/>
          <a:lstStyle/>
          <a:p>
            <a:pPr>
              <a:defRPr/>
            </a:pPr>
            <a:r>
              <a:rPr lang="en-US" spc="-175" dirty="0">
                <a:solidFill>
                  <a:srgbClr val="0000FF"/>
                </a:solidFill>
                <a:latin typeface="Arial"/>
                <a:cs typeface="Arial"/>
              </a:rPr>
              <a:t>W</a:t>
            </a:r>
            <a:r>
              <a:rPr lang="en-US" spc="-5" dirty="0">
                <a:solidFill>
                  <a:srgbClr val="0000FF"/>
                </a:solidFill>
                <a:latin typeface="Arial"/>
                <a:cs typeface="Arial"/>
              </a:rPr>
              <a:t>ate</a:t>
            </a:r>
            <a:r>
              <a:rPr lang="en-US" dirty="0">
                <a:solidFill>
                  <a:srgbClr val="0000FF"/>
                </a:solidFill>
                <a:latin typeface="Arial"/>
                <a:cs typeface="Arial"/>
              </a:rPr>
              <a:t>r</a:t>
            </a:r>
            <a:r>
              <a:rPr lang="en-US" spc="-5" dirty="0">
                <a:solidFill>
                  <a:srgbClr val="0000FF"/>
                </a:solidFill>
                <a:latin typeface="Arial"/>
                <a:cs typeface="Arial"/>
              </a:rPr>
              <a:t>fa</a:t>
            </a:r>
            <a:r>
              <a:rPr lang="en-US" dirty="0">
                <a:solidFill>
                  <a:srgbClr val="0000FF"/>
                </a:solidFill>
                <a:latin typeface="Arial"/>
                <a:cs typeface="Arial"/>
              </a:rPr>
              <a:t>ll </a:t>
            </a:r>
            <a:r>
              <a:rPr lang="en-US" spc="-5" dirty="0">
                <a:solidFill>
                  <a:srgbClr val="0000FF"/>
                </a:solidFill>
                <a:latin typeface="Arial"/>
                <a:cs typeface="Arial"/>
              </a:rPr>
              <a:t>mode</a:t>
            </a:r>
            <a:r>
              <a:rPr lang="en-US" dirty="0">
                <a:solidFill>
                  <a:srgbClr val="0000FF"/>
                </a:solidFill>
                <a:latin typeface="Arial"/>
                <a:cs typeface="Arial"/>
              </a:rPr>
              <a:t>l</a:t>
            </a:r>
            <a:r>
              <a:rPr lang="en-US" spc="10" dirty="0">
                <a:solidFill>
                  <a:srgbClr val="0000FF"/>
                </a:solidFill>
                <a:latin typeface="Arial"/>
                <a:cs typeface="Arial"/>
              </a:rPr>
              <a:t> </a:t>
            </a:r>
            <a:r>
              <a:rPr lang="en-US" spc="-5" dirty="0">
                <a:solidFill>
                  <a:srgbClr val="0000FF"/>
                </a:solidFill>
                <a:latin typeface="Arial"/>
                <a:cs typeface="Arial"/>
              </a:rPr>
              <a:t>advantage</a:t>
            </a:r>
            <a:r>
              <a:rPr lang="en-US" dirty="0">
                <a:solidFill>
                  <a:srgbClr val="0000FF"/>
                </a:solidFill>
                <a:latin typeface="Arial"/>
                <a:cs typeface="Arial"/>
              </a:rPr>
              <a:t>s</a:t>
            </a:r>
            <a:endParaRPr lang="en-US" dirty="0">
              <a:cs typeface="Helvetica" pitchFamily="34" charset="0"/>
            </a:endParaRPr>
          </a:p>
        </p:txBody>
      </p:sp>
      <p:sp>
        <p:nvSpPr>
          <p:cNvPr id="22531" name="Date Placeholder 3">
            <a:extLst>
              <a:ext uri="{FF2B5EF4-FFF2-40B4-BE49-F238E27FC236}">
                <a16:creationId xmlns:a16="http://schemas.microsoft.com/office/drawing/2014/main" id="{58C8E201-347B-41F1-B2CE-2457859A4D4E}"/>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6D302C-A5F5-4EFD-870A-563DEC98F4C3}"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a:extLst>
              <a:ext uri="{FF2B5EF4-FFF2-40B4-BE49-F238E27FC236}">
                <a16:creationId xmlns:a16="http://schemas.microsoft.com/office/drawing/2014/main" id="{CB28F15E-DCA2-4141-B686-492457A076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B92FE3-BFDC-409E-95CF-45E0A34AE8F0}" type="slidenum">
              <a:rPr lang="en-US" altLang="en-US" smtClean="0">
                <a:solidFill>
                  <a:srgbClr val="898989"/>
                </a:solidFill>
                <a:latin typeface="Helvetica" panose="020B0604020202020204" pitchFamily="34" charset="0"/>
              </a:rPr>
              <a:pPr/>
              <a:t>20</a:t>
            </a:fld>
            <a:endParaRPr lang="en-US" altLang="en-US">
              <a:solidFill>
                <a:srgbClr val="898989"/>
              </a:solidFill>
              <a:latin typeface="Helvetica" panose="020B0604020202020204" pitchFamily="34" charset="0"/>
            </a:endParaRPr>
          </a:p>
        </p:txBody>
      </p:sp>
      <p:sp>
        <p:nvSpPr>
          <p:cNvPr id="22533" name="object 3">
            <a:extLst>
              <a:ext uri="{FF2B5EF4-FFF2-40B4-BE49-F238E27FC236}">
                <a16:creationId xmlns:a16="http://schemas.microsoft.com/office/drawing/2014/main" id="{2D58F30A-9713-44E0-A682-67844F07B109}"/>
              </a:ext>
            </a:extLst>
          </p:cNvPr>
          <p:cNvSpPr txBox="1">
            <a:spLocks noChangeArrowheads="1"/>
          </p:cNvSpPr>
          <p:nvPr/>
        </p:nvSpPr>
        <p:spPr bwMode="auto">
          <a:xfrm>
            <a:off x="993775" y="1785938"/>
            <a:ext cx="7540625"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556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Can work well for projects that are very well understood but complex</a:t>
            </a:r>
          </a:p>
          <a:p>
            <a:pPr eaLnBrk="1" hangingPunct="1">
              <a:lnSpc>
                <a:spcPts val="650"/>
              </a:lnSpc>
              <a:spcBef>
                <a:spcPts val="38"/>
              </a:spcBef>
              <a:buFont typeface="Arial" panose="020B0604020202020204" pitchFamily="34" charset="0"/>
              <a:buChar char="•"/>
            </a:pPr>
            <a:endParaRPr lang="en-US" altLang="en-US" sz="6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Tackles all planning upfront</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The ideal of no midstream changes equates to an efficient software development process</a:t>
            </a:r>
          </a:p>
          <a:p>
            <a:pPr lvl="1" eaLnBrk="1" hangingPunct="1">
              <a:lnSpc>
                <a:spcPts val="750"/>
              </a:lnSpc>
              <a:spcBef>
                <a:spcPts val="38"/>
              </a:spcBef>
              <a:buFont typeface="Arial" panose="020B0604020202020204" pitchFamily="34" charset="0"/>
              <a:buChar char="–"/>
            </a:pPr>
            <a:endParaRPr lang="en-US" altLang="en-US" sz="7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Supports inexperienced teams</a:t>
            </a:r>
          </a:p>
          <a:p>
            <a:pPr eaLnBrk="1" hangingPunct="1">
              <a:lnSpc>
                <a:spcPts val="650"/>
              </a:lnSpc>
              <a:spcBef>
                <a:spcPts val="38"/>
              </a:spcBef>
              <a:buFont typeface="Arial" panose="020B0604020202020204" pitchFamily="34" charset="0"/>
              <a:buChar char="•"/>
            </a:pPr>
            <a:endParaRPr lang="en-US" altLang="en-US" sz="6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Orderly, easy-to-follow sequential model</a:t>
            </a:r>
          </a:p>
          <a:p>
            <a:pPr lvl="1" eaLnBrk="1" hangingPunct="1">
              <a:lnSpc>
                <a:spcPts val="650"/>
              </a:lnSpc>
              <a:spcBef>
                <a:spcPts val="25"/>
              </a:spcBef>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Reviews at each stage determine if the product is ready to advance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3457-5FA3-4C49-96D6-0754C5F058DB}"/>
              </a:ext>
            </a:extLst>
          </p:cNvPr>
          <p:cNvSpPr>
            <a:spLocks noGrp="1"/>
          </p:cNvSpPr>
          <p:nvPr>
            <p:ph type="title"/>
          </p:nvPr>
        </p:nvSpPr>
        <p:spPr>
          <a:xfrm>
            <a:off x="609600" y="685800"/>
            <a:ext cx="7924800" cy="1036638"/>
          </a:xfrm>
        </p:spPr>
        <p:txBody>
          <a:bodyPr/>
          <a:lstStyle/>
          <a:p>
            <a:pPr>
              <a:defRPr/>
            </a:pPr>
            <a:r>
              <a:rPr lang="en-US" spc="-175" dirty="0">
                <a:solidFill>
                  <a:srgbClr val="0000FF"/>
                </a:solidFill>
                <a:latin typeface="Arial"/>
                <a:cs typeface="Arial"/>
              </a:rPr>
              <a:t>W</a:t>
            </a:r>
            <a:r>
              <a:rPr lang="en-US" spc="-5" dirty="0">
                <a:solidFill>
                  <a:srgbClr val="0000FF"/>
                </a:solidFill>
                <a:latin typeface="Arial"/>
                <a:cs typeface="Arial"/>
              </a:rPr>
              <a:t>ate</a:t>
            </a:r>
            <a:r>
              <a:rPr lang="en-US" dirty="0">
                <a:solidFill>
                  <a:srgbClr val="0000FF"/>
                </a:solidFill>
                <a:latin typeface="Arial"/>
                <a:cs typeface="Arial"/>
              </a:rPr>
              <a:t>r</a:t>
            </a:r>
            <a:r>
              <a:rPr lang="en-US" spc="-5" dirty="0">
                <a:solidFill>
                  <a:srgbClr val="0000FF"/>
                </a:solidFill>
                <a:latin typeface="Arial"/>
                <a:cs typeface="Arial"/>
              </a:rPr>
              <a:t>fa</a:t>
            </a:r>
            <a:r>
              <a:rPr lang="en-US" dirty="0">
                <a:solidFill>
                  <a:srgbClr val="0000FF"/>
                </a:solidFill>
                <a:latin typeface="Arial"/>
                <a:cs typeface="Arial"/>
              </a:rPr>
              <a:t>ll </a:t>
            </a:r>
            <a:r>
              <a:rPr lang="en-US" spc="-5" dirty="0">
                <a:solidFill>
                  <a:srgbClr val="0000FF"/>
                </a:solidFill>
                <a:latin typeface="Arial"/>
                <a:cs typeface="Arial"/>
              </a:rPr>
              <a:t>mode</a:t>
            </a:r>
            <a:r>
              <a:rPr lang="en-US" dirty="0">
                <a:solidFill>
                  <a:srgbClr val="0000FF"/>
                </a:solidFill>
                <a:latin typeface="Arial"/>
                <a:cs typeface="Arial"/>
              </a:rPr>
              <a:t>l</a:t>
            </a:r>
            <a:r>
              <a:rPr lang="en-US" spc="10" dirty="0">
                <a:solidFill>
                  <a:srgbClr val="0000FF"/>
                </a:solidFill>
                <a:latin typeface="Arial"/>
                <a:cs typeface="Arial"/>
              </a:rPr>
              <a:t> </a:t>
            </a:r>
            <a:r>
              <a:rPr lang="en-US" dirty="0">
                <a:solidFill>
                  <a:srgbClr val="0000FF"/>
                </a:solidFill>
                <a:latin typeface="Arial"/>
                <a:cs typeface="Arial"/>
              </a:rPr>
              <a:t>li</a:t>
            </a:r>
            <a:r>
              <a:rPr lang="en-US" spc="-5" dirty="0">
                <a:solidFill>
                  <a:srgbClr val="0000FF"/>
                </a:solidFill>
                <a:latin typeface="Arial"/>
                <a:cs typeface="Arial"/>
              </a:rPr>
              <a:t>m</a:t>
            </a:r>
            <a:r>
              <a:rPr lang="en-US" dirty="0">
                <a:solidFill>
                  <a:srgbClr val="0000FF"/>
                </a:solidFill>
                <a:latin typeface="Arial"/>
                <a:cs typeface="Arial"/>
              </a:rPr>
              <a:t>i</a:t>
            </a:r>
            <a:r>
              <a:rPr lang="en-US" spc="-5" dirty="0">
                <a:solidFill>
                  <a:srgbClr val="0000FF"/>
                </a:solidFill>
                <a:latin typeface="Arial"/>
                <a:cs typeface="Arial"/>
              </a:rPr>
              <a:t>tat</a:t>
            </a:r>
            <a:r>
              <a:rPr lang="en-US" dirty="0">
                <a:solidFill>
                  <a:srgbClr val="0000FF"/>
                </a:solidFill>
                <a:latin typeface="Arial"/>
                <a:cs typeface="Arial"/>
              </a:rPr>
              <a:t>i</a:t>
            </a:r>
            <a:r>
              <a:rPr lang="en-US" spc="-5" dirty="0">
                <a:solidFill>
                  <a:srgbClr val="0000FF"/>
                </a:solidFill>
                <a:latin typeface="Arial"/>
                <a:cs typeface="Arial"/>
              </a:rPr>
              <a:t>on</a:t>
            </a:r>
            <a:r>
              <a:rPr lang="en-US" dirty="0">
                <a:solidFill>
                  <a:srgbClr val="0000FF"/>
                </a:solidFill>
                <a:latin typeface="Arial"/>
                <a:cs typeface="Arial"/>
              </a:rPr>
              <a:t>s</a:t>
            </a:r>
            <a:endParaRPr lang="en-US" dirty="0">
              <a:cs typeface="Helvetica" pitchFamily="34" charset="0"/>
            </a:endParaRPr>
          </a:p>
        </p:txBody>
      </p:sp>
      <p:sp>
        <p:nvSpPr>
          <p:cNvPr id="23555" name="Date Placeholder 3">
            <a:extLst>
              <a:ext uri="{FF2B5EF4-FFF2-40B4-BE49-F238E27FC236}">
                <a16:creationId xmlns:a16="http://schemas.microsoft.com/office/drawing/2014/main" id="{43DED1EB-2DB4-463D-B53D-8F0A18768FBF}"/>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95F9C3-A3BB-403E-A483-B27824DD0E33}"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6" name="Slide Number Placeholder 4">
            <a:extLst>
              <a:ext uri="{FF2B5EF4-FFF2-40B4-BE49-F238E27FC236}">
                <a16:creationId xmlns:a16="http://schemas.microsoft.com/office/drawing/2014/main" id="{B9BAC88A-557B-4673-918E-5A1D166C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C9A7AF-9D9E-4268-B800-C2F074D5F6EF}" type="slidenum">
              <a:rPr lang="en-US" altLang="en-US" smtClean="0">
                <a:solidFill>
                  <a:srgbClr val="898989"/>
                </a:solidFill>
                <a:latin typeface="Helvetica" panose="020B0604020202020204" pitchFamily="34" charset="0"/>
              </a:rPr>
              <a:pPr/>
              <a:t>21</a:t>
            </a:fld>
            <a:endParaRPr lang="en-US" altLang="en-US">
              <a:solidFill>
                <a:srgbClr val="898989"/>
              </a:solidFill>
              <a:latin typeface="Helvetica" panose="020B0604020202020204" pitchFamily="34" charset="0"/>
            </a:endParaRPr>
          </a:p>
        </p:txBody>
      </p:sp>
      <p:sp>
        <p:nvSpPr>
          <p:cNvPr id="23557" name="Rectangle 5">
            <a:extLst>
              <a:ext uri="{FF2B5EF4-FFF2-40B4-BE49-F238E27FC236}">
                <a16:creationId xmlns:a16="http://schemas.microsoft.com/office/drawing/2014/main" id="{3D3F7951-8D1B-462F-A59B-CD1673BE0072}"/>
              </a:ext>
            </a:extLst>
          </p:cNvPr>
          <p:cNvSpPr>
            <a:spLocks noChangeArrowheads="1"/>
          </p:cNvSpPr>
          <p:nvPr/>
        </p:nvSpPr>
        <p:spPr bwMode="auto">
          <a:xfrm>
            <a:off x="609600" y="1595438"/>
            <a:ext cx="80010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556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Font typeface="Arial" panose="020B0604020202020204" pitchFamily="34" charset="0"/>
              <a:buChar char="•"/>
            </a:pPr>
            <a:r>
              <a:rPr lang="en-US" altLang="en-US" sz="2000">
                <a:latin typeface="Calibri" panose="020F0502020204030204" pitchFamily="34" charset="0"/>
                <a:cs typeface="Arial" panose="020B0604020202020204" pitchFamily="34" charset="0"/>
              </a:rPr>
              <a:t>Difficult to specify all reqs of a stage completely and correctly upfront</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requires a lot of planning up front (not always easy)</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assumes requirements will be clear and well-understood</a:t>
            </a:r>
          </a:p>
          <a:p>
            <a:pPr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Rigid, linear; not adaptable to change in the product</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costly to "swim upstream" back to a previous phase</a:t>
            </a:r>
          </a:p>
          <a:p>
            <a:pPr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No sense of progress until the very end</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nothing to show until almost done ("we're 90% done, I swear!")</a:t>
            </a:r>
          </a:p>
          <a:p>
            <a:pPr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Integration occurs at the very end</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Defies “integrate early and often” rule</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Solutions are inflexible, no feedback until end</a:t>
            </a:r>
          </a:p>
          <a:p>
            <a:pPr lvl="1"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Delivered product may not match customer needs</a:t>
            </a:r>
          </a:p>
          <a:p>
            <a:pPr eaLnBrk="1" hangingPunct="1">
              <a:buFont typeface="Arial" panose="020B0604020202020204" pitchFamily="34" charset="0"/>
              <a:buChar char="•"/>
            </a:pPr>
            <a:r>
              <a:rPr lang="en-US" altLang="en-US" sz="2000">
                <a:latin typeface="Calibri" panose="020F0502020204030204" pitchFamily="34" charset="0"/>
                <a:cs typeface="Arial" panose="020B0604020202020204" pitchFamily="34" charset="0"/>
              </a:rPr>
              <a:t>Phase reviews are massive affairs</a:t>
            </a:r>
          </a:p>
          <a:p>
            <a:pPr lvl="1" eaLnBrk="1" hangingPunct="1">
              <a:lnSpc>
                <a:spcPts val="2613"/>
              </a:lnSpc>
              <a:buFont typeface="Arial" panose="020B0604020202020204" pitchFamily="34" charset="0"/>
              <a:buChar char="–"/>
            </a:pPr>
            <a:r>
              <a:rPr lang="en-US" altLang="en-US" sz="2000">
                <a:latin typeface="Calibri" panose="020F0502020204030204" pitchFamily="34" charset="0"/>
                <a:cs typeface="Arial" panose="020B0604020202020204" pitchFamily="34" charset="0"/>
              </a:rPr>
              <a:t>Inertia means change is costly</a:t>
            </a:r>
            <a:endParaRPr lang="en-US" altLang="en-US" sz="200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CE9D-5F58-4639-94CE-4875E409A335}"/>
              </a:ext>
            </a:extLst>
          </p:cNvPr>
          <p:cNvSpPr>
            <a:spLocks noGrp="1"/>
          </p:cNvSpPr>
          <p:nvPr>
            <p:ph type="title"/>
          </p:nvPr>
        </p:nvSpPr>
        <p:spPr>
          <a:xfrm>
            <a:off x="609600" y="685800"/>
            <a:ext cx="7924800" cy="457200"/>
          </a:xfrm>
        </p:spPr>
        <p:txBody>
          <a:bodyPr/>
          <a:lstStyle/>
          <a:p>
            <a:pPr>
              <a:defRPr/>
            </a:pPr>
            <a:r>
              <a:rPr lang="en-US" sz="3200" dirty="0">
                <a:solidFill>
                  <a:srgbClr val="0000FF"/>
                </a:solidFill>
                <a:latin typeface="Arial"/>
                <a:cs typeface="Arial"/>
              </a:rPr>
              <a:t>S</a:t>
            </a:r>
            <a:r>
              <a:rPr lang="en-US" sz="3200" spc="-5" dirty="0">
                <a:solidFill>
                  <a:srgbClr val="0000FF"/>
                </a:solidFill>
                <a:latin typeface="Arial"/>
                <a:cs typeface="Arial"/>
              </a:rPr>
              <a:t>p</a:t>
            </a:r>
            <a:r>
              <a:rPr lang="en-US" sz="3200" dirty="0">
                <a:solidFill>
                  <a:srgbClr val="0000FF"/>
                </a:solidFill>
                <a:latin typeface="Arial"/>
                <a:cs typeface="Arial"/>
              </a:rPr>
              <a:t>ir</a:t>
            </a:r>
            <a:r>
              <a:rPr lang="en-US" sz="3200" spc="-5" dirty="0">
                <a:solidFill>
                  <a:srgbClr val="0000FF"/>
                </a:solidFill>
                <a:latin typeface="Arial"/>
                <a:cs typeface="Arial"/>
              </a:rPr>
              <a:t>a</a:t>
            </a:r>
            <a:r>
              <a:rPr lang="en-US" sz="3200" dirty="0">
                <a:solidFill>
                  <a:srgbClr val="0000FF"/>
                </a:solidFill>
                <a:latin typeface="Arial"/>
                <a:cs typeface="Arial"/>
              </a:rPr>
              <a:t>l </a:t>
            </a:r>
            <a:r>
              <a:rPr lang="en-US" sz="3200" spc="-5" dirty="0">
                <a:solidFill>
                  <a:srgbClr val="0000FF"/>
                </a:solidFill>
                <a:latin typeface="Arial"/>
                <a:cs typeface="Arial"/>
              </a:rPr>
              <a:t>mode</a:t>
            </a:r>
            <a:r>
              <a:rPr lang="en-US" sz="3200" dirty="0">
                <a:solidFill>
                  <a:srgbClr val="0000FF"/>
                </a:solidFill>
                <a:latin typeface="Arial"/>
                <a:cs typeface="Arial"/>
              </a:rPr>
              <a:t>l – risk oriented</a:t>
            </a:r>
            <a:endParaRPr lang="en-US" sz="3200" dirty="0">
              <a:solidFill>
                <a:schemeClr val="tx2">
                  <a:lumMod val="60000"/>
                  <a:lumOff val="40000"/>
                </a:schemeClr>
              </a:solidFill>
              <a:cs typeface="Helvetica" pitchFamily="34" charset="0"/>
            </a:endParaRPr>
          </a:p>
        </p:txBody>
      </p:sp>
      <p:sp>
        <p:nvSpPr>
          <p:cNvPr id="24579" name="Date Placeholder 3">
            <a:extLst>
              <a:ext uri="{FF2B5EF4-FFF2-40B4-BE49-F238E27FC236}">
                <a16:creationId xmlns:a16="http://schemas.microsoft.com/office/drawing/2014/main" id="{0A92B88B-EFA1-481D-8431-5C129313E1BE}"/>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BABC74A-4B70-465D-9BFB-BD03A7F4C0CB}"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4580" name="Slide Number Placeholder 4">
            <a:extLst>
              <a:ext uri="{FF2B5EF4-FFF2-40B4-BE49-F238E27FC236}">
                <a16:creationId xmlns:a16="http://schemas.microsoft.com/office/drawing/2014/main" id="{25B05E2F-5B4A-4B9A-B58E-3366C5B0D8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5333E57-D439-45BC-B7D9-0DFE68893564}" type="slidenum">
              <a:rPr lang="en-US" altLang="en-US" smtClean="0">
                <a:solidFill>
                  <a:srgbClr val="898989"/>
                </a:solidFill>
                <a:latin typeface="Helvetica" panose="020B0604020202020204" pitchFamily="34" charset="0"/>
              </a:rPr>
              <a:pPr/>
              <a:t>22</a:t>
            </a:fld>
            <a:endParaRPr lang="en-US" altLang="en-US">
              <a:solidFill>
                <a:srgbClr val="898989"/>
              </a:solidFill>
              <a:latin typeface="Helvetica" panose="020B0604020202020204" pitchFamily="34" charset="0"/>
            </a:endParaRPr>
          </a:p>
        </p:txBody>
      </p:sp>
      <p:sp>
        <p:nvSpPr>
          <p:cNvPr id="6" name="object 5">
            <a:extLst>
              <a:ext uri="{FF2B5EF4-FFF2-40B4-BE49-F238E27FC236}">
                <a16:creationId xmlns:a16="http://schemas.microsoft.com/office/drawing/2014/main" id="{30AF6538-EB62-457F-A941-DC90AD64706F}"/>
              </a:ext>
            </a:extLst>
          </p:cNvPr>
          <p:cNvSpPr txBox="1"/>
          <p:nvPr/>
        </p:nvSpPr>
        <p:spPr>
          <a:xfrm>
            <a:off x="533400" y="1447800"/>
            <a:ext cx="3048000" cy="4678363"/>
          </a:xfrm>
          <a:prstGeom prst="rect">
            <a:avLst/>
          </a:prstGeom>
        </p:spPr>
        <p:txBody>
          <a:bodyPr lIns="0" tIns="0" rIns="0" bIns="0"/>
          <a:lstStyle/>
          <a:p>
            <a:pPr marL="376555" indent="-364490" eaLnBrk="1" hangingPunct="1">
              <a:buFont typeface="Arial"/>
              <a:buChar char="•"/>
              <a:tabLst>
                <a:tab pos="376555" algn="l"/>
              </a:tabLst>
              <a:defRPr/>
            </a:pPr>
            <a:r>
              <a:rPr sz="2400" b="1" spc="-25" dirty="0">
                <a:latin typeface="+mn-lt"/>
                <a:ea typeface="ＭＳ Ｐゴシック" pitchFamily="-65" charset="-128"/>
                <a:cs typeface="Arial"/>
              </a:rPr>
              <a:t>D</a:t>
            </a:r>
            <a:r>
              <a:rPr sz="2400" b="1" spc="-15" dirty="0">
                <a:latin typeface="+mn-lt"/>
                <a:ea typeface="ＭＳ Ｐゴシック" pitchFamily="-65" charset="-128"/>
                <a:cs typeface="Arial"/>
              </a:rPr>
              <a:t>etermine</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objectives</a:t>
            </a:r>
            <a:r>
              <a:rPr sz="2400" b="1" spc="25" dirty="0">
                <a:latin typeface="+mn-lt"/>
                <a:ea typeface="ＭＳ Ｐゴシック" pitchFamily="-65" charset="-128"/>
                <a:cs typeface="Arial"/>
              </a:rPr>
              <a:t> </a:t>
            </a:r>
            <a:r>
              <a:rPr sz="2400" b="1" spc="-15" dirty="0">
                <a:latin typeface="+mn-lt"/>
                <a:ea typeface="ＭＳ Ｐゴシック" pitchFamily="-65" charset="-128"/>
                <a:cs typeface="Arial"/>
              </a:rPr>
              <a:t>and</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constraints</a:t>
            </a:r>
            <a:endParaRPr sz="2400" dirty="0">
              <a:latin typeface="+mn-lt"/>
              <a:ea typeface="ＭＳ Ｐゴシック" pitchFamily="-65" charset="-128"/>
              <a:cs typeface="Arial"/>
            </a:endParaRPr>
          </a:p>
          <a:p>
            <a:pPr marL="376555" indent="-364490" eaLnBrk="1" hangingPunct="1">
              <a:buFont typeface="Arial"/>
              <a:buChar char="•"/>
              <a:tabLst>
                <a:tab pos="376555" algn="l"/>
              </a:tabLst>
              <a:defRPr/>
            </a:pPr>
            <a:r>
              <a:rPr sz="2400" b="1" spc="-10" dirty="0">
                <a:latin typeface="+mn-lt"/>
                <a:ea typeface="ＭＳ Ｐゴシック" pitchFamily="-65" charset="-128"/>
                <a:cs typeface="Arial"/>
              </a:rPr>
              <a:t>Identify</a:t>
            </a:r>
            <a:r>
              <a:rPr sz="2400" b="1" spc="25" dirty="0">
                <a:latin typeface="+mn-lt"/>
                <a:ea typeface="ＭＳ Ｐゴシック" pitchFamily="-65" charset="-128"/>
                <a:cs typeface="Arial"/>
              </a:rPr>
              <a:t> </a:t>
            </a:r>
            <a:r>
              <a:rPr sz="2400" b="1" spc="-15" dirty="0">
                <a:latin typeface="+mn-lt"/>
                <a:ea typeface="ＭＳ Ｐゴシック" pitchFamily="-65" charset="-128"/>
                <a:cs typeface="Arial"/>
              </a:rPr>
              <a:t>and</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resolve</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risks</a:t>
            </a:r>
            <a:endParaRPr sz="2400" dirty="0">
              <a:latin typeface="+mn-lt"/>
              <a:ea typeface="ＭＳ Ｐゴシック" pitchFamily="-65" charset="-128"/>
              <a:cs typeface="Arial"/>
            </a:endParaRPr>
          </a:p>
          <a:p>
            <a:pPr marL="376555" indent="-364490" eaLnBrk="1" hangingPunct="1">
              <a:buFont typeface="Arial"/>
              <a:buChar char="•"/>
              <a:tabLst>
                <a:tab pos="376555" algn="l"/>
              </a:tabLst>
              <a:defRPr/>
            </a:pPr>
            <a:r>
              <a:rPr sz="2400" b="1" spc="-20" dirty="0">
                <a:latin typeface="+mn-lt"/>
                <a:ea typeface="ＭＳ Ｐゴシック" pitchFamily="-65" charset="-128"/>
                <a:cs typeface="Arial"/>
              </a:rPr>
              <a:t>E</a:t>
            </a:r>
            <a:r>
              <a:rPr sz="2400" b="1" spc="-15" dirty="0">
                <a:latin typeface="+mn-lt"/>
                <a:ea typeface="ＭＳ Ｐゴシック" pitchFamily="-65" charset="-128"/>
                <a:cs typeface="Arial"/>
              </a:rPr>
              <a:t>valuate</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options</a:t>
            </a:r>
            <a:r>
              <a:rPr sz="2400" b="1" spc="35" dirty="0">
                <a:latin typeface="+mn-lt"/>
                <a:ea typeface="ＭＳ Ｐゴシック" pitchFamily="-65" charset="-128"/>
                <a:cs typeface="Arial"/>
              </a:rPr>
              <a:t> </a:t>
            </a:r>
            <a:r>
              <a:rPr sz="2400" b="1" spc="-15" dirty="0">
                <a:latin typeface="+mn-lt"/>
                <a:ea typeface="ＭＳ Ｐゴシック" pitchFamily="-65" charset="-128"/>
                <a:cs typeface="Arial"/>
              </a:rPr>
              <a:t>to</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resolve</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risks</a:t>
            </a:r>
            <a:endParaRPr sz="2400" dirty="0">
              <a:latin typeface="+mn-lt"/>
              <a:ea typeface="ＭＳ Ｐゴシック" pitchFamily="-65" charset="-128"/>
              <a:cs typeface="Arial"/>
            </a:endParaRPr>
          </a:p>
          <a:p>
            <a:pPr marL="376555" indent="-364490" eaLnBrk="1" hangingPunct="1">
              <a:buFont typeface="Arial"/>
              <a:buChar char="•"/>
              <a:tabLst>
                <a:tab pos="376555" algn="l"/>
              </a:tabLst>
              <a:defRPr/>
            </a:pPr>
            <a:r>
              <a:rPr sz="2400" b="1" spc="-25" dirty="0">
                <a:latin typeface="+mn-lt"/>
                <a:ea typeface="ＭＳ Ｐゴシック" pitchFamily="-65" charset="-128"/>
                <a:cs typeface="Arial"/>
              </a:rPr>
              <a:t>D</a:t>
            </a:r>
            <a:r>
              <a:rPr sz="2400" b="1" spc="-15" dirty="0">
                <a:latin typeface="+mn-lt"/>
                <a:ea typeface="ＭＳ Ｐゴシック" pitchFamily="-65" charset="-128"/>
                <a:cs typeface="Arial"/>
              </a:rPr>
              <a:t>evelop</a:t>
            </a:r>
            <a:r>
              <a:rPr sz="2400" b="1" spc="25" dirty="0">
                <a:latin typeface="+mn-lt"/>
                <a:ea typeface="ＭＳ Ｐゴシック" pitchFamily="-65" charset="-128"/>
                <a:cs typeface="Arial"/>
              </a:rPr>
              <a:t> </a:t>
            </a:r>
            <a:r>
              <a:rPr sz="2400" b="1" spc="-15" dirty="0">
                <a:latin typeface="+mn-lt"/>
                <a:ea typeface="ＭＳ Ｐゴシック" pitchFamily="-65" charset="-128"/>
                <a:cs typeface="Arial"/>
              </a:rPr>
              <a:t>and</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ver</a:t>
            </a:r>
            <a:r>
              <a:rPr sz="2400" b="1" spc="-10" dirty="0">
                <a:latin typeface="+mn-lt"/>
                <a:ea typeface="ＭＳ Ｐゴシック" pitchFamily="-65" charset="-128"/>
                <a:cs typeface="Arial"/>
              </a:rPr>
              <a:t>ify </a:t>
            </a:r>
            <a:r>
              <a:rPr sz="2400" b="1" spc="-15" dirty="0">
                <a:latin typeface="+mn-lt"/>
                <a:ea typeface="ＭＳ Ｐゴシック" pitchFamily="-65" charset="-128"/>
                <a:cs typeface="Arial"/>
              </a:rPr>
              <a:t>deliverables</a:t>
            </a:r>
            <a:endParaRPr sz="2400" dirty="0">
              <a:latin typeface="+mn-lt"/>
              <a:ea typeface="ＭＳ Ｐゴシック" pitchFamily="-65" charset="-128"/>
              <a:cs typeface="Arial"/>
            </a:endParaRPr>
          </a:p>
          <a:p>
            <a:pPr marL="376555" indent="-364490" eaLnBrk="1" hangingPunct="1">
              <a:buFont typeface="Arial"/>
              <a:buChar char="•"/>
              <a:tabLst>
                <a:tab pos="376555" algn="l"/>
              </a:tabLst>
              <a:defRPr/>
            </a:pPr>
            <a:r>
              <a:rPr sz="2400" b="1" spc="-20" dirty="0">
                <a:latin typeface="+mn-lt"/>
                <a:ea typeface="ＭＳ Ｐゴシック" pitchFamily="-65" charset="-128"/>
                <a:cs typeface="Arial"/>
              </a:rPr>
              <a:t>P</a:t>
            </a:r>
            <a:r>
              <a:rPr sz="2400" b="1" spc="-15" dirty="0">
                <a:latin typeface="+mn-lt"/>
                <a:ea typeface="ＭＳ Ｐゴシック" pitchFamily="-65" charset="-128"/>
                <a:cs typeface="Arial"/>
              </a:rPr>
              <a:t>lan</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next</a:t>
            </a:r>
            <a:r>
              <a:rPr sz="2400" b="1" spc="10" dirty="0">
                <a:latin typeface="+mn-lt"/>
                <a:ea typeface="ＭＳ Ｐゴシック" pitchFamily="-65" charset="-128"/>
                <a:cs typeface="Arial"/>
              </a:rPr>
              <a:t> </a:t>
            </a:r>
            <a:r>
              <a:rPr sz="2400" b="1" spc="-15" dirty="0">
                <a:latin typeface="+mn-lt"/>
                <a:ea typeface="ＭＳ Ｐゴシック" pitchFamily="-65" charset="-128"/>
                <a:cs typeface="Arial"/>
              </a:rPr>
              <a:t>spir</a:t>
            </a:r>
            <a:r>
              <a:rPr sz="2400" b="1" spc="-10" dirty="0">
                <a:latin typeface="+mn-lt"/>
                <a:ea typeface="ＭＳ Ｐゴシック" pitchFamily="-65" charset="-128"/>
                <a:cs typeface="Arial"/>
              </a:rPr>
              <a:t>al</a:t>
            </a:r>
            <a:endParaRPr sz="2400" dirty="0">
              <a:latin typeface="+mn-lt"/>
              <a:ea typeface="ＭＳ Ｐゴシック" pitchFamily="-65" charset="-128"/>
              <a:cs typeface="Arial"/>
            </a:endParaRPr>
          </a:p>
          <a:p>
            <a:pPr marL="376555" indent="-364490" eaLnBrk="1" hangingPunct="1">
              <a:buFont typeface="Arial"/>
              <a:buChar char="•"/>
              <a:tabLst>
                <a:tab pos="376555" algn="l"/>
              </a:tabLst>
              <a:defRPr/>
            </a:pPr>
            <a:r>
              <a:rPr sz="2400" b="1" spc="-25" dirty="0">
                <a:latin typeface="+mn-lt"/>
                <a:ea typeface="ＭＳ Ｐゴシック" pitchFamily="-65" charset="-128"/>
                <a:cs typeface="Arial"/>
              </a:rPr>
              <a:t>C</a:t>
            </a:r>
            <a:r>
              <a:rPr sz="2400" b="1" spc="-15" dirty="0">
                <a:latin typeface="+mn-lt"/>
                <a:ea typeface="ＭＳ Ｐゴシック" pitchFamily="-65" charset="-128"/>
                <a:cs typeface="Arial"/>
              </a:rPr>
              <a:t>ommit </a:t>
            </a:r>
            <a:r>
              <a:rPr sz="2400" b="1" spc="-10" dirty="0">
                <a:latin typeface="+mn-lt"/>
                <a:ea typeface="ＭＳ Ｐゴシック" pitchFamily="-65" charset="-128"/>
                <a:cs typeface="Arial"/>
              </a:rPr>
              <a:t>(or</a:t>
            </a:r>
            <a:r>
              <a:rPr sz="2400" b="1" spc="5" dirty="0">
                <a:latin typeface="+mn-lt"/>
                <a:ea typeface="ＭＳ Ｐゴシック" pitchFamily="-65" charset="-128"/>
                <a:cs typeface="Arial"/>
              </a:rPr>
              <a:t> </a:t>
            </a:r>
            <a:r>
              <a:rPr sz="2400" b="1" spc="-15" dirty="0">
                <a:latin typeface="+mn-lt"/>
                <a:ea typeface="ＭＳ Ｐゴシック" pitchFamily="-65" charset="-128"/>
                <a:cs typeface="Arial"/>
              </a:rPr>
              <a:t>not)</a:t>
            </a:r>
            <a:r>
              <a:rPr sz="2400" b="1" spc="25" dirty="0">
                <a:latin typeface="+mn-lt"/>
                <a:ea typeface="ＭＳ Ｐゴシック" pitchFamily="-65" charset="-128"/>
                <a:cs typeface="Arial"/>
              </a:rPr>
              <a:t> </a:t>
            </a:r>
            <a:r>
              <a:rPr sz="2400" b="1" spc="-15" dirty="0">
                <a:latin typeface="+mn-lt"/>
                <a:ea typeface="ＭＳ Ｐゴシック" pitchFamily="-65" charset="-128"/>
                <a:cs typeface="Arial"/>
              </a:rPr>
              <a:t>to</a:t>
            </a:r>
            <a:r>
              <a:rPr sz="2400" b="1" spc="15" dirty="0">
                <a:latin typeface="+mn-lt"/>
                <a:ea typeface="ＭＳ Ｐゴシック" pitchFamily="-65" charset="-128"/>
                <a:cs typeface="Arial"/>
              </a:rPr>
              <a:t> </a:t>
            </a:r>
            <a:r>
              <a:rPr sz="2400" b="1" spc="-15" dirty="0">
                <a:latin typeface="+mn-lt"/>
                <a:ea typeface="ＭＳ Ｐゴシック" pitchFamily="-65" charset="-128"/>
                <a:cs typeface="Arial"/>
              </a:rPr>
              <a:t>next</a:t>
            </a:r>
            <a:r>
              <a:rPr sz="2400" b="1" spc="10" dirty="0">
                <a:latin typeface="+mn-lt"/>
                <a:ea typeface="ＭＳ Ｐゴシック" pitchFamily="-65" charset="-128"/>
                <a:cs typeface="Arial"/>
              </a:rPr>
              <a:t> </a:t>
            </a:r>
            <a:r>
              <a:rPr sz="2400" b="1" spc="-15" dirty="0">
                <a:latin typeface="+mn-lt"/>
                <a:ea typeface="ＭＳ Ｐゴシック" pitchFamily="-65" charset="-128"/>
                <a:cs typeface="Arial"/>
              </a:rPr>
              <a:t>spir</a:t>
            </a:r>
            <a:r>
              <a:rPr sz="2400" b="1" spc="-10" dirty="0">
                <a:latin typeface="+mn-lt"/>
                <a:ea typeface="ＭＳ Ｐゴシック" pitchFamily="-65" charset="-128"/>
                <a:cs typeface="Arial"/>
              </a:rPr>
              <a:t>al</a:t>
            </a:r>
            <a:endParaRPr sz="2400" dirty="0">
              <a:latin typeface="+mn-lt"/>
              <a:ea typeface="ＭＳ Ｐゴシック" pitchFamily="-65" charset="-128"/>
              <a:cs typeface="Arial"/>
            </a:endParaRPr>
          </a:p>
        </p:txBody>
      </p:sp>
      <p:pic>
        <p:nvPicPr>
          <p:cNvPr id="24582" name="Picture 2" descr="File:Spiral model.gif">
            <a:extLst>
              <a:ext uri="{FF2B5EF4-FFF2-40B4-BE49-F238E27FC236}">
                <a16:creationId xmlns:a16="http://schemas.microsoft.com/office/drawing/2014/main" id="{9E1120EC-C110-4F4F-BEAB-6E8E1B8BF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88" y="1176338"/>
            <a:ext cx="5180012"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2338-67C4-46BE-B03D-70D83B37EE7B}"/>
              </a:ext>
            </a:extLst>
          </p:cNvPr>
          <p:cNvSpPr>
            <a:spLocks noGrp="1"/>
          </p:cNvSpPr>
          <p:nvPr>
            <p:ph type="title"/>
          </p:nvPr>
        </p:nvSpPr>
        <p:spPr>
          <a:xfrm>
            <a:off x="609600" y="685800"/>
            <a:ext cx="7924800" cy="1036638"/>
          </a:xfrm>
        </p:spPr>
        <p:txBody>
          <a:bodyPr/>
          <a:lstStyle/>
          <a:p>
            <a:pPr>
              <a:defRPr/>
            </a:pPr>
            <a:r>
              <a:rPr lang="en-US" dirty="0">
                <a:solidFill>
                  <a:srgbClr val="0000FF"/>
                </a:solidFill>
                <a:latin typeface="Arial"/>
                <a:cs typeface="Arial"/>
              </a:rPr>
              <a:t>S</a:t>
            </a:r>
            <a:r>
              <a:rPr lang="en-US" spc="-5" dirty="0">
                <a:solidFill>
                  <a:srgbClr val="0000FF"/>
                </a:solidFill>
                <a:latin typeface="Arial"/>
                <a:cs typeface="Arial"/>
              </a:rPr>
              <a:t>p</a:t>
            </a:r>
            <a:r>
              <a:rPr lang="en-US" dirty="0">
                <a:solidFill>
                  <a:srgbClr val="0000FF"/>
                </a:solidFill>
                <a:latin typeface="Arial"/>
                <a:cs typeface="Arial"/>
              </a:rPr>
              <a:t>ir</a:t>
            </a:r>
            <a:r>
              <a:rPr lang="en-US" spc="-5" dirty="0">
                <a:solidFill>
                  <a:srgbClr val="0000FF"/>
                </a:solidFill>
                <a:latin typeface="Arial"/>
                <a:cs typeface="Arial"/>
              </a:rPr>
              <a:t>a</a:t>
            </a:r>
            <a:r>
              <a:rPr lang="en-US" dirty="0">
                <a:solidFill>
                  <a:srgbClr val="0000FF"/>
                </a:solidFill>
                <a:latin typeface="Arial"/>
                <a:cs typeface="Arial"/>
              </a:rPr>
              <a:t>l </a:t>
            </a:r>
            <a:r>
              <a:rPr lang="en-US" spc="-5" dirty="0">
                <a:solidFill>
                  <a:srgbClr val="0000FF"/>
                </a:solidFill>
                <a:latin typeface="Arial"/>
                <a:cs typeface="Arial"/>
              </a:rPr>
              <a:t>mode</a:t>
            </a:r>
            <a:r>
              <a:rPr lang="en-US" dirty="0">
                <a:solidFill>
                  <a:srgbClr val="0000FF"/>
                </a:solidFill>
                <a:latin typeface="Arial"/>
                <a:cs typeface="Arial"/>
              </a:rPr>
              <a:t>l</a:t>
            </a:r>
            <a:endParaRPr lang="en-US" dirty="0">
              <a:cs typeface="Helvetica" pitchFamily="34" charset="0"/>
            </a:endParaRPr>
          </a:p>
        </p:txBody>
      </p:sp>
      <p:sp>
        <p:nvSpPr>
          <p:cNvPr id="25603" name="Date Placeholder 3">
            <a:extLst>
              <a:ext uri="{FF2B5EF4-FFF2-40B4-BE49-F238E27FC236}">
                <a16:creationId xmlns:a16="http://schemas.microsoft.com/office/drawing/2014/main" id="{C4061657-4C00-49C7-99CA-CF1C7DDFBF9E}"/>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4CB38B-AB3B-4BCC-BCB9-828D0740DED5}"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5604" name="Slide Number Placeholder 4">
            <a:extLst>
              <a:ext uri="{FF2B5EF4-FFF2-40B4-BE49-F238E27FC236}">
                <a16:creationId xmlns:a16="http://schemas.microsoft.com/office/drawing/2014/main" id="{DCF3535C-1DEE-45A9-A16F-F79AC4D40F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886898-BD82-434F-B3ED-08E5D2D7D504}" type="slidenum">
              <a:rPr lang="en-US" altLang="en-US" smtClean="0">
                <a:solidFill>
                  <a:srgbClr val="898989"/>
                </a:solidFill>
                <a:latin typeface="Helvetica" panose="020B0604020202020204" pitchFamily="34" charset="0"/>
              </a:rPr>
              <a:pPr/>
              <a:t>23</a:t>
            </a:fld>
            <a:endParaRPr lang="en-US" altLang="en-US">
              <a:solidFill>
                <a:srgbClr val="898989"/>
              </a:solidFill>
              <a:latin typeface="Helvetica" panose="020B0604020202020204" pitchFamily="34" charset="0"/>
            </a:endParaRPr>
          </a:p>
        </p:txBody>
      </p:sp>
      <p:sp>
        <p:nvSpPr>
          <p:cNvPr id="25605" name="object 3">
            <a:extLst>
              <a:ext uri="{FF2B5EF4-FFF2-40B4-BE49-F238E27FC236}">
                <a16:creationId xmlns:a16="http://schemas.microsoft.com/office/drawing/2014/main" id="{3CFD939D-DC14-4860-B5D9-32C6BE5F8B14}"/>
              </a:ext>
            </a:extLst>
          </p:cNvPr>
          <p:cNvSpPr txBox="1">
            <a:spLocks noChangeArrowheads="1"/>
          </p:cNvSpPr>
          <p:nvPr/>
        </p:nvSpPr>
        <p:spPr bwMode="auto">
          <a:xfrm>
            <a:off x="609600" y="1668463"/>
            <a:ext cx="7924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4013"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556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Oriented towards phased reduction of risk</a:t>
            </a:r>
          </a:p>
          <a:p>
            <a:pPr eaLnBrk="1" hangingPunct="1">
              <a:lnSpc>
                <a:spcPts val="600"/>
              </a:lnSpc>
              <a:spcBef>
                <a:spcPts val="13"/>
              </a:spcBef>
              <a:buFont typeface="Arial" panose="020B0604020202020204" pitchFamily="34" charset="0"/>
              <a:buChar char="•"/>
            </a:pPr>
            <a:endParaRPr lang="en-US" altLang="en-US" sz="600">
              <a:latin typeface="Calibri" panose="020F0502020204030204" pitchFamily="34" charset="0"/>
            </a:endParaRPr>
          </a:p>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Take on the big risks early, make decisions</a:t>
            </a:r>
          </a:p>
          <a:p>
            <a:pPr lvl="1" eaLnBrk="1" hangingPunct="1">
              <a:spcBef>
                <a:spcPts val="350"/>
              </a:spcBef>
              <a:buFont typeface="Arial" panose="020B0604020202020204" pitchFamily="34" charset="0"/>
              <a:buChar char="–"/>
            </a:pPr>
            <a:r>
              <a:rPr lang="en-US" altLang="en-US" sz="2800">
                <a:latin typeface="Calibri" panose="020F0502020204030204" pitchFamily="34" charset="0"/>
                <a:cs typeface="Arial" panose="020B0604020202020204" pitchFamily="34" charset="0"/>
              </a:rPr>
              <a:t>are we building the right product?</a:t>
            </a:r>
          </a:p>
          <a:p>
            <a:pPr lvl="1" eaLnBrk="1" hangingPunct="1">
              <a:spcBef>
                <a:spcPts val="338"/>
              </a:spcBef>
              <a:buFont typeface="Arial" panose="020B0604020202020204" pitchFamily="34" charset="0"/>
              <a:buChar char="–"/>
            </a:pPr>
            <a:r>
              <a:rPr lang="en-US" altLang="en-US" sz="2800">
                <a:latin typeface="Calibri" panose="020F0502020204030204" pitchFamily="34" charset="0"/>
                <a:cs typeface="Arial" panose="020B0604020202020204" pitchFamily="34" charset="0"/>
              </a:rPr>
              <a:t>do we have any customers for this product?</a:t>
            </a:r>
          </a:p>
          <a:p>
            <a:pPr lvl="1" eaLnBrk="1" hangingPunct="1">
              <a:lnSpc>
                <a:spcPts val="700"/>
              </a:lnSpc>
              <a:spcBef>
                <a:spcPts val="25"/>
              </a:spcBef>
              <a:buFont typeface="Arial" panose="020B0604020202020204" pitchFamily="34" charset="0"/>
              <a:buChar char="–"/>
            </a:pPr>
            <a:endParaRPr lang="en-US" altLang="en-US" sz="700">
              <a:latin typeface="Calibri" panose="020F0502020204030204" pitchFamily="34" charset="0"/>
            </a:endParaRPr>
          </a:p>
          <a:p>
            <a:pPr lvl="1" eaLnBrk="1" hangingPunct="1">
              <a:lnSpc>
                <a:spcPts val="3025"/>
              </a:lnSpc>
              <a:buFont typeface="Arial" panose="020B0604020202020204" pitchFamily="34" charset="0"/>
              <a:buChar char="–"/>
            </a:pPr>
            <a:r>
              <a:rPr lang="en-US" altLang="en-US" sz="2800">
                <a:latin typeface="Calibri" panose="020F0502020204030204" pitchFamily="34" charset="0"/>
                <a:cs typeface="Arial" panose="020B0604020202020204" pitchFamily="34" charset="0"/>
              </a:rPr>
              <a:t>is it possible to implement the product with the technology that exists today?	tomorrow?</a:t>
            </a:r>
          </a:p>
          <a:p>
            <a:pPr lvl="1"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lvl="1" eaLnBrk="1" hangingPunct="1">
              <a:lnSpc>
                <a:spcPts val="1000"/>
              </a:lnSpc>
              <a:spcBef>
                <a:spcPts val="25"/>
              </a:spcBef>
              <a:buFont typeface="Arial" panose="020B0604020202020204" pitchFamily="34" charset="0"/>
              <a:buChar char="–"/>
            </a:pPr>
            <a:endParaRPr lang="en-US" altLang="en-US" sz="1000">
              <a:latin typeface="Calibri" panose="020F0502020204030204" pitchFamily="34" charset="0"/>
            </a:endParaRPr>
          </a:p>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Progresses carefully to a result</a:t>
            </a:r>
          </a:p>
          <a:p>
            <a:pPr lvl="1" eaLnBrk="1" hangingPunct="1">
              <a:spcBef>
                <a:spcPts val="350"/>
              </a:spcBef>
              <a:buFont typeface="Arial" panose="020B0604020202020204" pitchFamily="34" charset="0"/>
              <a:buChar char="–"/>
            </a:pPr>
            <a:r>
              <a:rPr lang="en-US" altLang="en-US" sz="2800">
                <a:latin typeface="Calibri" panose="020F0502020204030204" pitchFamily="34" charset="0"/>
                <a:cs typeface="Arial" panose="020B0604020202020204" pitchFamily="34" charset="0"/>
              </a:rPr>
              <a:t>tasks can be more clear each spiral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BD02-877F-4A77-8EF5-4F4F6F84DD9D}"/>
              </a:ext>
            </a:extLst>
          </p:cNvPr>
          <p:cNvSpPr>
            <a:spLocks noGrp="1"/>
          </p:cNvSpPr>
          <p:nvPr>
            <p:ph type="title"/>
          </p:nvPr>
        </p:nvSpPr>
        <p:spPr>
          <a:xfrm>
            <a:off x="609600" y="685800"/>
            <a:ext cx="7924800" cy="1036638"/>
          </a:xfrm>
        </p:spPr>
        <p:txBody>
          <a:bodyPr/>
          <a:lstStyle/>
          <a:p>
            <a:pPr>
              <a:defRPr/>
            </a:pPr>
            <a:r>
              <a:rPr lang="en-US" dirty="0">
                <a:solidFill>
                  <a:srgbClr val="0000FF"/>
                </a:solidFill>
                <a:latin typeface="Arial"/>
                <a:cs typeface="Arial"/>
              </a:rPr>
              <a:t>S</a:t>
            </a:r>
            <a:r>
              <a:rPr lang="en-US" spc="-5" dirty="0">
                <a:solidFill>
                  <a:srgbClr val="0000FF"/>
                </a:solidFill>
                <a:latin typeface="Arial"/>
                <a:cs typeface="Arial"/>
              </a:rPr>
              <a:t>p</a:t>
            </a:r>
            <a:r>
              <a:rPr lang="en-US" dirty="0">
                <a:solidFill>
                  <a:srgbClr val="0000FF"/>
                </a:solidFill>
                <a:latin typeface="Arial"/>
                <a:cs typeface="Arial"/>
              </a:rPr>
              <a:t>ir</a:t>
            </a:r>
            <a:r>
              <a:rPr lang="en-US" spc="-5" dirty="0">
                <a:solidFill>
                  <a:srgbClr val="0000FF"/>
                </a:solidFill>
                <a:latin typeface="Arial"/>
                <a:cs typeface="Arial"/>
              </a:rPr>
              <a:t>a</a:t>
            </a:r>
            <a:r>
              <a:rPr lang="en-US" dirty="0">
                <a:solidFill>
                  <a:srgbClr val="0000FF"/>
                </a:solidFill>
                <a:latin typeface="Arial"/>
                <a:cs typeface="Arial"/>
              </a:rPr>
              <a:t>l </a:t>
            </a:r>
            <a:r>
              <a:rPr lang="en-US" spc="-5" dirty="0">
                <a:solidFill>
                  <a:srgbClr val="0000FF"/>
                </a:solidFill>
                <a:latin typeface="Arial"/>
                <a:cs typeface="Arial"/>
              </a:rPr>
              <a:t>mode</a:t>
            </a:r>
            <a:r>
              <a:rPr lang="en-US" dirty="0">
                <a:solidFill>
                  <a:srgbClr val="0000FF"/>
                </a:solidFill>
                <a:latin typeface="Arial"/>
                <a:cs typeface="Arial"/>
              </a:rPr>
              <a:t>l</a:t>
            </a:r>
            <a:endParaRPr lang="en-US" dirty="0">
              <a:cs typeface="Helvetica" pitchFamily="34" charset="0"/>
            </a:endParaRPr>
          </a:p>
        </p:txBody>
      </p:sp>
      <p:sp>
        <p:nvSpPr>
          <p:cNvPr id="26627" name="Date Placeholder 3">
            <a:extLst>
              <a:ext uri="{FF2B5EF4-FFF2-40B4-BE49-F238E27FC236}">
                <a16:creationId xmlns:a16="http://schemas.microsoft.com/office/drawing/2014/main" id="{BAD7BC9A-8416-4BA2-99D7-1AF4080032A3}"/>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00D14B1-4E2A-4CB8-B62A-2CEBB6008BA7}"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6628" name="Slide Number Placeholder 4">
            <a:extLst>
              <a:ext uri="{FF2B5EF4-FFF2-40B4-BE49-F238E27FC236}">
                <a16:creationId xmlns:a16="http://schemas.microsoft.com/office/drawing/2014/main" id="{D18EC54E-9A2E-49B7-8026-7ED20D3953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C8EE18-A8C7-4BCA-A7FE-E8E2F7E2BBD1}" type="slidenum">
              <a:rPr lang="en-US" altLang="en-US" smtClean="0">
                <a:solidFill>
                  <a:srgbClr val="898989"/>
                </a:solidFill>
                <a:latin typeface="Helvetica" panose="020B0604020202020204" pitchFamily="34" charset="0"/>
              </a:rPr>
              <a:pPr/>
              <a:t>24</a:t>
            </a:fld>
            <a:endParaRPr lang="en-US" altLang="en-US">
              <a:solidFill>
                <a:srgbClr val="898989"/>
              </a:solidFill>
              <a:latin typeface="Helvetica" panose="020B0604020202020204" pitchFamily="34" charset="0"/>
            </a:endParaRPr>
          </a:p>
        </p:txBody>
      </p:sp>
      <p:sp>
        <p:nvSpPr>
          <p:cNvPr id="26629" name="object 3">
            <a:extLst>
              <a:ext uri="{FF2B5EF4-FFF2-40B4-BE49-F238E27FC236}">
                <a16:creationId xmlns:a16="http://schemas.microsoft.com/office/drawing/2014/main" id="{27103A77-5A17-4454-B388-3C69F9362933}"/>
              </a:ext>
            </a:extLst>
          </p:cNvPr>
          <p:cNvSpPr txBox="1">
            <a:spLocks noChangeArrowheads="1"/>
          </p:cNvSpPr>
          <p:nvPr/>
        </p:nvSpPr>
        <p:spPr bwMode="auto">
          <a:xfrm>
            <a:off x="917575" y="1709738"/>
            <a:ext cx="76168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Arial" panose="020B0604020202020204" pitchFamily="34" charset="0"/>
                <a:ea typeface="ＭＳ Ｐゴシック" panose="020B0600070205080204" pitchFamily="34" charset="-128"/>
              </a:defRPr>
            </a:lvl1pPr>
            <a:lvl2pPr marL="46990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Calibri" panose="020F0502020204030204" pitchFamily="34" charset="0"/>
                <a:cs typeface="Arial" panose="020B0604020202020204" pitchFamily="34" charset="0"/>
              </a:rPr>
              <a:t>Advantages</a:t>
            </a:r>
            <a:endParaRPr lang="en-US" altLang="en-US" sz="2800">
              <a:latin typeface="Calibri" panose="020F0502020204030204" pitchFamily="34" charset="0"/>
              <a:cs typeface="Arial" panose="020B0604020202020204" pitchFamily="34" charset="0"/>
            </a:endParaRPr>
          </a:p>
          <a:p>
            <a:pPr eaLnBrk="1" hangingPunct="1">
              <a:lnSpc>
                <a:spcPts val="750"/>
              </a:lnSpc>
              <a:spcBef>
                <a:spcPts val="13"/>
              </a:spcBef>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Especially appropriate at the beginning of the   project, when the requirements are still fluid</a:t>
            </a:r>
          </a:p>
          <a:p>
            <a:pPr eaLnBrk="1" hangingPunct="1">
              <a:lnSpc>
                <a:spcPts val="750"/>
              </a:lnSpc>
              <a:spcBef>
                <a:spcPts val="13"/>
              </a:spcBef>
              <a:buFont typeface="Arial" panose="020B0604020202020204" pitchFamily="34" charset="0"/>
              <a:buChar char="•"/>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Provides early indication of unforeseen problems</a:t>
            </a:r>
          </a:p>
          <a:p>
            <a:pPr eaLnBrk="1" hangingPunct="1">
              <a:lnSpc>
                <a:spcPts val="750"/>
              </a:lnSpc>
              <a:spcBef>
                <a:spcPts val="13"/>
              </a:spcBef>
              <a:buFont typeface="Arial" panose="020B0604020202020204" pitchFamily="34" charset="0"/>
              <a:buChar char="•"/>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Accommodates change</a:t>
            </a:r>
          </a:p>
          <a:p>
            <a:pPr eaLnBrk="1" hangingPunct="1">
              <a:lnSpc>
                <a:spcPts val="750"/>
              </a:lnSpc>
              <a:spcBef>
                <a:spcPts val="13"/>
              </a:spcBef>
              <a:buFont typeface="Arial" panose="020B0604020202020204" pitchFamily="34" charset="0"/>
              <a:buChar char="•"/>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As costs increase, risks decrease!</a:t>
            </a:r>
          </a:p>
          <a:p>
            <a:pPr eaLnBrk="1" hangingPunct="1">
              <a:lnSpc>
                <a:spcPts val="650"/>
              </a:lnSpc>
              <a:spcBef>
                <a:spcPts val="38"/>
              </a:spcBef>
            </a:pPr>
            <a:endParaRPr lang="en-US" altLang="en-US" sz="2800">
              <a:latin typeface="Calibri" panose="020F0502020204030204" pitchFamily="34" charset="0"/>
            </a:endParaRPr>
          </a:p>
          <a:p>
            <a:pPr lvl="1" eaLnBrk="1" hangingPunct="1"/>
            <a:r>
              <a:rPr lang="en-US" altLang="en-US" sz="2800">
                <a:latin typeface="Calibri" panose="020F0502020204030204" pitchFamily="34" charset="0"/>
                <a:cs typeface="Arial" panose="020B0604020202020204" pitchFamily="34" charset="0"/>
              </a:rPr>
              <a:t>– Always addresses the biggest risk first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F2EF-5114-4BB9-AE5A-16B87482BF65}"/>
              </a:ext>
            </a:extLst>
          </p:cNvPr>
          <p:cNvSpPr>
            <a:spLocks noGrp="1"/>
          </p:cNvSpPr>
          <p:nvPr>
            <p:ph type="title"/>
          </p:nvPr>
        </p:nvSpPr>
        <p:spPr>
          <a:xfrm>
            <a:off x="609600" y="685800"/>
            <a:ext cx="7924800" cy="1036638"/>
          </a:xfrm>
        </p:spPr>
        <p:txBody>
          <a:bodyPr/>
          <a:lstStyle/>
          <a:p>
            <a:pPr>
              <a:defRPr/>
            </a:pPr>
            <a:r>
              <a:rPr lang="en-US" dirty="0">
                <a:solidFill>
                  <a:srgbClr val="0000FF"/>
                </a:solidFill>
                <a:latin typeface="Arial"/>
                <a:cs typeface="Arial"/>
              </a:rPr>
              <a:t>S</a:t>
            </a:r>
            <a:r>
              <a:rPr lang="en-US" spc="-5" dirty="0">
                <a:solidFill>
                  <a:srgbClr val="0000FF"/>
                </a:solidFill>
                <a:latin typeface="Arial"/>
                <a:cs typeface="Arial"/>
              </a:rPr>
              <a:t>p</a:t>
            </a:r>
            <a:r>
              <a:rPr lang="en-US" dirty="0">
                <a:solidFill>
                  <a:srgbClr val="0000FF"/>
                </a:solidFill>
                <a:latin typeface="Arial"/>
                <a:cs typeface="Arial"/>
              </a:rPr>
              <a:t>ir</a:t>
            </a:r>
            <a:r>
              <a:rPr lang="en-US" spc="-5" dirty="0">
                <a:solidFill>
                  <a:srgbClr val="0000FF"/>
                </a:solidFill>
                <a:latin typeface="Arial"/>
                <a:cs typeface="Arial"/>
              </a:rPr>
              <a:t>a</a:t>
            </a:r>
            <a:r>
              <a:rPr lang="en-US" dirty="0">
                <a:solidFill>
                  <a:srgbClr val="0000FF"/>
                </a:solidFill>
                <a:latin typeface="Arial"/>
                <a:cs typeface="Arial"/>
              </a:rPr>
              <a:t>l </a:t>
            </a:r>
            <a:r>
              <a:rPr lang="en-US" spc="-5" dirty="0">
                <a:solidFill>
                  <a:srgbClr val="0000FF"/>
                </a:solidFill>
                <a:latin typeface="Arial"/>
                <a:cs typeface="Arial"/>
              </a:rPr>
              <a:t>mode</a:t>
            </a:r>
            <a:r>
              <a:rPr lang="en-US" dirty="0">
                <a:solidFill>
                  <a:srgbClr val="0000FF"/>
                </a:solidFill>
                <a:latin typeface="Arial"/>
                <a:cs typeface="Arial"/>
              </a:rPr>
              <a:t>l </a:t>
            </a:r>
            <a:r>
              <a:rPr lang="en-US" spc="-5" dirty="0">
                <a:solidFill>
                  <a:srgbClr val="0000FF"/>
                </a:solidFill>
                <a:latin typeface="Arial"/>
                <a:cs typeface="Arial"/>
              </a:rPr>
              <a:t>d</a:t>
            </a:r>
            <a:r>
              <a:rPr lang="en-US" dirty="0">
                <a:solidFill>
                  <a:srgbClr val="0000FF"/>
                </a:solidFill>
                <a:latin typeface="Arial"/>
                <a:cs typeface="Arial"/>
              </a:rPr>
              <a:t>i</a:t>
            </a:r>
            <a:r>
              <a:rPr lang="en-US" spc="-5" dirty="0">
                <a:solidFill>
                  <a:srgbClr val="0000FF"/>
                </a:solidFill>
                <a:latin typeface="Arial"/>
                <a:cs typeface="Arial"/>
              </a:rPr>
              <a:t>sadvantage</a:t>
            </a:r>
            <a:r>
              <a:rPr lang="en-US" dirty="0">
                <a:solidFill>
                  <a:srgbClr val="0000FF"/>
                </a:solidFill>
                <a:latin typeface="Arial"/>
                <a:cs typeface="Arial"/>
              </a:rPr>
              <a:t>s</a:t>
            </a:r>
            <a:endParaRPr lang="en-US" dirty="0">
              <a:cs typeface="Helvetica" pitchFamily="34" charset="0"/>
            </a:endParaRPr>
          </a:p>
        </p:txBody>
      </p:sp>
      <p:sp>
        <p:nvSpPr>
          <p:cNvPr id="27651" name="Date Placeholder 3">
            <a:extLst>
              <a:ext uri="{FF2B5EF4-FFF2-40B4-BE49-F238E27FC236}">
                <a16:creationId xmlns:a16="http://schemas.microsoft.com/office/drawing/2014/main" id="{DDDF3A67-A5A6-435B-A692-3C8098A571C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0078314-A47E-42EC-AC3D-F2730B5421C2}"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7652" name="Slide Number Placeholder 4">
            <a:extLst>
              <a:ext uri="{FF2B5EF4-FFF2-40B4-BE49-F238E27FC236}">
                <a16:creationId xmlns:a16="http://schemas.microsoft.com/office/drawing/2014/main" id="{DCD495E4-E4BF-46E4-91CC-FA54A85940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8329C1-0B27-44B9-9A5C-F81CED798CDF}" type="slidenum">
              <a:rPr lang="en-US" altLang="en-US" smtClean="0">
                <a:solidFill>
                  <a:srgbClr val="898989"/>
                </a:solidFill>
                <a:latin typeface="Helvetica" panose="020B0604020202020204" pitchFamily="34" charset="0"/>
              </a:rPr>
              <a:pPr/>
              <a:t>25</a:t>
            </a:fld>
            <a:endParaRPr lang="en-US" altLang="en-US">
              <a:solidFill>
                <a:srgbClr val="898989"/>
              </a:solidFill>
              <a:latin typeface="Helvetica" panose="020B0604020202020204" pitchFamily="34" charset="0"/>
            </a:endParaRPr>
          </a:p>
        </p:txBody>
      </p:sp>
      <p:sp>
        <p:nvSpPr>
          <p:cNvPr id="6" name="object 3">
            <a:extLst>
              <a:ext uri="{FF2B5EF4-FFF2-40B4-BE49-F238E27FC236}">
                <a16:creationId xmlns:a16="http://schemas.microsoft.com/office/drawing/2014/main" id="{5ABAFA28-3345-4B85-9871-CF87C339811B}"/>
              </a:ext>
            </a:extLst>
          </p:cNvPr>
          <p:cNvSpPr txBox="1"/>
          <p:nvPr/>
        </p:nvSpPr>
        <p:spPr>
          <a:xfrm>
            <a:off x="685800" y="1785938"/>
            <a:ext cx="7893050" cy="3267075"/>
          </a:xfrm>
          <a:prstGeom prst="rect">
            <a:avLst/>
          </a:prstGeom>
        </p:spPr>
        <p:txBody>
          <a:bodyPr lIns="0" tIns="0" rIns="0" bIns="0"/>
          <a:lstStyle/>
          <a:p>
            <a:pPr marL="354965" indent="-342900" eaLnBrk="1" hangingPunct="1">
              <a:buFont typeface="Arial"/>
              <a:buChar char="•"/>
              <a:tabLst>
                <a:tab pos="354965" algn="l"/>
              </a:tabLst>
              <a:defRPr/>
            </a:pPr>
            <a:r>
              <a:rPr sz="3200" dirty="0">
                <a:latin typeface="+mn-lt"/>
                <a:ea typeface="ＭＳ Ｐゴシック" pitchFamily="-65" charset="-128"/>
                <a:cs typeface="Arial"/>
              </a:rPr>
              <a:t>A</a:t>
            </a:r>
            <a:r>
              <a:rPr sz="3200" spc="-185" dirty="0">
                <a:latin typeface="+mn-lt"/>
                <a:ea typeface="ＭＳ Ｐゴシック" pitchFamily="-65" charset="-128"/>
                <a:cs typeface="Arial"/>
              </a:rPr>
              <a:t> </a:t>
            </a:r>
            <a:r>
              <a:rPr sz="3200" spc="-5" dirty="0">
                <a:latin typeface="+mn-lt"/>
                <a:ea typeface="ＭＳ Ｐゴシック" pitchFamily="-65" charset="-128"/>
                <a:cs typeface="Arial"/>
              </a:rPr>
              <a:t>l</a:t>
            </a:r>
            <a:r>
              <a:rPr sz="3200" spc="-10" dirty="0">
                <a:latin typeface="+mn-lt"/>
                <a:ea typeface="ＭＳ Ｐゴシック" pitchFamily="-65" charset="-128"/>
                <a:cs typeface="Arial"/>
              </a:rPr>
              <a:t>o</a:t>
            </a:r>
            <a:r>
              <a:rPr sz="3200" dirty="0">
                <a:latin typeface="+mn-lt"/>
                <a:ea typeface="ＭＳ Ｐゴシック" pitchFamily="-65" charset="-128"/>
                <a:cs typeface="Arial"/>
              </a:rPr>
              <a:t>t</a:t>
            </a:r>
            <a:r>
              <a:rPr sz="3200" spc="5" dirty="0">
                <a:latin typeface="+mn-lt"/>
                <a:ea typeface="ＭＳ Ｐゴシック" pitchFamily="-65" charset="-128"/>
                <a:cs typeface="Arial"/>
              </a:rPr>
              <a:t> </a:t>
            </a:r>
            <a:r>
              <a:rPr sz="3200" spc="-10" dirty="0">
                <a:latin typeface="+mn-lt"/>
                <a:ea typeface="ＭＳ Ｐゴシック" pitchFamily="-65" charset="-128"/>
                <a:cs typeface="Arial"/>
              </a:rPr>
              <a:t>o</a:t>
            </a:r>
            <a:r>
              <a:rPr sz="3200" dirty="0">
                <a:latin typeface="+mn-lt"/>
                <a:ea typeface="ＭＳ Ｐゴシック" pitchFamily="-65" charset="-128"/>
                <a:cs typeface="Arial"/>
              </a:rPr>
              <a:t>f</a:t>
            </a:r>
            <a:r>
              <a:rPr sz="3200" spc="-15" dirty="0">
                <a:latin typeface="+mn-lt"/>
                <a:ea typeface="ＭＳ Ｐゴシック" pitchFamily="-65" charset="-128"/>
                <a:cs typeface="Arial"/>
              </a:rPr>
              <a:t> </a:t>
            </a:r>
            <a:r>
              <a:rPr sz="3200" spc="-10" dirty="0">
                <a:latin typeface="+mn-lt"/>
                <a:ea typeface="ＭＳ Ｐゴシック" pitchFamily="-65" charset="-128"/>
                <a:cs typeface="Arial"/>
              </a:rPr>
              <a:t>p</a:t>
            </a:r>
            <a:r>
              <a:rPr sz="3200" spc="-5" dirty="0">
                <a:latin typeface="+mn-lt"/>
                <a:ea typeface="ＭＳ Ｐゴシック" pitchFamily="-65" charset="-128"/>
                <a:cs typeface="Arial"/>
              </a:rPr>
              <a:t>l</a:t>
            </a:r>
            <a:r>
              <a:rPr sz="3200" spc="-10" dirty="0">
                <a:latin typeface="+mn-lt"/>
                <a:ea typeface="ＭＳ Ｐゴシック" pitchFamily="-65" charset="-128"/>
                <a:cs typeface="Arial"/>
              </a:rPr>
              <a:t>ann</a:t>
            </a:r>
            <a:r>
              <a:rPr sz="3200" spc="-5" dirty="0">
                <a:latin typeface="+mn-lt"/>
                <a:ea typeface="ＭＳ Ｐゴシック" pitchFamily="-65" charset="-128"/>
                <a:cs typeface="Arial"/>
              </a:rPr>
              <a:t>i</a:t>
            </a:r>
            <a:r>
              <a:rPr sz="3200" spc="-10" dirty="0">
                <a:latin typeface="+mn-lt"/>
                <a:ea typeface="ＭＳ Ｐゴシック" pitchFamily="-65" charset="-128"/>
                <a:cs typeface="Arial"/>
              </a:rPr>
              <a:t>n</a:t>
            </a:r>
            <a:r>
              <a:rPr sz="3200" dirty="0">
                <a:latin typeface="+mn-lt"/>
                <a:ea typeface="ＭＳ Ｐゴシック" pitchFamily="-65" charset="-128"/>
                <a:cs typeface="Arial"/>
              </a:rPr>
              <a:t>g </a:t>
            </a:r>
            <a:r>
              <a:rPr sz="3200" spc="-10" dirty="0">
                <a:latin typeface="+mn-lt"/>
                <a:ea typeface="ＭＳ Ｐゴシック" pitchFamily="-65" charset="-128"/>
                <a:cs typeface="Arial"/>
              </a:rPr>
              <a:t>an</a:t>
            </a:r>
            <a:r>
              <a:rPr sz="3200" dirty="0">
                <a:latin typeface="+mn-lt"/>
                <a:ea typeface="ＭＳ Ｐゴシック" pitchFamily="-65" charset="-128"/>
                <a:cs typeface="Arial"/>
              </a:rPr>
              <a:t>d</a:t>
            </a:r>
            <a:r>
              <a:rPr sz="3200" spc="-20" dirty="0">
                <a:latin typeface="+mn-lt"/>
                <a:ea typeface="ＭＳ Ｐゴシック" pitchFamily="-65" charset="-128"/>
                <a:cs typeface="Arial"/>
              </a:rPr>
              <a:t> </a:t>
            </a:r>
            <a:r>
              <a:rPr sz="3200" spc="-5" dirty="0">
                <a:latin typeface="+mn-lt"/>
                <a:ea typeface="ＭＳ Ｐゴシック" pitchFamily="-65" charset="-128"/>
                <a:cs typeface="Arial"/>
              </a:rPr>
              <a:t>m</a:t>
            </a:r>
            <a:r>
              <a:rPr sz="3200" spc="-10" dirty="0">
                <a:latin typeface="+mn-lt"/>
                <a:ea typeface="ＭＳ Ｐゴシック" pitchFamily="-65" charset="-128"/>
                <a:cs typeface="Arial"/>
              </a:rPr>
              <a:t>anage</a:t>
            </a:r>
            <a:r>
              <a:rPr sz="3200" spc="-5" dirty="0">
                <a:latin typeface="+mn-lt"/>
                <a:ea typeface="ＭＳ Ｐゴシック" pitchFamily="-65" charset="-128"/>
                <a:cs typeface="Arial"/>
              </a:rPr>
              <a:t>m</a:t>
            </a:r>
            <a:r>
              <a:rPr sz="3200" spc="-10" dirty="0">
                <a:latin typeface="+mn-lt"/>
                <a:ea typeface="ＭＳ Ｐゴシック" pitchFamily="-65" charset="-128"/>
                <a:cs typeface="Arial"/>
              </a:rPr>
              <a:t>en</a:t>
            </a:r>
            <a:r>
              <a:rPr sz="3200" dirty="0">
                <a:latin typeface="+mn-lt"/>
                <a:ea typeface="ＭＳ Ｐゴシック" pitchFamily="-65" charset="-128"/>
                <a:cs typeface="Arial"/>
              </a:rPr>
              <a:t>t</a:t>
            </a:r>
          </a:p>
          <a:p>
            <a:pPr eaLnBrk="1" hangingPunct="1">
              <a:lnSpc>
                <a:spcPts val="750"/>
              </a:lnSpc>
              <a:spcBef>
                <a:spcPts val="17"/>
              </a:spcBef>
              <a:buFont typeface="Arial"/>
              <a:buChar char="•"/>
              <a:defRPr/>
            </a:pPr>
            <a:endParaRPr sz="750" dirty="0">
              <a:latin typeface="+mn-lt"/>
              <a:ea typeface="ＭＳ Ｐゴシック" pitchFamily="-65" charset="-128"/>
            </a:endParaRPr>
          </a:p>
          <a:p>
            <a:pPr marL="354965" indent="-342900" eaLnBrk="1" hangingPunct="1">
              <a:buFont typeface="Arial"/>
              <a:buChar char="•"/>
              <a:tabLst>
                <a:tab pos="354965" algn="l"/>
              </a:tabLst>
              <a:defRPr/>
            </a:pPr>
            <a:r>
              <a:rPr sz="3200" spc="-5" dirty="0">
                <a:latin typeface="+mn-lt"/>
                <a:ea typeface="ＭＳ Ｐゴシック" pitchFamily="-65" charset="-128"/>
                <a:cs typeface="Arial"/>
              </a:rPr>
              <a:t>F</a:t>
            </a:r>
            <a:r>
              <a:rPr sz="3200" dirty="0">
                <a:latin typeface="+mn-lt"/>
                <a:ea typeface="ＭＳ Ｐゴシック" pitchFamily="-65" charset="-128"/>
                <a:cs typeface="Arial"/>
              </a:rPr>
              <a:t>r</a:t>
            </a:r>
            <a:r>
              <a:rPr sz="3200" spc="-10" dirty="0">
                <a:latin typeface="+mn-lt"/>
                <a:ea typeface="ＭＳ Ｐゴシック" pitchFamily="-65" charset="-128"/>
                <a:cs typeface="Arial"/>
              </a:rPr>
              <a:t>equen</a:t>
            </a:r>
            <a:r>
              <a:rPr sz="3200" dirty="0">
                <a:latin typeface="+mn-lt"/>
                <a:ea typeface="ＭＳ Ｐゴシック" pitchFamily="-65" charset="-128"/>
                <a:cs typeface="Arial"/>
              </a:rPr>
              <a:t>t</a:t>
            </a:r>
            <a:r>
              <a:rPr sz="3200" spc="-15" dirty="0">
                <a:latin typeface="+mn-lt"/>
                <a:ea typeface="ＭＳ Ｐゴシック" pitchFamily="-65" charset="-128"/>
                <a:cs typeface="Arial"/>
              </a:rPr>
              <a:t> </a:t>
            </a:r>
            <a:r>
              <a:rPr sz="3200" spc="5" dirty="0">
                <a:latin typeface="+mn-lt"/>
                <a:ea typeface="ＭＳ Ｐゴシック" pitchFamily="-65" charset="-128"/>
                <a:cs typeface="Arial"/>
              </a:rPr>
              <a:t>c</a:t>
            </a:r>
            <a:r>
              <a:rPr sz="3200" spc="-10" dirty="0">
                <a:latin typeface="+mn-lt"/>
                <a:ea typeface="ＭＳ Ｐゴシック" pitchFamily="-65" charset="-128"/>
                <a:cs typeface="Arial"/>
              </a:rPr>
              <a:t>hange</a:t>
            </a:r>
            <a:r>
              <a:rPr sz="3200" dirty="0">
                <a:latin typeface="+mn-lt"/>
                <a:ea typeface="ＭＳ Ｐゴシック" pitchFamily="-65" charset="-128"/>
                <a:cs typeface="Arial"/>
              </a:rPr>
              <a:t>s</a:t>
            </a:r>
            <a:r>
              <a:rPr sz="3200" spc="-20" dirty="0">
                <a:latin typeface="+mn-lt"/>
                <a:ea typeface="ＭＳ Ｐゴシック" pitchFamily="-65" charset="-128"/>
                <a:cs typeface="Arial"/>
              </a:rPr>
              <a:t> </a:t>
            </a:r>
            <a:r>
              <a:rPr sz="3200" spc="-10" dirty="0">
                <a:latin typeface="+mn-lt"/>
                <a:ea typeface="ＭＳ Ｐゴシック" pitchFamily="-65" charset="-128"/>
                <a:cs typeface="Arial"/>
              </a:rPr>
              <a:t>o</a:t>
            </a:r>
            <a:r>
              <a:rPr sz="3200" dirty="0">
                <a:latin typeface="+mn-lt"/>
                <a:ea typeface="ＭＳ Ｐゴシック" pitchFamily="-65" charset="-128"/>
                <a:cs typeface="Arial"/>
              </a:rPr>
              <a:t>f</a:t>
            </a:r>
            <a:r>
              <a:rPr sz="3200" spc="-5" dirty="0">
                <a:latin typeface="+mn-lt"/>
                <a:ea typeface="ＭＳ Ｐゴシック" pitchFamily="-65" charset="-128"/>
                <a:cs typeface="Arial"/>
              </a:rPr>
              <a:t> t</a:t>
            </a:r>
            <a:r>
              <a:rPr sz="3200" spc="-10" dirty="0">
                <a:latin typeface="+mn-lt"/>
                <a:ea typeface="ＭＳ Ｐゴシック" pitchFamily="-65" charset="-128"/>
                <a:cs typeface="Arial"/>
              </a:rPr>
              <a:t>a</a:t>
            </a:r>
            <a:r>
              <a:rPr sz="3200" spc="5" dirty="0">
                <a:latin typeface="+mn-lt"/>
                <a:ea typeface="ＭＳ Ｐゴシック" pitchFamily="-65" charset="-128"/>
                <a:cs typeface="Arial"/>
              </a:rPr>
              <a:t>s</a:t>
            </a:r>
            <a:r>
              <a:rPr sz="3200" dirty="0">
                <a:latin typeface="+mn-lt"/>
                <a:ea typeface="ＭＳ Ｐゴシック" pitchFamily="-65" charset="-128"/>
                <a:cs typeface="Arial"/>
              </a:rPr>
              <a:t>k</a:t>
            </a:r>
          </a:p>
          <a:p>
            <a:pPr eaLnBrk="1" hangingPunct="1">
              <a:lnSpc>
                <a:spcPts val="650"/>
              </a:lnSpc>
              <a:spcBef>
                <a:spcPts val="37"/>
              </a:spcBef>
              <a:buFont typeface="Arial"/>
              <a:buChar char="•"/>
              <a:defRPr/>
            </a:pPr>
            <a:endParaRPr sz="650" dirty="0">
              <a:latin typeface="+mn-lt"/>
              <a:ea typeface="ＭＳ Ｐゴシック" pitchFamily="-65" charset="-128"/>
            </a:endParaRPr>
          </a:p>
          <a:p>
            <a:pPr marL="756285" lvl="1" indent="-287020" eaLnBrk="1" hangingPunct="1">
              <a:buFont typeface="Arial"/>
              <a:buChar char="–"/>
              <a:tabLst>
                <a:tab pos="756285" algn="l"/>
              </a:tabLst>
              <a:defRPr/>
            </a:pPr>
            <a:r>
              <a:rPr sz="2800" spc="-25" dirty="0">
                <a:latin typeface="+mn-lt"/>
                <a:ea typeface="ＭＳ Ｐゴシック" pitchFamily="-65" charset="-128"/>
                <a:cs typeface="Arial"/>
              </a:rPr>
              <a:t>B</a:t>
            </a:r>
            <a:r>
              <a:rPr sz="2800" spc="-15" dirty="0">
                <a:latin typeface="+mn-lt"/>
                <a:ea typeface="ＭＳ Ｐゴシック" pitchFamily="-65" charset="-128"/>
                <a:cs typeface="Arial"/>
              </a:rPr>
              <a:t>ut,</a:t>
            </a:r>
            <a:r>
              <a:rPr sz="2800" spc="-10" dirty="0">
                <a:latin typeface="+mn-lt"/>
                <a:ea typeface="ＭＳ Ｐゴシック" pitchFamily="-65" charset="-128"/>
                <a:cs typeface="Arial"/>
              </a:rPr>
              <a:t> </a:t>
            </a:r>
            <a:r>
              <a:rPr sz="2800" spc="-15" dirty="0">
                <a:latin typeface="+mn-lt"/>
                <a:ea typeface="ＭＳ Ｐゴシック" pitchFamily="-65" charset="-128"/>
                <a:cs typeface="Arial"/>
              </a:rPr>
              <a:t>get</a:t>
            </a:r>
            <a:r>
              <a:rPr sz="2800" spc="5" dirty="0">
                <a:latin typeface="+mn-lt"/>
                <a:ea typeface="ＭＳ Ｐゴシック" pitchFamily="-65" charset="-128"/>
                <a:cs typeface="Arial"/>
              </a:rPr>
              <a:t> </a:t>
            </a:r>
            <a:r>
              <a:rPr sz="2800" spc="-15" dirty="0">
                <a:latin typeface="+mn-lt"/>
                <a:ea typeface="ＭＳ Ｐゴシック" pitchFamily="-65" charset="-128"/>
                <a:cs typeface="Arial"/>
              </a:rPr>
              <a:t>to</a:t>
            </a:r>
            <a:r>
              <a:rPr sz="2800" spc="-10" dirty="0">
                <a:latin typeface="+mn-lt"/>
                <a:ea typeface="ＭＳ Ｐゴシック" pitchFamily="-65" charset="-128"/>
                <a:cs typeface="Arial"/>
              </a:rPr>
              <a:t> stic</a:t>
            </a:r>
            <a:r>
              <a:rPr sz="2800" spc="-15" dirty="0">
                <a:latin typeface="+mn-lt"/>
                <a:ea typeface="ＭＳ Ｐゴシック" pitchFamily="-65" charset="-128"/>
                <a:cs typeface="Arial"/>
              </a:rPr>
              <a:t>k</a:t>
            </a:r>
            <a:r>
              <a:rPr sz="2800" spc="-20" dirty="0">
                <a:latin typeface="+mn-lt"/>
                <a:ea typeface="ＭＳ Ｐゴシック" pitchFamily="-65" charset="-128"/>
                <a:cs typeface="Arial"/>
              </a:rPr>
              <a:t> </a:t>
            </a:r>
            <a:r>
              <a:rPr sz="2800" spc="-30" dirty="0">
                <a:latin typeface="+mn-lt"/>
                <a:ea typeface="ＭＳ Ｐゴシック" pitchFamily="-65" charset="-128"/>
                <a:cs typeface="Arial"/>
              </a:rPr>
              <a:t>w</a:t>
            </a:r>
            <a:r>
              <a:rPr sz="2800" spc="-10" dirty="0">
                <a:latin typeface="+mn-lt"/>
                <a:ea typeface="ＭＳ Ｐゴシック" pitchFamily="-65" charset="-128"/>
                <a:cs typeface="Arial"/>
              </a:rPr>
              <a:t>ith</a:t>
            </a:r>
            <a:r>
              <a:rPr sz="2800" spc="15" dirty="0">
                <a:latin typeface="+mn-lt"/>
                <a:ea typeface="ＭＳ Ｐゴシック" pitchFamily="-65" charset="-128"/>
                <a:cs typeface="Arial"/>
              </a:rPr>
              <a:t> </a:t>
            </a:r>
            <a:r>
              <a:rPr sz="2800" spc="-20" dirty="0">
                <a:latin typeface="+mn-lt"/>
                <a:ea typeface="ＭＳ Ｐゴシック" pitchFamily="-65" charset="-128"/>
                <a:cs typeface="Arial"/>
              </a:rPr>
              <a:t>one</a:t>
            </a:r>
            <a:r>
              <a:rPr sz="2800" spc="5" dirty="0">
                <a:latin typeface="+mn-lt"/>
                <a:ea typeface="ＭＳ Ｐゴシック" pitchFamily="-65" charset="-128"/>
                <a:cs typeface="Arial"/>
              </a:rPr>
              <a:t> </a:t>
            </a:r>
            <a:r>
              <a:rPr sz="2800" spc="-15" dirty="0">
                <a:latin typeface="+mn-lt"/>
                <a:ea typeface="ＭＳ Ｐゴシック" pitchFamily="-65" charset="-128"/>
                <a:cs typeface="Arial"/>
              </a:rPr>
              <a:t>produ</a:t>
            </a:r>
            <a:r>
              <a:rPr sz="2800" spc="-10" dirty="0">
                <a:latin typeface="+mn-lt"/>
                <a:ea typeface="ＭＳ Ｐゴシック" pitchFamily="-65" charset="-128"/>
                <a:cs typeface="Arial"/>
              </a:rPr>
              <a:t>ct</a:t>
            </a:r>
            <a:r>
              <a:rPr sz="2800" spc="5" dirty="0">
                <a:latin typeface="+mn-lt"/>
                <a:ea typeface="ＭＳ Ｐゴシック" pitchFamily="-65" charset="-128"/>
                <a:cs typeface="Arial"/>
              </a:rPr>
              <a:t> </a:t>
            </a:r>
            <a:r>
              <a:rPr sz="2800" spc="-15" dirty="0">
                <a:latin typeface="+mn-lt"/>
                <a:ea typeface="ＭＳ Ｐゴシック" pitchFamily="-65" charset="-128"/>
                <a:cs typeface="Arial"/>
              </a:rPr>
              <a:t>feature/goal</a:t>
            </a:r>
            <a:endParaRPr sz="2800" dirty="0">
              <a:latin typeface="+mn-lt"/>
              <a:ea typeface="ＭＳ Ｐゴシック" pitchFamily="-65" charset="-128"/>
              <a:cs typeface="Arial"/>
            </a:endParaRPr>
          </a:p>
          <a:p>
            <a:pPr lvl="1" eaLnBrk="1" hangingPunct="1">
              <a:lnSpc>
                <a:spcPts val="750"/>
              </a:lnSpc>
              <a:spcBef>
                <a:spcPts val="1"/>
              </a:spcBef>
              <a:buFont typeface="Arial"/>
              <a:buChar char="–"/>
              <a:defRPr/>
            </a:pPr>
            <a:endParaRPr sz="750" dirty="0">
              <a:latin typeface="+mn-lt"/>
              <a:ea typeface="ＭＳ Ｐゴシック" pitchFamily="-65" charset="-128"/>
            </a:endParaRPr>
          </a:p>
          <a:p>
            <a:pPr marL="354965" indent="-342900" eaLnBrk="1" hangingPunct="1">
              <a:buFont typeface="Arial"/>
              <a:buChar char="•"/>
              <a:tabLst>
                <a:tab pos="354965" algn="l"/>
              </a:tabLst>
              <a:defRPr/>
            </a:pPr>
            <a:r>
              <a:rPr sz="3200" dirty="0">
                <a:latin typeface="+mn-lt"/>
                <a:ea typeface="ＭＳ Ｐゴシック" pitchFamily="-65" charset="-128"/>
                <a:cs typeface="Arial"/>
              </a:rPr>
              <a:t>R</a:t>
            </a:r>
            <a:r>
              <a:rPr sz="3200" spc="-10" dirty="0">
                <a:latin typeface="+mn-lt"/>
                <a:ea typeface="ＭＳ Ｐゴシック" pitchFamily="-65" charset="-128"/>
                <a:cs typeface="Arial"/>
              </a:rPr>
              <a:t>equ</a:t>
            </a:r>
            <a:r>
              <a:rPr sz="3200" spc="-5" dirty="0">
                <a:latin typeface="+mn-lt"/>
                <a:ea typeface="ＭＳ Ｐゴシック" pitchFamily="-65" charset="-128"/>
                <a:cs typeface="Arial"/>
              </a:rPr>
              <a:t>i</a:t>
            </a:r>
            <a:r>
              <a:rPr sz="3200" dirty="0">
                <a:latin typeface="+mn-lt"/>
                <a:ea typeface="ＭＳ Ｐゴシック" pitchFamily="-65" charset="-128"/>
                <a:cs typeface="Arial"/>
              </a:rPr>
              <a:t>r</a:t>
            </a:r>
            <a:r>
              <a:rPr sz="3200" spc="-10" dirty="0">
                <a:latin typeface="+mn-lt"/>
                <a:ea typeface="ＭＳ Ｐゴシック" pitchFamily="-65" charset="-128"/>
                <a:cs typeface="Arial"/>
              </a:rPr>
              <a:t>e</a:t>
            </a:r>
            <a:r>
              <a:rPr sz="3200" dirty="0">
                <a:latin typeface="+mn-lt"/>
                <a:ea typeface="ＭＳ Ｐゴシック" pitchFamily="-65" charset="-128"/>
                <a:cs typeface="Arial"/>
              </a:rPr>
              <a:t>s</a:t>
            </a:r>
            <a:r>
              <a:rPr sz="3200" spc="-10" dirty="0">
                <a:latin typeface="+mn-lt"/>
                <a:ea typeface="ＭＳ Ｐゴシック" pitchFamily="-65" charset="-128"/>
                <a:cs typeface="Arial"/>
              </a:rPr>
              <a:t> </a:t>
            </a:r>
            <a:r>
              <a:rPr sz="3200" spc="5" dirty="0">
                <a:latin typeface="+mn-lt"/>
                <a:ea typeface="ＭＳ Ｐゴシック" pitchFamily="-65" charset="-128"/>
                <a:cs typeface="Arial"/>
              </a:rPr>
              <a:t>c</a:t>
            </a:r>
            <a:r>
              <a:rPr sz="3200" spc="-10" dirty="0">
                <a:latin typeface="+mn-lt"/>
                <a:ea typeface="ＭＳ Ｐゴシック" pitchFamily="-65" charset="-128"/>
                <a:cs typeface="Arial"/>
              </a:rPr>
              <a:t>u</a:t>
            </a:r>
            <a:r>
              <a:rPr sz="3200" spc="5" dirty="0">
                <a:latin typeface="+mn-lt"/>
                <a:ea typeface="ＭＳ Ｐゴシック" pitchFamily="-65" charset="-128"/>
                <a:cs typeface="Arial"/>
              </a:rPr>
              <a:t>s</a:t>
            </a:r>
            <a:r>
              <a:rPr sz="3200" spc="-5" dirty="0">
                <a:latin typeface="+mn-lt"/>
                <a:ea typeface="ＭＳ Ｐゴシック" pitchFamily="-65" charset="-128"/>
                <a:cs typeface="Arial"/>
              </a:rPr>
              <a:t>t</a:t>
            </a:r>
            <a:r>
              <a:rPr sz="3200" spc="-10" dirty="0">
                <a:latin typeface="+mn-lt"/>
                <a:ea typeface="ＭＳ Ｐゴシック" pitchFamily="-65" charset="-128"/>
                <a:cs typeface="Arial"/>
              </a:rPr>
              <a:t>o</a:t>
            </a:r>
            <a:r>
              <a:rPr sz="3200" spc="-5" dirty="0">
                <a:latin typeface="+mn-lt"/>
                <a:ea typeface="ＭＳ Ｐゴシック" pitchFamily="-65" charset="-128"/>
                <a:cs typeface="Arial"/>
              </a:rPr>
              <a:t>m</a:t>
            </a:r>
            <a:r>
              <a:rPr sz="3200" spc="-10" dirty="0">
                <a:latin typeface="+mn-lt"/>
                <a:ea typeface="ＭＳ Ｐゴシック" pitchFamily="-65" charset="-128"/>
                <a:cs typeface="Arial"/>
              </a:rPr>
              <a:t>e</a:t>
            </a:r>
            <a:r>
              <a:rPr sz="3200" dirty="0">
                <a:latin typeface="+mn-lt"/>
                <a:ea typeface="ＭＳ Ｐゴシック" pitchFamily="-65" charset="-128"/>
                <a:cs typeface="Arial"/>
              </a:rPr>
              <a:t>r</a:t>
            </a:r>
            <a:r>
              <a:rPr sz="3200" spc="-40" dirty="0">
                <a:latin typeface="+mn-lt"/>
                <a:ea typeface="ＭＳ Ｐゴシック" pitchFamily="-65" charset="-128"/>
                <a:cs typeface="Arial"/>
              </a:rPr>
              <a:t> </a:t>
            </a:r>
            <a:r>
              <a:rPr sz="3200" spc="-10" dirty="0">
                <a:latin typeface="+mn-lt"/>
                <a:ea typeface="ＭＳ Ｐゴシック" pitchFamily="-65" charset="-128"/>
                <a:cs typeface="Arial"/>
              </a:rPr>
              <a:t>an</a:t>
            </a:r>
            <a:r>
              <a:rPr sz="3200" dirty="0">
                <a:latin typeface="+mn-lt"/>
                <a:ea typeface="ＭＳ Ｐゴシック" pitchFamily="-65" charset="-128"/>
                <a:cs typeface="Arial"/>
              </a:rPr>
              <a:t>d</a:t>
            </a:r>
            <a:r>
              <a:rPr sz="3200" spc="-10" dirty="0">
                <a:latin typeface="+mn-lt"/>
                <a:ea typeface="ＭＳ Ｐゴシック" pitchFamily="-65" charset="-128"/>
                <a:cs typeface="Arial"/>
              </a:rPr>
              <a:t> </a:t>
            </a:r>
            <a:r>
              <a:rPr sz="3200" spc="5" dirty="0">
                <a:latin typeface="+mn-lt"/>
                <a:ea typeface="ＭＳ Ｐゴシック" pitchFamily="-65" charset="-128"/>
                <a:cs typeface="Arial"/>
              </a:rPr>
              <a:t>c</a:t>
            </a:r>
            <a:r>
              <a:rPr sz="3200" spc="-10" dirty="0">
                <a:latin typeface="+mn-lt"/>
                <a:ea typeface="ＭＳ Ｐゴシック" pitchFamily="-65" charset="-128"/>
                <a:cs typeface="Arial"/>
              </a:rPr>
              <a:t>on</a:t>
            </a:r>
            <a:r>
              <a:rPr sz="3200" spc="-5" dirty="0">
                <a:latin typeface="+mn-lt"/>
                <a:ea typeface="ＭＳ Ｐゴシック" pitchFamily="-65" charset="-128"/>
                <a:cs typeface="Arial"/>
              </a:rPr>
              <a:t>t</a:t>
            </a:r>
            <a:r>
              <a:rPr sz="3200" dirty="0">
                <a:latin typeface="+mn-lt"/>
                <a:ea typeface="ＭＳ Ｐゴシック" pitchFamily="-65" charset="-128"/>
                <a:cs typeface="Arial"/>
              </a:rPr>
              <a:t>r</a:t>
            </a:r>
            <a:r>
              <a:rPr sz="3200" spc="-10" dirty="0">
                <a:latin typeface="+mn-lt"/>
                <a:ea typeface="ＭＳ Ｐゴシック" pitchFamily="-65" charset="-128"/>
                <a:cs typeface="Arial"/>
              </a:rPr>
              <a:t>a</a:t>
            </a:r>
            <a:r>
              <a:rPr sz="3200" spc="5" dirty="0">
                <a:latin typeface="+mn-lt"/>
                <a:ea typeface="ＭＳ Ｐゴシック" pitchFamily="-65" charset="-128"/>
                <a:cs typeface="Arial"/>
              </a:rPr>
              <a:t>c</a:t>
            </a:r>
            <a:r>
              <a:rPr sz="3200" dirty="0">
                <a:latin typeface="+mn-lt"/>
                <a:ea typeface="ＭＳ Ｐゴシック" pitchFamily="-65" charset="-128"/>
                <a:cs typeface="Arial"/>
              </a:rPr>
              <a:t>t</a:t>
            </a:r>
            <a:r>
              <a:rPr sz="3200" spc="-30" dirty="0">
                <a:latin typeface="+mn-lt"/>
                <a:ea typeface="ＭＳ Ｐゴシック" pitchFamily="-65" charset="-128"/>
                <a:cs typeface="Arial"/>
              </a:rPr>
              <a:t> </a:t>
            </a:r>
            <a:r>
              <a:rPr sz="3200" spc="-5" dirty="0">
                <a:latin typeface="+mn-lt"/>
                <a:ea typeface="ＭＳ Ｐゴシック" pitchFamily="-65" charset="-128"/>
                <a:cs typeface="Arial"/>
              </a:rPr>
              <a:t>fl</a:t>
            </a:r>
            <a:r>
              <a:rPr sz="3200" spc="-10" dirty="0">
                <a:latin typeface="+mn-lt"/>
                <a:ea typeface="ＭＳ Ｐゴシック" pitchFamily="-65" charset="-128"/>
                <a:cs typeface="Arial"/>
              </a:rPr>
              <a:t>e</a:t>
            </a:r>
            <a:r>
              <a:rPr sz="3200" spc="5" dirty="0">
                <a:latin typeface="+mn-lt"/>
                <a:ea typeface="ＭＳ Ｐゴシック" pitchFamily="-65" charset="-128"/>
                <a:cs typeface="Arial"/>
              </a:rPr>
              <a:t>x</a:t>
            </a:r>
            <a:r>
              <a:rPr sz="3200" spc="-5" dirty="0">
                <a:latin typeface="+mn-lt"/>
                <a:ea typeface="ＭＳ Ｐゴシック" pitchFamily="-65" charset="-128"/>
                <a:cs typeface="Arial"/>
              </a:rPr>
              <a:t>i</a:t>
            </a:r>
            <a:r>
              <a:rPr sz="3200" spc="-10" dirty="0">
                <a:latin typeface="+mn-lt"/>
                <a:ea typeface="ＭＳ Ｐゴシック" pitchFamily="-65" charset="-128"/>
                <a:cs typeface="Arial"/>
              </a:rPr>
              <a:t>b</a:t>
            </a:r>
            <a:r>
              <a:rPr sz="3200" spc="-5" dirty="0">
                <a:latin typeface="+mn-lt"/>
                <a:ea typeface="ＭＳ Ｐゴシック" pitchFamily="-65" charset="-128"/>
                <a:cs typeface="Arial"/>
              </a:rPr>
              <a:t>ilit</a:t>
            </a:r>
            <a:r>
              <a:rPr sz="3200" dirty="0">
                <a:latin typeface="+mn-lt"/>
                <a:ea typeface="ＭＳ Ｐゴシック" pitchFamily="-65" charset="-128"/>
                <a:cs typeface="Arial"/>
              </a:rPr>
              <a:t>y</a:t>
            </a:r>
          </a:p>
          <a:p>
            <a:pPr eaLnBrk="1" hangingPunct="1">
              <a:lnSpc>
                <a:spcPts val="750"/>
              </a:lnSpc>
              <a:spcBef>
                <a:spcPts val="17"/>
              </a:spcBef>
              <a:buFont typeface="Arial"/>
              <a:buChar char="•"/>
              <a:defRPr/>
            </a:pPr>
            <a:endParaRPr sz="750" dirty="0">
              <a:latin typeface="+mn-lt"/>
              <a:ea typeface="ＭＳ Ｐゴシック" pitchFamily="-65" charset="-128"/>
            </a:endParaRPr>
          </a:p>
          <a:p>
            <a:pPr marL="354965" indent="-342900" eaLnBrk="1" hangingPunct="1">
              <a:buFont typeface="Arial"/>
              <a:buChar char="•"/>
              <a:tabLst>
                <a:tab pos="354965" algn="l"/>
              </a:tabLst>
              <a:defRPr/>
            </a:pPr>
            <a:r>
              <a:rPr sz="3200" dirty="0">
                <a:latin typeface="+mn-lt"/>
                <a:ea typeface="ＭＳ Ｐゴシック" pitchFamily="-65" charset="-128"/>
                <a:cs typeface="Arial"/>
              </a:rPr>
              <a:t>D</a:t>
            </a:r>
            <a:r>
              <a:rPr sz="3200" spc="-10" dirty="0">
                <a:latin typeface="+mn-lt"/>
                <a:ea typeface="ＭＳ Ｐゴシック" pitchFamily="-65" charset="-128"/>
                <a:cs typeface="Arial"/>
              </a:rPr>
              <a:t>e</a:t>
            </a:r>
            <a:r>
              <a:rPr sz="3200" spc="5" dirty="0">
                <a:latin typeface="+mn-lt"/>
                <a:ea typeface="ＭＳ Ｐゴシック" pitchFamily="-65" charset="-128"/>
                <a:cs typeface="Arial"/>
              </a:rPr>
              <a:t>v</a:t>
            </a:r>
            <a:r>
              <a:rPr sz="3200" spc="-10" dirty="0">
                <a:latin typeface="+mn-lt"/>
                <a:ea typeface="ＭＳ Ｐゴシック" pitchFamily="-65" charset="-128"/>
                <a:cs typeface="Arial"/>
              </a:rPr>
              <a:t>e</a:t>
            </a:r>
            <a:r>
              <a:rPr sz="3200" spc="-5" dirty="0">
                <a:latin typeface="+mn-lt"/>
                <a:ea typeface="ＭＳ Ｐゴシック" pitchFamily="-65" charset="-128"/>
                <a:cs typeface="Arial"/>
              </a:rPr>
              <a:t>l</a:t>
            </a:r>
            <a:r>
              <a:rPr sz="3200" spc="-10" dirty="0">
                <a:latin typeface="+mn-lt"/>
                <a:ea typeface="ＭＳ Ｐゴシック" pitchFamily="-65" charset="-128"/>
                <a:cs typeface="Arial"/>
              </a:rPr>
              <a:t>ope</a:t>
            </a:r>
            <a:r>
              <a:rPr sz="3200" dirty="0">
                <a:latin typeface="+mn-lt"/>
                <a:ea typeface="ＭＳ Ｐゴシック" pitchFamily="-65" charset="-128"/>
                <a:cs typeface="Arial"/>
              </a:rPr>
              <a:t>rs</a:t>
            </a:r>
            <a:r>
              <a:rPr sz="3200" spc="-20" dirty="0">
                <a:latin typeface="+mn-lt"/>
                <a:ea typeface="ＭＳ Ｐゴシック" pitchFamily="-65" charset="-128"/>
                <a:cs typeface="Arial"/>
              </a:rPr>
              <a:t> </a:t>
            </a:r>
            <a:r>
              <a:rPr sz="3200" spc="-5" dirty="0">
                <a:latin typeface="+mn-lt"/>
                <a:ea typeface="ＭＳ Ｐゴシック" pitchFamily="-65" charset="-128"/>
                <a:cs typeface="Arial"/>
              </a:rPr>
              <a:t>m</a:t>
            </a:r>
            <a:r>
              <a:rPr sz="3200" spc="-10" dirty="0">
                <a:latin typeface="+mn-lt"/>
                <a:ea typeface="ＭＳ Ｐゴシック" pitchFamily="-65" charset="-128"/>
                <a:cs typeface="Arial"/>
              </a:rPr>
              <a:t>u</a:t>
            </a:r>
            <a:r>
              <a:rPr sz="3200" spc="5" dirty="0">
                <a:latin typeface="+mn-lt"/>
                <a:ea typeface="ＭＳ Ｐゴシック" pitchFamily="-65" charset="-128"/>
                <a:cs typeface="Arial"/>
              </a:rPr>
              <a:t>s</a:t>
            </a:r>
            <a:r>
              <a:rPr sz="3200" dirty="0">
                <a:latin typeface="+mn-lt"/>
                <a:ea typeface="ＭＳ Ｐゴシック" pitchFamily="-65" charset="-128"/>
                <a:cs typeface="Arial"/>
              </a:rPr>
              <a:t>t</a:t>
            </a:r>
            <a:r>
              <a:rPr sz="3200" spc="-15" dirty="0">
                <a:latin typeface="+mn-lt"/>
                <a:ea typeface="ＭＳ Ｐゴシック" pitchFamily="-65" charset="-128"/>
                <a:cs typeface="Arial"/>
              </a:rPr>
              <a:t> </a:t>
            </a:r>
            <a:r>
              <a:rPr sz="3200" spc="-10" dirty="0">
                <a:latin typeface="+mn-lt"/>
                <a:ea typeface="ＭＳ Ｐゴシック" pitchFamily="-65" charset="-128"/>
                <a:cs typeface="Arial"/>
              </a:rPr>
              <a:t>b</a:t>
            </a:r>
            <a:r>
              <a:rPr sz="3200" dirty="0">
                <a:latin typeface="+mn-lt"/>
                <a:ea typeface="ＭＳ Ｐゴシック" pitchFamily="-65" charset="-128"/>
                <a:cs typeface="Arial"/>
              </a:rPr>
              <a:t>e</a:t>
            </a:r>
            <a:r>
              <a:rPr sz="3200" spc="-10" dirty="0">
                <a:latin typeface="+mn-lt"/>
                <a:ea typeface="ＭＳ Ｐゴシック" pitchFamily="-65" charset="-128"/>
                <a:cs typeface="Arial"/>
              </a:rPr>
              <a:t> ab</a:t>
            </a:r>
            <a:r>
              <a:rPr sz="3200" spc="-5" dirty="0">
                <a:latin typeface="+mn-lt"/>
                <a:ea typeface="ＭＳ Ｐゴシック" pitchFamily="-65" charset="-128"/>
                <a:cs typeface="Arial"/>
              </a:rPr>
              <a:t>l</a:t>
            </a:r>
            <a:r>
              <a:rPr sz="3200" dirty="0">
                <a:latin typeface="+mn-lt"/>
                <a:ea typeface="ＭＳ Ｐゴシック" pitchFamily="-65" charset="-128"/>
                <a:cs typeface="Arial"/>
              </a:rPr>
              <a:t>e</a:t>
            </a:r>
            <a:r>
              <a:rPr sz="3200" spc="-10" dirty="0">
                <a:latin typeface="+mn-lt"/>
                <a:ea typeface="ＭＳ Ｐゴシック" pitchFamily="-65" charset="-128"/>
                <a:cs typeface="Arial"/>
              </a:rPr>
              <a:t> </a:t>
            </a:r>
            <a:r>
              <a:rPr sz="3200" spc="-5" dirty="0">
                <a:latin typeface="+mn-lt"/>
                <a:ea typeface="ＭＳ Ｐゴシック" pitchFamily="-65" charset="-128"/>
                <a:cs typeface="Arial"/>
              </a:rPr>
              <a:t>t</a:t>
            </a:r>
            <a:r>
              <a:rPr sz="3200" dirty="0">
                <a:latin typeface="+mn-lt"/>
                <a:ea typeface="ＭＳ Ｐゴシック" pitchFamily="-65" charset="-128"/>
                <a:cs typeface="Arial"/>
              </a:rPr>
              <a:t>o</a:t>
            </a:r>
            <a:r>
              <a:rPr sz="3200" spc="-10" dirty="0">
                <a:latin typeface="+mn-lt"/>
                <a:ea typeface="ＭＳ Ｐゴシック" pitchFamily="-65" charset="-128"/>
                <a:cs typeface="Arial"/>
              </a:rPr>
              <a:t> a</a:t>
            </a:r>
            <a:r>
              <a:rPr sz="3200" spc="5" dirty="0">
                <a:latin typeface="+mn-lt"/>
                <a:ea typeface="ＭＳ Ｐゴシック" pitchFamily="-65" charset="-128"/>
                <a:cs typeface="Arial"/>
              </a:rPr>
              <a:t>ss</a:t>
            </a:r>
            <a:r>
              <a:rPr sz="3200" spc="-10" dirty="0">
                <a:latin typeface="+mn-lt"/>
                <a:ea typeface="ＭＳ Ｐゴシック" pitchFamily="-65" charset="-128"/>
                <a:cs typeface="Arial"/>
              </a:rPr>
              <a:t>e</a:t>
            </a:r>
            <a:r>
              <a:rPr sz="3200" spc="5" dirty="0">
                <a:latin typeface="+mn-lt"/>
                <a:ea typeface="ＭＳ Ｐゴシック" pitchFamily="-65" charset="-128"/>
                <a:cs typeface="Arial"/>
              </a:rPr>
              <a:t>s</a:t>
            </a:r>
            <a:r>
              <a:rPr sz="3200" dirty="0">
                <a:latin typeface="+mn-lt"/>
                <a:ea typeface="ＭＳ Ｐゴシック" pitchFamily="-65" charset="-128"/>
                <a:cs typeface="Arial"/>
              </a:rPr>
              <a:t>s</a:t>
            </a:r>
            <a:r>
              <a:rPr sz="3200" spc="-35" dirty="0">
                <a:latin typeface="+mn-lt"/>
                <a:ea typeface="ＭＳ Ｐゴシック" pitchFamily="-65" charset="-128"/>
                <a:cs typeface="Arial"/>
              </a:rPr>
              <a:t> </a:t>
            </a:r>
            <a:r>
              <a:rPr sz="3200" dirty="0">
                <a:latin typeface="+mn-lt"/>
                <a:ea typeface="ＭＳ Ｐゴシック" pitchFamily="-65" charset="-128"/>
                <a:cs typeface="Arial"/>
              </a:rPr>
              <a:t>r</a:t>
            </a:r>
            <a:r>
              <a:rPr sz="3200" spc="-5" dirty="0">
                <a:latin typeface="+mn-lt"/>
                <a:ea typeface="ＭＳ Ｐゴシック" pitchFamily="-65" charset="-128"/>
                <a:cs typeface="Arial"/>
              </a:rPr>
              <a:t>i</a:t>
            </a:r>
            <a:r>
              <a:rPr sz="3200" spc="5" dirty="0">
                <a:latin typeface="+mn-lt"/>
                <a:ea typeface="ＭＳ Ｐゴシック" pitchFamily="-65" charset="-128"/>
                <a:cs typeface="Arial"/>
              </a:rPr>
              <a:t>s</a:t>
            </a:r>
            <a:r>
              <a:rPr sz="3200" dirty="0">
                <a:latin typeface="+mn-lt"/>
                <a:ea typeface="ＭＳ Ｐゴシック" pitchFamily="-65" charset="-128"/>
                <a:cs typeface="Arial"/>
              </a:rPr>
              <a:t>k</a:t>
            </a:r>
          </a:p>
          <a:p>
            <a:pPr eaLnBrk="1" hangingPunct="1">
              <a:lnSpc>
                <a:spcPts val="650"/>
              </a:lnSpc>
              <a:spcBef>
                <a:spcPts val="37"/>
              </a:spcBef>
              <a:buFont typeface="Arial"/>
              <a:buChar char="•"/>
              <a:defRPr/>
            </a:pPr>
            <a:endParaRPr sz="650" dirty="0">
              <a:latin typeface="+mn-lt"/>
              <a:ea typeface="ＭＳ Ｐゴシック" pitchFamily="-65" charset="-128"/>
            </a:endParaRPr>
          </a:p>
          <a:p>
            <a:pPr marL="756285" lvl="1" indent="-287020" eaLnBrk="1" hangingPunct="1">
              <a:lnSpc>
                <a:spcPts val="3329"/>
              </a:lnSpc>
              <a:buFont typeface="Arial"/>
              <a:buChar char="–"/>
              <a:tabLst>
                <a:tab pos="756285" algn="l"/>
              </a:tabLst>
              <a:defRPr/>
            </a:pPr>
            <a:r>
              <a:rPr sz="2800" spc="-30" dirty="0">
                <a:latin typeface="+mn-lt"/>
                <a:ea typeface="ＭＳ Ｐゴシック" pitchFamily="-65" charset="-128"/>
                <a:cs typeface="Arial"/>
              </a:rPr>
              <a:t>M</a:t>
            </a:r>
            <a:r>
              <a:rPr sz="2800" spc="-20" dirty="0">
                <a:latin typeface="+mn-lt"/>
                <a:ea typeface="ＭＳ Ｐゴシック" pitchFamily="-65" charset="-128"/>
                <a:cs typeface="Arial"/>
              </a:rPr>
              <a:t>u</a:t>
            </a:r>
            <a:r>
              <a:rPr sz="2800" spc="-10" dirty="0">
                <a:latin typeface="+mn-lt"/>
                <a:ea typeface="ＭＳ Ｐゴシック" pitchFamily="-65" charset="-128"/>
                <a:cs typeface="Arial"/>
              </a:rPr>
              <a:t>st</a:t>
            </a:r>
            <a:r>
              <a:rPr sz="2800" spc="5" dirty="0">
                <a:latin typeface="+mn-lt"/>
                <a:ea typeface="ＭＳ Ｐゴシック" pitchFamily="-65" charset="-128"/>
                <a:cs typeface="Arial"/>
              </a:rPr>
              <a:t> </a:t>
            </a:r>
            <a:r>
              <a:rPr sz="2800" spc="-15" dirty="0">
                <a:latin typeface="+mn-lt"/>
                <a:ea typeface="ＭＳ Ｐゴシック" pitchFamily="-65" charset="-128"/>
                <a:cs typeface="Arial"/>
              </a:rPr>
              <a:t>addre</a:t>
            </a:r>
            <a:r>
              <a:rPr sz="2800" spc="-10" dirty="0">
                <a:latin typeface="+mn-lt"/>
                <a:ea typeface="ＭＳ Ｐゴシック" pitchFamily="-65" charset="-128"/>
                <a:cs typeface="Arial"/>
              </a:rPr>
              <a:t>s</a:t>
            </a:r>
            <a:r>
              <a:rPr sz="2800" spc="-15" dirty="0">
                <a:latin typeface="+mn-lt"/>
                <a:ea typeface="ＭＳ Ｐゴシック" pitchFamily="-65" charset="-128"/>
                <a:cs typeface="Arial"/>
              </a:rPr>
              <a:t>s</a:t>
            </a:r>
            <a:r>
              <a:rPr sz="2800" spc="5" dirty="0">
                <a:latin typeface="+mn-lt"/>
                <a:ea typeface="ＭＳ Ｐゴシック" pitchFamily="-65" charset="-128"/>
                <a:cs typeface="Arial"/>
              </a:rPr>
              <a:t> </a:t>
            </a:r>
            <a:r>
              <a:rPr sz="2800" spc="-30" dirty="0">
                <a:latin typeface="+mn-lt"/>
                <a:ea typeface="ＭＳ Ｐゴシック" pitchFamily="-65" charset="-128"/>
                <a:cs typeface="Arial"/>
              </a:rPr>
              <a:t>m</a:t>
            </a:r>
            <a:r>
              <a:rPr sz="2800" spc="-20" dirty="0">
                <a:latin typeface="+mn-lt"/>
                <a:ea typeface="ＭＳ Ｐゴシック" pitchFamily="-65" charset="-128"/>
                <a:cs typeface="Arial"/>
              </a:rPr>
              <a:t>o</a:t>
            </a:r>
            <a:r>
              <a:rPr sz="2800" spc="-10" dirty="0">
                <a:latin typeface="+mn-lt"/>
                <a:ea typeface="ＭＳ Ｐゴシック" pitchFamily="-65" charset="-128"/>
                <a:cs typeface="Arial"/>
              </a:rPr>
              <a:t>st</a:t>
            </a:r>
            <a:r>
              <a:rPr sz="2800" spc="5" dirty="0">
                <a:latin typeface="+mn-lt"/>
                <a:ea typeface="ＭＳ Ｐゴシック" pitchFamily="-65" charset="-128"/>
                <a:cs typeface="Arial"/>
              </a:rPr>
              <a:t> </a:t>
            </a:r>
            <a:r>
              <a:rPr sz="2800" spc="-10" dirty="0">
                <a:latin typeface="+mn-lt"/>
                <a:ea typeface="ＭＳ Ｐゴシック" pitchFamily="-65" charset="-128"/>
                <a:cs typeface="Arial"/>
              </a:rPr>
              <a:t>i</a:t>
            </a:r>
            <a:r>
              <a:rPr sz="2800" spc="-30" dirty="0">
                <a:latin typeface="+mn-lt"/>
                <a:ea typeface="ＭＳ Ｐゴシック" pitchFamily="-65" charset="-128"/>
                <a:cs typeface="Arial"/>
              </a:rPr>
              <a:t>m</a:t>
            </a:r>
            <a:r>
              <a:rPr sz="2800" spc="-15" dirty="0">
                <a:latin typeface="+mn-lt"/>
                <a:ea typeface="ＭＳ Ｐゴシック" pitchFamily="-65" charset="-128"/>
                <a:cs typeface="Arial"/>
              </a:rPr>
              <a:t>portant</a:t>
            </a:r>
            <a:r>
              <a:rPr sz="2800" spc="5" dirty="0">
                <a:latin typeface="+mn-lt"/>
                <a:ea typeface="ＭＳ Ｐゴシック" pitchFamily="-65" charset="-128"/>
                <a:cs typeface="Arial"/>
              </a:rPr>
              <a:t> </a:t>
            </a:r>
            <a:r>
              <a:rPr sz="2800" spc="-10" dirty="0">
                <a:latin typeface="+mn-lt"/>
                <a:ea typeface="ＭＳ Ｐゴシック" pitchFamily="-65" charset="-128"/>
                <a:cs typeface="Arial"/>
              </a:rPr>
              <a:t>iss</a:t>
            </a:r>
            <a:r>
              <a:rPr sz="2800" spc="-15" dirty="0">
                <a:latin typeface="+mn-lt"/>
                <a:ea typeface="ＭＳ Ｐゴシック" pitchFamily="-65" charset="-128"/>
                <a:cs typeface="Arial"/>
              </a:rPr>
              <a:t>ues</a:t>
            </a:r>
            <a:endParaRPr sz="2800" dirty="0">
              <a:latin typeface="+mn-lt"/>
              <a:ea typeface="ＭＳ Ｐゴシック" pitchFamily="-65" charset="-128"/>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6DA7-476A-48F5-9C1F-672EBB8A46F5}"/>
              </a:ext>
            </a:extLst>
          </p:cNvPr>
          <p:cNvSpPr>
            <a:spLocks noGrp="1"/>
          </p:cNvSpPr>
          <p:nvPr>
            <p:ph type="title"/>
          </p:nvPr>
        </p:nvSpPr>
        <p:spPr>
          <a:xfrm>
            <a:off x="609600" y="685800"/>
            <a:ext cx="7924800" cy="685800"/>
          </a:xfrm>
        </p:spPr>
        <p:txBody>
          <a:bodyPr/>
          <a:lstStyle/>
          <a:p>
            <a:pPr marL="12700">
              <a:tabLst>
                <a:tab pos="2032000" algn="l"/>
              </a:tabLst>
              <a:defRPr/>
            </a:pPr>
            <a:r>
              <a:rPr lang="en-US" dirty="0">
                <a:solidFill>
                  <a:srgbClr val="0000FF"/>
                </a:solidFill>
                <a:latin typeface="Arial"/>
                <a:cs typeface="Arial"/>
              </a:rPr>
              <a:t>S</a:t>
            </a:r>
            <a:r>
              <a:rPr lang="en-US" spc="-5" dirty="0">
                <a:solidFill>
                  <a:srgbClr val="0000FF"/>
                </a:solidFill>
                <a:latin typeface="Arial"/>
                <a:cs typeface="Arial"/>
              </a:rPr>
              <a:t>tage</a:t>
            </a:r>
            <a:r>
              <a:rPr lang="en-US" dirty="0">
                <a:solidFill>
                  <a:srgbClr val="0000FF"/>
                </a:solidFill>
                <a:latin typeface="Arial"/>
                <a:cs typeface="Arial"/>
              </a:rPr>
              <a:t>d </a:t>
            </a:r>
            <a:r>
              <a:rPr lang="en-US" spc="-5" dirty="0">
                <a:solidFill>
                  <a:srgbClr val="0000FF"/>
                </a:solidFill>
                <a:latin typeface="Arial"/>
                <a:cs typeface="Arial"/>
              </a:rPr>
              <a:t>de</a:t>
            </a:r>
            <a:r>
              <a:rPr lang="en-US" dirty="0">
                <a:solidFill>
                  <a:srgbClr val="0000FF"/>
                </a:solidFill>
                <a:latin typeface="Arial"/>
                <a:cs typeface="Arial"/>
              </a:rPr>
              <a:t>li</a:t>
            </a:r>
            <a:r>
              <a:rPr lang="en-US" spc="-5" dirty="0">
                <a:solidFill>
                  <a:srgbClr val="0000FF"/>
                </a:solidFill>
                <a:latin typeface="Arial"/>
                <a:cs typeface="Arial"/>
              </a:rPr>
              <a:t>ve</a:t>
            </a:r>
            <a:r>
              <a:rPr lang="en-US" dirty="0">
                <a:solidFill>
                  <a:srgbClr val="0000FF"/>
                </a:solidFill>
                <a:latin typeface="Arial"/>
                <a:cs typeface="Arial"/>
              </a:rPr>
              <a:t>ry</a:t>
            </a:r>
            <a:r>
              <a:rPr lang="en-US" spc="10" dirty="0">
                <a:solidFill>
                  <a:srgbClr val="0000FF"/>
                </a:solidFill>
                <a:latin typeface="Arial"/>
                <a:cs typeface="Arial"/>
              </a:rPr>
              <a:t> </a:t>
            </a:r>
            <a:r>
              <a:rPr lang="en-US" spc="-5" dirty="0">
                <a:solidFill>
                  <a:srgbClr val="0000FF"/>
                </a:solidFill>
                <a:latin typeface="Arial"/>
                <a:cs typeface="Arial"/>
              </a:rPr>
              <a:t>mode</a:t>
            </a:r>
            <a:r>
              <a:rPr lang="en-US" dirty="0">
                <a:solidFill>
                  <a:srgbClr val="0000FF"/>
                </a:solidFill>
                <a:latin typeface="Arial"/>
                <a:cs typeface="Arial"/>
              </a:rPr>
              <a:t>l</a:t>
            </a:r>
            <a:endParaRPr lang="en-US" dirty="0">
              <a:latin typeface="Arial"/>
              <a:cs typeface="Arial"/>
            </a:endParaRPr>
          </a:p>
        </p:txBody>
      </p:sp>
      <p:sp>
        <p:nvSpPr>
          <p:cNvPr id="28675" name="Date Placeholder 3">
            <a:extLst>
              <a:ext uri="{FF2B5EF4-FFF2-40B4-BE49-F238E27FC236}">
                <a16:creationId xmlns:a16="http://schemas.microsoft.com/office/drawing/2014/main" id="{46DB5119-8A94-4EBF-94FC-7FF74A831BA4}"/>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A04419-726C-4054-B045-49B94B2872CF}"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a:extLst>
              <a:ext uri="{FF2B5EF4-FFF2-40B4-BE49-F238E27FC236}">
                <a16:creationId xmlns:a16="http://schemas.microsoft.com/office/drawing/2014/main" id="{4D9CBAE5-AAD1-4800-A70C-E66ABF33C1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E8B7825-8EBD-4EE5-AA99-62AAF7DED57F}" type="slidenum">
              <a:rPr lang="en-US" altLang="en-US" smtClean="0">
                <a:solidFill>
                  <a:srgbClr val="898989"/>
                </a:solidFill>
                <a:latin typeface="Helvetica" panose="020B0604020202020204" pitchFamily="34" charset="0"/>
              </a:rPr>
              <a:pPr/>
              <a:t>26</a:t>
            </a:fld>
            <a:endParaRPr lang="en-US" altLang="en-US">
              <a:solidFill>
                <a:srgbClr val="898989"/>
              </a:solidFill>
              <a:latin typeface="Helvetica" panose="020B0604020202020204" pitchFamily="34" charset="0"/>
            </a:endParaRPr>
          </a:p>
        </p:txBody>
      </p:sp>
      <p:sp>
        <p:nvSpPr>
          <p:cNvPr id="28677" name="object 5">
            <a:extLst>
              <a:ext uri="{FF2B5EF4-FFF2-40B4-BE49-F238E27FC236}">
                <a16:creationId xmlns:a16="http://schemas.microsoft.com/office/drawing/2014/main" id="{858D81C8-F875-4843-A6D4-F72886DBEA65}"/>
              </a:ext>
            </a:extLst>
          </p:cNvPr>
          <p:cNvSpPr>
            <a:spLocks noChangeArrowheads="1"/>
          </p:cNvSpPr>
          <p:nvPr/>
        </p:nvSpPr>
        <p:spPr bwMode="auto">
          <a:xfrm>
            <a:off x="3127375" y="1371600"/>
            <a:ext cx="5483225" cy="31892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8678" name="object 4">
            <a:extLst>
              <a:ext uri="{FF2B5EF4-FFF2-40B4-BE49-F238E27FC236}">
                <a16:creationId xmlns:a16="http://schemas.microsoft.com/office/drawing/2014/main" id="{BD8ACEBE-1B29-4213-9EFE-293D5771A450}"/>
              </a:ext>
            </a:extLst>
          </p:cNvPr>
          <p:cNvSpPr txBox="1">
            <a:spLocks noChangeArrowheads="1"/>
          </p:cNvSpPr>
          <p:nvPr/>
        </p:nvSpPr>
        <p:spPr bwMode="auto">
          <a:xfrm>
            <a:off x="533400" y="4394200"/>
            <a:ext cx="4800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b="1">
                <a:latin typeface="Calibri" panose="020F0502020204030204" pitchFamily="34" charset="0"/>
                <a:cs typeface="Arial" panose="020B0604020202020204" pitchFamily="34" charset="0"/>
              </a:rPr>
              <a:t>Waterfall-like beginnings, then short release cycles: plan, design, execute, test, release with delivery possible at the end of any cycle.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BD7D-5B58-476F-9890-3B617F687089}"/>
              </a:ext>
            </a:extLst>
          </p:cNvPr>
          <p:cNvSpPr>
            <a:spLocks noGrp="1"/>
          </p:cNvSpPr>
          <p:nvPr>
            <p:ph type="title"/>
          </p:nvPr>
        </p:nvSpPr>
        <p:spPr>
          <a:xfrm>
            <a:off x="609600" y="685800"/>
            <a:ext cx="8229600" cy="762000"/>
          </a:xfrm>
        </p:spPr>
        <p:txBody>
          <a:bodyPr/>
          <a:lstStyle/>
          <a:p>
            <a:pPr>
              <a:defRPr/>
            </a:pPr>
            <a:r>
              <a:rPr lang="en-US" spc="-35" dirty="0">
                <a:solidFill>
                  <a:srgbClr val="0000FF"/>
                </a:solidFill>
                <a:latin typeface="+mj-lt"/>
                <a:cs typeface="Arial"/>
              </a:rPr>
              <a:t>S</a:t>
            </a:r>
            <a:r>
              <a:rPr lang="en-US" spc="-15" dirty="0">
                <a:solidFill>
                  <a:srgbClr val="0000FF"/>
                </a:solidFill>
                <a:latin typeface="+mj-lt"/>
                <a:cs typeface="Arial"/>
              </a:rPr>
              <a:t>t</a:t>
            </a:r>
            <a:r>
              <a:rPr lang="en-US" spc="-30" dirty="0">
                <a:solidFill>
                  <a:srgbClr val="0000FF"/>
                </a:solidFill>
                <a:latin typeface="+mj-lt"/>
                <a:cs typeface="Arial"/>
              </a:rPr>
              <a:t>age</a:t>
            </a:r>
            <a:r>
              <a:rPr lang="en-US" spc="-25" dirty="0">
                <a:solidFill>
                  <a:srgbClr val="0000FF"/>
                </a:solidFill>
                <a:latin typeface="+mj-lt"/>
                <a:cs typeface="Arial"/>
              </a:rPr>
              <a:t>d</a:t>
            </a:r>
            <a:r>
              <a:rPr lang="en-US" spc="10" dirty="0">
                <a:solidFill>
                  <a:srgbClr val="0000FF"/>
                </a:solidFill>
                <a:latin typeface="+mj-lt"/>
                <a:cs typeface="Arial"/>
              </a:rPr>
              <a:t> </a:t>
            </a:r>
            <a:r>
              <a:rPr lang="en-US" spc="-30" dirty="0">
                <a:solidFill>
                  <a:srgbClr val="0000FF"/>
                </a:solidFill>
                <a:latin typeface="+mj-lt"/>
                <a:cs typeface="Arial"/>
              </a:rPr>
              <a:t>de</a:t>
            </a:r>
            <a:r>
              <a:rPr lang="en-US" spc="-10" dirty="0">
                <a:solidFill>
                  <a:srgbClr val="0000FF"/>
                </a:solidFill>
                <a:latin typeface="+mj-lt"/>
                <a:cs typeface="Arial"/>
              </a:rPr>
              <a:t>li</a:t>
            </a:r>
            <a:r>
              <a:rPr lang="en-US" spc="-30" dirty="0">
                <a:solidFill>
                  <a:srgbClr val="0000FF"/>
                </a:solidFill>
                <a:latin typeface="+mj-lt"/>
                <a:cs typeface="Arial"/>
              </a:rPr>
              <a:t>ve</a:t>
            </a:r>
            <a:r>
              <a:rPr lang="en-US" spc="-20" dirty="0">
                <a:solidFill>
                  <a:srgbClr val="0000FF"/>
                </a:solidFill>
                <a:latin typeface="+mj-lt"/>
                <a:cs typeface="Arial"/>
              </a:rPr>
              <a:t>ry</a:t>
            </a:r>
            <a:r>
              <a:rPr lang="en-US" spc="10" dirty="0">
                <a:solidFill>
                  <a:srgbClr val="0000FF"/>
                </a:solidFill>
                <a:latin typeface="+mj-lt"/>
                <a:cs typeface="Arial"/>
              </a:rPr>
              <a:t> </a:t>
            </a:r>
            <a:r>
              <a:rPr lang="en-US" spc="-45" dirty="0">
                <a:solidFill>
                  <a:srgbClr val="0000FF"/>
                </a:solidFill>
                <a:latin typeface="+mj-lt"/>
                <a:cs typeface="Arial"/>
              </a:rPr>
              <a:t>m</a:t>
            </a:r>
            <a:r>
              <a:rPr lang="en-US" spc="-30" dirty="0">
                <a:solidFill>
                  <a:srgbClr val="0000FF"/>
                </a:solidFill>
                <a:latin typeface="+mj-lt"/>
                <a:cs typeface="Arial"/>
              </a:rPr>
              <a:t>ode</a:t>
            </a:r>
            <a:r>
              <a:rPr lang="en-US" spc="-15" dirty="0">
                <a:solidFill>
                  <a:srgbClr val="0000FF"/>
                </a:solidFill>
                <a:latin typeface="+mj-lt"/>
                <a:cs typeface="Arial"/>
              </a:rPr>
              <a:t>l</a:t>
            </a:r>
            <a:r>
              <a:rPr lang="en-US" spc="20" dirty="0">
                <a:solidFill>
                  <a:srgbClr val="0000FF"/>
                </a:solidFill>
                <a:latin typeface="+mj-lt"/>
                <a:cs typeface="Arial"/>
              </a:rPr>
              <a:t> </a:t>
            </a:r>
            <a:r>
              <a:rPr lang="en-US" spc="-30" dirty="0">
                <a:solidFill>
                  <a:srgbClr val="0000FF"/>
                </a:solidFill>
                <a:latin typeface="+mj-lt"/>
                <a:cs typeface="Arial"/>
              </a:rPr>
              <a:t>advan</a:t>
            </a:r>
            <a:r>
              <a:rPr lang="en-US" spc="-15" dirty="0">
                <a:solidFill>
                  <a:srgbClr val="0000FF"/>
                </a:solidFill>
                <a:latin typeface="+mj-lt"/>
                <a:cs typeface="Arial"/>
              </a:rPr>
              <a:t>t</a:t>
            </a:r>
            <a:r>
              <a:rPr lang="en-US" spc="-30" dirty="0">
                <a:solidFill>
                  <a:srgbClr val="0000FF"/>
                </a:solidFill>
                <a:latin typeface="+mj-lt"/>
                <a:cs typeface="Arial"/>
              </a:rPr>
              <a:t>age</a:t>
            </a:r>
            <a:r>
              <a:rPr lang="en-US" spc="-25" dirty="0">
                <a:solidFill>
                  <a:srgbClr val="0000FF"/>
                </a:solidFill>
                <a:latin typeface="+mj-lt"/>
                <a:cs typeface="Arial"/>
              </a:rPr>
              <a:t>s</a:t>
            </a:r>
            <a:endParaRPr lang="en-US" dirty="0">
              <a:cs typeface="Helvetica" pitchFamily="34" charset="0"/>
            </a:endParaRPr>
          </a:p>
        </p:txBody>
      </p:sp>
      <p:sp>
        <p:nvSpPr>
          <p:cNvPr id="29699" name="Date Placeholder 3">
            <a:extLst>
              <a:ext uri="{FF2B5EF4-FFF2-40B4-BE49-F238E27FC236}">
                <a16:creationId xmlns:a16="http://schemas.microsoft.com/office/drawing/2014/main" id="{8F101298-1786-407D-B544-FE2B94AC7ECF}"/>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F23F1BE-8329-4E3D-9DFC-6BBF2CAB15A0}"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9700" name="Slide Number Placeholder 4">
            <a:extLst>
              <a:ext uri="{FF2B5EF4-FFF2-40B4-BE49-F238E27FC236}">
                <a16:creationId xmlns:a16="http://schemas.microsoft.com/office/drawing/2014/main" id="{98387A36-C849-4C2C-BC4E-55623010B7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B0BB98D-54D2-46CB-8423-0845E122F898}" type="slidenum">
              <a:rPr lang="en-US" altLang="en-US" smtClean="0">
                <a:solidFill>
                  <a:srgbClr val="898989"/>
                </a:solidFill>
                <a:latin typeface="Helvetica" panose="020B0604020202020204" pitchFamily="34" charset="0"/>
              </a:rPr>
              <a:pPr/>
              <a:t>27</a:t>
            </a:fld>
            <a:endParaRPr lang="en-US" altLang="en-US">
              <a:solidFill>
                <a:srgbClr val="898989"/>
              </a:solidFill>
              <a:latin typeface="Helvetica" panose="020B0604020202020204" pitchFamily="34" charset="0"/>
            </a:endParaRPr>
          </a:p>
        </p:txBody>
      </p:sp>
      <p:sp>
        <p:nvSpPr>
          <p:cNvPr id="29701" name="object 4">
            <a:extLst>
              <a:ext uri="{FF2B5EF4-FFF2-40B4-BE49-F238E27FC236}">
                <a16:creationId xmlns:a16="http://schemas.microsoft.com/office/drawing/2014/main" id="{8E83773F-FE5D-423B-A2DE-31B2824FB990}"/>
              </a:ext>
            </a:extLst>
          </p:cNvPr>
          <p:cNvSpPr txBox="1">
            <a:spLocks noChangeArrowheads="1"/>
          </p:cNvSpPr>
          <p:nvPr/>
        </p:nvSpPr>
        <p:spPr bwMode="auto">
          <a:xfrm>
            <a:off x="533400" y="144780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812800" indent="-34290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Can ship at the end of any release cycle</a:t>
            </a:r>
          </a:p>
          <a:p>
            <a:pPr eaLnBrk="1" hangingPunct="1">
              <a:lnSpc>
                <a:spcPts val="650"/>
              </a:lnSpc>
              <a:spcBef>
                <a:spcPts val="38"/>
              </a:spcBef>
              <a:buFont typeface="Arial" panose="020B0604020202020204" pitchFamily="34" charset="0"/>
              <a:buChar char="•"/>
            </a:pPr>
            <a:endParaRPr lang="en-US" altLang="en-US" sz="2800">
              <a:latin typeface="Calibri" panose="020F0502020204030204" pitchFamily="34" charset="0"/>
            </a:endParaRPr>
          </a:p>
          <a:p>
            <a:pPr lvl="1" eaLnBrk="1" hangingPunct="1"/>
            <a:r>
              <a:rPr lang="en-US" altLang="en-US" sz="2800">
                <a:latin typeface="Calibri" panose="020F0502020204030204" pitchFamily="34" charset="0"/>
                <a:cs typeface="Arial" panose="020B0604020202020204" pitchFamily="34" charset="0"/>
              </a:rPr>
              <a:t>– Looks like success to customers, even if not original goal</a:t>
            </a:r>
          </a:p>
          <a:p>
            <a:pPr eaLnBrk="1" hangingPunct="1">
              <a:lnSpc>
                <a:spcPts val="750"/>
              </a:lnSpc>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Intermediate deliveries show progress, satisfy customers, and lead to feedback</a:t>
            </a:r>
          </a:p>
          <a:p>
            <a:pPr eaLnBrk="1" hangingPunct="1">
              <a:lnSpc>
                <a:spcPts val="750"/>
              </a:lnSpc>
              <a:spcBef>
                <a:spcPts val="13"/>
              </a:spcBef>
              <a:buFont typeface="Arial" panose="020B0604020202020204" pitchFamily="34" charset="0"/>
              <a:buChar char="•"/>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Problems are visible early (e.g., integration)</a:t>
            </a:r>
          </a:p>
          <a:p>
            <a:pPr eaLnBrk="1" hangingPunct="1">
              <a:lnSpc>
                <a:spcPts val="750"/>
              </a:lnSpc>
              <a:spcBef>
                <a:spcPts val="13"/>
              </a:spcBef>
              <a:buFont typeface="Arial" panose="020B0604020202020204" pitchFamily="34" charset="0"/>
              <a:buChar char="•"/>
            </a:pPr>
            <a:endParaRPr lang="en-US" altLang="en-US" sz="2800">
              <a:latin typeface="Calibri" panose="020F0502020204030204" pitchFamily="34" charset="0"/>
            </a:endParaRPr>
          </a:p>
          <a:p>
            <a:pPr eaLnBrk="1" hangingPunct="1">
              <a:buFont typeface="Arial" panose="020B0604020202020204" pitchFamily="34" charset="0"/>
              <a:buChar char="•"/>
            </a:pPr>
            <a:r>
              <a:rPr lang="en-US" altLang="en-US" sz="2800">
                <a:latin typeface="Calibri" panose="020F0502020204030204" pitchFamily="34" charset="0"/>
                <a:cs typeface="Arial" panose="020B0604020202020204" pitchFamily="34" charset="0"/>
              </a:rPr>
              <a:t>Facilitates shorter, more predictable release cycles</a:t>
            </a:r>
          </a:p>
          <a:p>
            <a:pPr eaLnBrk="1" hangingPunct="1">
              <a:lnSpc>
                <a:spcPts val="650"/>
              </a:lnSpc>
              <a:spcBef>
                <a:spcPts val="13"/>
              </a:spcBef>
            </a:pPr>
            <a:endParaRPr lang="en-US" altLang="en-US" sz="2800">
              <a:latin typeface="Calibri" panose="020F0502020204030204" pitchFamily="34" charset="0"/>
            </a:endParaRPr>
          </a:p>
          <a:p>
            <a:pPr eaLnBrk="1" hangingPunct="1">
              <a:lnSpc>
                <a:spcPts val="1000"/>
              </a:lnSpc>
            </a:pPr>
            <a:endParaRPr lang="en-US" altLang="en-US" sz="2800">
              <a:latin typeface="Calibri" panose="020F0502020204030204" pitchFamily="34" charset="0"/>
            </a:endParaRPr>
          </a:p>
          <a:p>
            <a:pPr algn="ctr" eaLnBrk="1" hangingPunct="1"/>
            <a:r>
              <a:rPr lang="en-US" altLang="en-US" sz="2800">
                <a:solidFill>
                  <a:srgbClr val="C00000"/>
                </a:solidFill>
                <a:latin typeface="Calibri" panose="020F0502020204030204" pitchFamily="34" charset="0"/>
                <a:cs typeface="Arial" panose="020B0604020202020204" pitchFamily="34" charset="0"/>
              </a:rPr>
              <a:t>Very practical, widely used and successful</a:t>
            </a:r>
            <a:endParaRPr lang="en-US" altLang="en-US" sz="2800">
              <a:latin typeface="Calibri" panose="020F050202020403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CBBB-0833-4EA3-84E9-E2A850A49843}"/>
              </a:ext>
            </a:extLst>
          </p:cNvPr>
          <p:cNvSpPr>
            <a:spLocks noGrp="1"/>
          </p:cNvSpPr>
          <p:nvPr>
            <p:ph type="title"/>
          </p:nvPr>
        </p:nvSpPr>
        <p:spPr>
          <a:xfrm>
            <a:off x="609600" y="685800"/>
            <a:ext cx="7924800" cy="762000"/>
          </a:xfrm>
        </p:spPr>
        <p:txBody>
          <a:bodyPr/>
          <a:lstStyle/>
          <a:p>
            <a:pPr>
              <a:defRPr/>
            </a:pPr>
            <a:r>
              <a:rPr lang="en-US" spc="-35" dirty="0">
                <a:solidFill>
                  <a:srgbClr val="0000FF"/>
                </a:solidFill>
                <a:latin typeface="+mj-lt"/>
                <a:cs typeface="Arial"/>
              </a:rPr>
              <a:t>S</a:t>
            </a:r>
            <a:r>
              <a:rPr lang="en-US" spc="-15" dirty="0">
                <a:solidFill>
                  <a:srgbClr val="0000FF"/>
                </a:solidFill>
                <a:latin typeface="+mj-lt"/>
                <a:cs typeface="Arial"/>
              </a:rPr>
              <a:t>t</a:t>
            </a:r>
            <a:r>
              <a:rPr lang="en-US" spc="-30" dirty="0">
                <a:solidFill>
                  <a:srgbClr val="0000FF"/>
                </a:solidFill>
                <a:latin typeface="+mj-lt"/>
                <a:cs typeface="Arial"/>
              </a:rPr>
              <a:t>age</a:t>
            </a:r>
            <a:r>
              <a:rPr lang="en-US" spc="-25" dirty="0">
                <a:solidFill>
                  <a:srgbClr val="0000FF"/>
                </a:solidFill>
                <a:latin typeface="+mj-lt"/>
                <a:cs typeface="Arial"/>
              </a:rPr>
              <a:t>d</a:t>
            </a:r>
            <a:r>
              <a:rPr lang="en-US" spc="10" dirty="0">
                <a:solidFill>
                  <a:srgbClr val="0000FF"/>
                </a:solidFill>
                <a:latin typeface="+mj-lt"/>
                <a:cs typeface="Arial"/>
              </a:rPr>
              <a:t> </a:t>
            </a:r>
            <a:r>
              <a:rPr lang="en-US" spc="-30" dirty="0">
                <a:solidFill>
                  <a:srgbClr val="0000FF"/>
                </a:solidFill>
                <a:latin typeface="+mj-lt"/>
                <a:cs typeface="Arial"/>
              </a:rPr>
              <a:t>de</a:t>
            </a:r>
            <a:r>
              <a:rPr lang="en-US" spc="-10" dirty="0">
                <a:solidFill>
                  <a:srgbClr val="0000FF"/>
                </a:solidFill>
                <a:latin typeface="+mj-lt"/>
                <a:cs typeface="Arial"/>
              </a:rPr>
              <a:t>li</a:t>
            </a:r>
            <a:r>
              <a:rPr lang="en-US" spc="-30" dirty="0">
                <a:solidFill>
                  <a:srgbClr val="0000FF"/>
                </a:solidFill>
                <a:latin typeface="+mj-lt"/>
                <a:cs typeface="Arial"/>
              </a:rPr>
              <a:t>ve</a:t>
            </a:r>
            <a:r>
              <a:rPr lang="en-US" spc="-20" dirty="0">
                <a:solidFill>
                  <a:srgbClr val="0000FF"/>
                </a:solidFill>
                <a:latin typeface="+mj-lt"/>
                <a:cs typeface="Arial"/>
              </a:rPr>
              <a:t>ry</a:t>
            </a:r>
            <a:r>
              <a:rPr lang="en-US" spc="10" dirty="0">
                <a:solidFill>
                  <a:srgbClr val="0000FF"/>
                </a:solidFill>
                <a:latin typeface="+mj-lt"/>
                <a:cs typeface="Arial"/>
              </a:rPr>
              <a:t> </a:t>
            </a:r>
            <a:r>
              <a:rPr lang="en-US" spc="-45" dirty="0">
                <a:solidFill>
                  <a:srgbClr val="0000FF"/>
                </a:solidFill>
                <a:latin typeface="+mj-lt"/>
                <a:cs typeface="Arial"/>
              </a:rPr>
              <a:t>m</a:t>
            </a:r>
            <a:r>
              <a:rPr lang="en-US" spc="-30" dirty="0">
                <a:solidFill>
                  <a:srgbClr val="0000FF"/>
                </a:solidFill>
                <a:latin typeface="+mj-lt"/>
                <a:cs typeface="Arial"/>
              </a:rPr>
              <a:t>ode</a:t>
            </a:r>
            <a:r>
              <a:rPr lang="en-US" spc="-15" dirty="0">
                <a:solidFill>
                  <a:srgbClr val="0000FF"/>
                </a:solidFill>
                <a:latin typeface="+mj-lt"/>
                <a:cs typeface="Arial"/>
              </a:rPr>
              <a:t>l </a:t>
            </a:r>
            <a:r>
              <a:rPr lang="en-US" spc="-30" dirty="0">
                <a:solidFill>
                  <a:srgbClr val="0000FF"/>
                </a:solidFill>
                <a:latin typeface="+mj-lt"/>
                <a:cs typeface="Arial"/>
              </a:rPr>
              <a:t>d</a:t>
            </a:r>
            <a:r>
              <a:rPr lang="en-US" spc="-10" dirty="0">
                <a:solidFill>
                  <a:srgbClr val="0000FF"/>
                </a:solidFill>
                <a:latin typeface="+mj-lt"/>
                <a:cs typeface="Arial"/>
              </a:rPr>
              <a:t>i</a:t>
            </a:r>
            <a:r>
              <a:rPr lang="en-US" spc="-30" dirty="0">
                <a:solidFill>
                  <a:srgbClr val="0000FF"/>
                </a:solidFill>
                <a:latin typeface="+mj-lt"/>
                <a:cs typeface="Arial"/>
              </a:rPr>
              <a:t>sadvan</a:t>
            </a:r>
            <a:r>
              <a:rPr lang="en-US" spc="-15" dirty="0">
                <a:solidFill>
                  <a:srgbClr val="0000FF"/>
                </a:solidFill>
                <a:latin typeface="+mj-lt"/>
                <a:cs typeface="Arial"/>
              </a:rPr>
              <a:t>t</a:t>
            </a:r>
            <a:r>
              <a:rPr lang="en-US" spc="-30" dirty="0">
                <a:solidFill>
                  <a:srgbClr val="0000FF"/>
                </a:solidFill>
                <a:latin typeface="+mj-lt"/>
                <a:cs typeface="Arial"/>
              </a:rPr>
              <a:t>age</a:t>
            </a:r>
            <a:r>
              <a:rPr lang="en-US" spc="-25" dirty="0">
                <a:solidFill>
                  <a:srgbClr val="0000FF"/>
                </a:solidFill>
                <a:latin typeface="+mj-lt"/>
                <a:cs typeface="Arial"/>
              </a:rPr>
              <a:t>s</a:t>
            </a:r>
            <a:endParaRPr lang="en-US" dirty="0">
              <a:cs typeface="Helvetica" pitchFamily="34" charset="0"/>
            </a:endParaRPr>
          </a:p>
        </p:txBody>
      </p:sp>
      <p:sp>
        <p:nvSpPr>
          <p:cNvPr id="30723" name="Date Placeholder 3">
            <a:extLst>
              <a:ext uri="{FF2B5EF4-FFF2-40B4-BE49-F238E27FC236}">
                <a16:creationId xmlns:a16="http://schemas.microsoft.com/office/drawing/2014/main" id="{E23B4EC0-B77B-474F-8B55-0649C8A6F4D3}"/>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9F8ED1-2C33-444C-B601-67817C8DF5B0}"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0724" name="Slide Number Placeholder 4">
            <a:extLst>
              <a:ext uri="{FF2B5EF4-FFF2-40B4-BE49-F238E27FC236}">
                <a16:creationId xmlns:a16="http://schemas.microsoft.com/office/drawing/2014/main" id="{1799BF93-D61A-42D5-A0CF-12E9487807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630C3B0-C1AF-41E9-AB49-C78EFA67B20B}" type="slidenum">
              <a:rPr lang="en-US" altLang="en-US" smtClean="0">
                <a:solidFill>
                  <a:srgbClr val="898989"/>
                </a:solidFill>
                <a:latin typeface="Helvetica" panose="020B0604020202020204" pitchFamily="34" charset="0"/>
              </a:rPr>
              <a:pPr/>
              <a:t>28</a:t>
            </a:fld>
            <a:endParaRPr lang="en-US" altLang="en-US">
              <a:solidFill>
                <a:srgbClr val="898989"/>
              </a:solidFill>
              <a:latin typeface="Helvetica" panose="020B0604020202020204" pitchFamily="34" charset="0"/>
            </a:endParaRPr>
          </a:p>
        </p:txBody>
      </p:sp>
      <p:sp>
        <p:nvSpPr>
          <p:cNvPr id="30725" name="object 3">
            <a:extLst>
              <a:ext uri="{FF2B5EF4-FFF2-40B4-BE49-F238E27FC236}">
                <a16:creationId xmlns:a16="http://schemas.microsoft.com/office/drawing/2014/main" id="{3E6B299F-F385-426C-9E50-9C6047EDB8D2}"/>
              </a:ext>
            </a:extLst>
          </p:cNvPr>
          <p:cNvSpPr txBox="1">
            <a:spLocks noChangeArrowheads="1"/>
          </p:cNvSpPr>
          <p:nvPr/>
        </p:nvSpPr>
        <p:spPr bwMode="auto">
          <a:xfrm>
            <a:off x="609600" y="1752600"/>
            <a:ext cx="763111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42900">
              <a:tabLst>
                <a:tab pos="354013" algn="l"/>
              </a:tabLst>
              <a:defRPr>
                <a:solidFill>
                  <a:schemeClr val="tx1"/>
                </a:solidFill>
                <a:latin typeface="Arial" panose="020B0604020202020204" pitchFamily="34" charset="0"/>
                <a:ea typeface="ＭＳ Ｐゴシック" panose="020B0600070205080204" pitchFamily="34" charset="-128"/>
              </a:defRPr>
            </a:lvl1pPr>
            <a:lvl2pPr marL="742950" indent="-285750">
              <a:tabLst>
                <a:tab pos="354013" algn="l"/>
              </a:tabLst>
              <a:defRPr>
                <a:solidFill>
                  <a:schemeClr val="tx1"/>
                </a:solidFill>
                <a:latin typeface="Arial" panose="020B0604020202020204" pitchFamily="34" charset="0"/>
                <a:ea typeface="ＭＳ Ｐゴシック" panose="020B0600070205080204" pitchFamily="34" charset="-128"/>
              </a:defRPr>
            </a:lvl2pPr>
            <a:lvl3pPr marL="1143000" indent="-228600">
              <a:tabLst>
                <a:tab pos="354013" algn="l"/>
              </a:tabLst>
              <a:defRPr>
                <a:solidFill>
                  <a:schemeClr val="tx1"/>
                </a:solidFill>
                <a:latin typeface="Arial" panose="020B0604020202020204" pitchFamily="34" charset="0"/>
                <a:ea typeface="ＭＳ Ｐゴシック" panose="020B0600070205080204" pitchFamily="34" charset="-128"/>
              </a:defRPr>
            </a:lvl3pPr>
            <a:lvl4pPr marL="1600200" indent="-228600">
              <a:tabLst>
                <a:tab pos="354013" algn="l"/>
              </a:tabLst>
              <a:defRPr>
                <a:solidFill>
                  <a:schemeClr val="tx1"/>
                </a:solidFill>
                <a:latin typeface="Arial" panose="020B0604020202020204" pitchFamily="34" charset="0"/>
                <a:ea typeface="ＭＳ Ｐゴシック" panose="020B0600070205080204" pitchFamily="34" charset="-128"/>
              </a:defRPr>
            </a:lvl4pPr>
            <a:lvl5pPr marL="2057400" indent="-228600">
              <a:tabLst>
                <a:tab pos="354013"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4013" algn="l"/>
              </a:tabLst>
              <a:defRPr>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Requires tight coordination with documentation, management, marketing</a:t>
            </a: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Product must be decomposable</a:t>
            </a: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lnSpc>
                <a:spcPts val="1000"/>
              </a:lnSpc>
              <a:buFont typeface="Arial" panose="020B0604020202020204" pitchFamily="34" charset="0"/>
              <a:buChar char="•"/>
            </a:pPr>
            <a:endParaRPr lang="en-US" altLang="en-US" sz="1000">
              <a:latin typeface="Calibri" panose="020F0502020204030204" pitchFamily="34" charset="0"/>
            </a:endParaRPr>
          </a:p>
          <a:p>
            <a:pPr eaLnBrk="1" hangingPunct="1">
              <a:buFont typeface="Arial" panose="020B0604020202020204" pitchFamily="34" charset="0"/>
              <a:buChar char="•"/>
            </a:pPr>
            <a:r>
              <a:rPr lang="en-US" altLang="en-US" sz="3200">
                <a:latin typeface="Calibri" panose="020F0502020204030204" pitchFamily="34" charset="0"/>
                <a:cs typeface="Arial" panose="020B0604020202020204" pitchFamily="34" charset="0"/>
              </a:rPr>
              <a:t>Extra releases cause overhead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7D9C-055A-49CD-8C22-EAEC7F772DA5}"/>
              </a:ext>
            </a:extLst>
          </p:cNvPr>
          <p:cNvSpPr>
            <a:spLocks noGrp="1"/>
          </p:cNvSpPr>
          <p:nvPr>
            <p:ph type="title"/>
          </p:nvPr>
        </p:nvSpPr>
        <p:spPr>
          <a:xfrm>
            <a:off x="609600" y="685800"/>
            <a:ext cx="7924800" cy="762000"/>
          </a:xfrm>
        </p:spPr>
        <p:txBody>
          <a:bodyPr/>
          <a:lstStyle/>
          <a:p>
            <a:pPr>
              <a:defRPr/>
            </a:pPr>
            <a:r>
              <a:rPr lang="en-US" spc="-35" dirty="0">
                <a:solidFill>
                  <a:srgbClr val="0000FF"/>
                </a:solidFill>
                <a:latin typeface="+mj-lt"/>
                <a:cs typeface="Arial"/>
              </a:rPr>
              <a:t>E</a:t>
            </a:r>
            <a:r>
              <a:rPr lang="en-US" spc="-30" dirty="0">
                <a:solidFill>
                  <a:srgbClr val="0000FF"/>
                </a:solidFill>
                <a:latin typeface="+mj-lt"/>
                <a:cs typeface="Arial"/>
              </a:rPr>
              <a:t>vo</a:t>
            </a:r>
            <a:r>
              <a:rPr lang="en-US" spc="-10" dirty="0">
                <a:solidFill>
                  <a:srgbClr val="0000FF"/>
                </a:solidFill>
                <a:latin typeface="+mj-lt"/>
                <a:cs typeface="Arial"/>
              </a:rPr>
              <a:t>l</a:t>
            </a:r>
            <a:r>
              <a:rPr lang="en-US" spc="-30" dirty="0">
                <a:solidFill>
                  <a:srgbClr val="0000FF"/>
                </a:solidFill>
                <a:latin typeface="+mj-lt"/>
                <a:cs typeface="Arial"/>
              </a:rPr>
              <a:t>u</a:t>
            </a:r>
            <a:r>
              <a:rPr lang="en-US" spc="-15" dirty="0">
                <a:solidFill>
                  <a:srgbClr val="0000FF"/>
                </a:solidFill>
                <a:latin typeface="+mj-lt"/>
                <a:cs typeface="Arial"/>
              </a:rPr>
              <a:t>t</a:t>
            </a:r>
            <a:r>
              <a:rPr lang="en-US" spc="-10" dirty="0">
                <a:solidFill>
                  <a:srgbClr val="0000FF"/>
                </a:solidFill>
                <a:latin typeface="+mj-lt"/>
                <a:cs typeface="Arial"/>
              </a:rPr>
              <a:t>i</a:t>
            </a:r>
            <a:r>
              <a:rPr lang="en-US" spc="-30" dirty="0">
                <a:solidFill>
                  <a:srgbClr val="0000FF"/>
                </a:solidFill>
                <a:latin typeface="+mj-lt"/>
                <a:cs typeface="Arial"/>
              </a:rPr>
              <a:t>ona</a:t>
            </a:r>
            <a:r>
              <a:rPr lang="en-US" spc="-20" dirty="0">
                <a:solidFill>
                  <a:srgbClr val="0000FF"/>
                </a:solidFill>
                <a:latin typeface="+mj-lt"/>
                <a:cs typeface="Arial"/>
              </a:rPr>
              <a:t>ry</a:t>
            </a:r>
            <a:r>
              <a:rPr lang="en-US" spc="10" dirty="0">
                <a:solidFill>
                  <a:srgbClr val="0000FF"/>
                </a:solidFill>
                <a:latin typeface="+mj-lt"/>
                <a:cs typeface="Arial"/>
              </a:rPr>
              <a:t> </a:t>
            </a:r>
            <a:r>
              <a:rPr lang="en-US" spc="-30" dirty="0">
                <a:solidFill>
                  <a:srgbClr val="0000FF"/>
                </a:solidFill>
                <a:latin typeface="+mj-lt"/>
                <a:cs typeface="Arial"/>
              </a:rPr>
              <a:t>p</a:t>
            </a:r>
            <a:r>
              <a:rPr lang="en-US" spc="-20" dirty="0">
                <a:solidFill>
                  <a:srgbClr val="0000FF"/>
                </a:solidFill>
                <a:latin typeface="+mj-lt"/>
                <a:cs typeface="Arial"/>
              </a:rPr>
              <a:t>r</a:t>
            </a:r>
            <a:r>
              <a:rPr lang="en-US" spc="-30" dirty="0">
                <a:solidFill>
                  <a:srgbClr val="0000FF"/>
                </a:solidFill>
                <a:latin typeface="+mj-lt"/>
                <a:cs typeface="Arial"/>
              </a:rPr>
              <a:t>o</a:t>
            </a:r>
            <a:r>
              <a:rPr lang="en-US" spc="-15" dirty="0">
                <a:solidFill>
                  <a:srgbClr val="0000FF"/>
                </a:solidFill>
                <a:latin typeface="+mj-lt"/>
                <a:cs typeface="Arial"/>
              </a:rPr>
              <a:t>t</a:t>
            </a:r>
            <a:r>
              <a:rPr lang="en-US" spc="-30" dirty="0">
                <a:solidFill>
                  <a:srgbClr val="0000FF"/>
                </a:solidFill>
                <a:latin typeface="+mj-lt"/>
                <a:cs typeface="Arial"/>
              </a:rPr>
              <a:t>o</a:t>
            </a:r>
            <a:r>
              <a:rPr lang="en-US" spc="-15" dirty="0">
                <a:solidFill>
                  <a:srgbClr val="0000FF"/>
                </a:solidFill>
                <a:latin typeface="+mj-lt"/>
                <a:cs typeface="Arial"/>
              </a:rPr>
              <a:t>t</a:t>
            </a:r>
            <a:r>
              <a:rPr lang="en-US" spc="-30" dirty="0">
                <a:solidFill>
                  <a:srgbClr val="0000FF"/>
                </a:solidFill>
                <a:latin typeface="+mj-lt"/>
                <a:cs typeface="Arial"/>
              </a:rPr>
              <a:t>yp</a:t>
            </a:r>
            <a:r>
              <a:rPr lang="en-US" spc="-10" dirty="0">
                <a:solidFill>
                  <a:srgbClr val="0000FF"/>
                </a:solidFill>
                <a:latin typeface="+mj-lt"/>
                <a:cs typeface="Arial"/>
              </a:rPr>
              <a:t>i</a:t>
            </a:r>
            <a:r>
              <a:rPr lang="en-US" spc="-30" dirty="0">
                <a:solidFill>
                  <a:srgbClr val="0000FF"/>
                </a:solidFill>
                <a:latin typeface="+mj-lt"/>
                <a:cs typeface="Arial"/>
              </a:rPr>
              <a:t>n</a:t>
            </a:r>
            <a:r>
              <a:rPr lang="en-US" spc="-25" dirty="0">
                <a:solidFill>
                  <a:srgbClr val="0000FF"/>
                </a:solidFill>
                <a:latin typeface="+mj-lt"/>
                <a:cs typeface="Arial"/>
              </a:rPr>
              <a:t>g</a:t>
            </a:r>
            <a:r>
              <a:rPr lang="en-US" spc="20" dirty="0">
                <a:solidFill>
                  <a:srgbClr val="0000FF"/>
                </a:solidFill>
                <a:latin typeface="+mj-lt"/>
                <a:cs typeface="Arial"/>
              </a:rPr>
              <a:t> </a:t>
            </a:r>
            <a:r>
              <a:rPr lang="en-US" spc="-45" dirty="0">
                <a:solidFill>
                  <a:srgbClr val="0000FF"/>
                </a:solidFill>
                <a:latin typeface="+mj-lt"/>
                <a:cs typeface="Arial"/>
              </a:rPr>
              <a:t>m</a:t>
            </a:r>
            <a:r>
              <a:rPr lang="en-US" spc="-30" dirty="0">
                <a:solidFill>
                  <a:srgbClr val="0000FF"/>
                </a:solidFill>
                <a:latin typeface="+mj-lt"/>
                <a:cs typeface="Arial"/>
              </a:rPr>
              <a:t>ode</a:t>
            </a:r>
            <a:r>
              <a:rPr lang="en-US" spc="-15" dirty="0">
                <a:solidFill>
                  <a:srgbClr val="0000FF"/>
                </a:solidFill>
                <a:latin typeface="+mj-lt"/>
                <a:cs typeface="Arial"/>
              </a:rPr>
              <a:t>l</a:t>
            </a:r>
            <a:endParaRPr lang="en-US" dirty="0">
              <a:latin typeface="+mj-lt"/>
              <a:cs typeface="Helvetica" pitchFamily="34" charset="0"/>
            </a:endParaRPr>
          </a:p>
        </p:txBody>
      </p:sp>
      <p:sp>
        <p:nvSpPr>
          <p:cNvPr id="31747" name="Date Placeholder 3">
            <a:extLst>
              <a:ext uri="{FF2B5EF4-FFF2-40B4-BE49-F238E27FC236}">
                <a16:creationId xmlns:a16="http://schemas.microsoft.com/office/drawing/2014/main" id="{44488388-36A3-439F-B0FC-F3EE1C2969AF}"/>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EF087A-5696-4BD9-921A-84C997F199A7}"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1748" name="Slide Number Placeholder 4">
            <a:extLst>
              <a:ext uri="{FF2B5EF4-FFF2-40B4-BE49-F238E27FC236}">
                <a16:creationId xmlns:a16="http://schemas.microsoft.com/office/drawing/2014/main" id="{672EF979-9842-4724-A989-7EB89E7A94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E9E70A-76C3-4BFE-B184-A0422B4D65D2}" type="slidenum">
              <a:rPr lang="en-US" altLang="en-US" smtClean="0">
                <a:solidFill>
                  <a:srgbClr val="898989"/>
                </a:solidFill>
                <a:latin typeface="Helvetica" panose="020B0604020202020204" pitchFamily="34" charset="0"/>
              </a:rPr>
              <a:pPr/>
              <a:t>29</a:t>
            </a:fld>
            <a:endParaRPr lang="en-US" altLang="en-US">
              <a:solidFill>
                <a:srgbClr val="898989"/>
              </a:solidFill>
              <a:latin typeface="Helvetica" panose="020B0604020202020204" pitchFamily="34" charset="0"/>
            </a:endParaRPr>
          </a:p>
        </p:txBody>
      </p:sp>
      <p:pic>
        <p:nvPicPr>
          <p:cNvPr id="31749" name="Picture 2" descr="http://crackmba.com/wp-content/uploads/2012/02/Evalutionalry-prototype.jpg">
            <a:extLst>
              <a:ext uri="{FF2B5EF4-FFF2-40B4-BE49-F238E27FC236}">
                <a16:creationId xmlns:a16="http://schemas.microsoft.com/office/drawing/2014/main" id="{10D96558-7880-4AF7-916E-D3E9E75E4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3054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object 5">
            <a:extLst>
              <a:ext uri="{FF2B5EF4-FFF2-40B4-BE49-F238E27FC236}">
                <a16:creationId xmlns:a16="http://schemas.microsoft.com/office/drawing/2014/main" id="{E5B8FC00-DFFD-4291-89D6-F908DE4232F2}"/>
              </a:ext>
            </a:extLst>
          </p:cNvPr>
          <p:cNvSpPr>
            <a:spLocks noChangeArrowheads="1"/>
          </p:cNvSpPr>
          <p:nvPr/>
        </p:nvSpPr>
        <p:spPr bwMode="auto">
          <a:xfrm>
            <a:off x="1514475" y="3657600"/>
            <a:ext cx="5953125" cy="18716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 name="object 4">
            <a:extLst>
              <a:ext uri="{FF2B5EF4-FFF2-40B4-BE49-F238E27FC236}">
                <a16:creationId xmlns:a16="http://schemas.microsoft.com/office/drawing/2014/main" id="{F76118FE-7137-4056-9C07-45FDEEAAE8FA}"/>
              </a:ext>
            </a:extLst>
          </p:cNvPr>
          <p:cNvSpPr txBox="1"/>
          <p:nvPr/>
        </p:nvSpPr>
        <p:spPr>
          <a:xfrm>
            <a:off x="990600" y="5507038"/>
            <a:ext cx="7040563" cy="376237"/>
          </a:xfrm>
          <a:prstGeom prst="rect">
            <a:avLst/>
          </a:prstGeom>
        </p:spPr>
        <p:txBody>
          <a:bodyPr lIns="0" tIns="0" rIns="0" bIns="0"/>
          <a:lstStyle/>
          <a:p>
            <a:pPr marL="12700" eaLnBrk="1" hangingPunct="1">
              <a:defRPr/>
            </a:pPr>
            <a:r>
              <a:rPr sz="2400" spc="-10" dirty="0">
                <a:latin typeface="Arial"/>
                <a:ea typeface="ＭＳ Ｐゴシック" pitchFamily="-65" charset="-128"/>
                <a:cs typeface="Arial"/>
              </a:rPr>
              <a:t>D</a:t>
            </a:r>
            <a:r>
              <a:rPr sz="2400" spc="-5" dirty="0">
                <a:latin typeface="Arial"/>
                <a:ea typeface="ＭＳ Ｐゴシック" pitchFamily="-65" charset="-128"/>
                <a:cs typeface="Arial"/>
              </a:rPr>
              <a:t>e</a:t>
            </a:r>
            <a:r>
              <a:rPr sz="2400" dirty="0">
                <a:latin typeface="Arial"/>
                <a:ea typeface="ＭＳ Ｐゴシック" pitchFamily="-65" charset="-128"/>
                <a:cs typeface="Arial"/>
              </a:rPr>
              <a:t>v</a:t>
            </a:r>
            <a:r>
              <a:rPr sz="2400" spc="-5" dirty="0">
                <a:latin typeface="Arial"/>
                <a:ea typeface="ＭＳ Ｐゴシック" pitchFamily="-65" charset="-128"/>
                <a:cs typeface="Arial"/>
              </a:rPr>
              <a:t>e</a:t>
            </a:r>
            <a:r>
              <a:rPr sz="2400" spc="-10" dirty="0">
                <a:latin typeface="Arial"/>
                <a:ea typeface="ＭＳ Ｐゴシック" pitchFamily="-65" charset="-128"/>
                <a:cs typeface="Arial"/>
              </a:rPr>
              <a:t>l</a:t>
            </a:r>
            <a:r>
              <a:rPr sz="2400" spc="-5" dirty="0">
                <a:latin typeface="Arial"/>
                <a:ea typeface="ＭＳ Ｐゴシック" pitchFamily="-65" charset="-128"/>
                <a:cs typeface="Arial"/>
              </a:rPr>
              <a:t>o</a:t>
            </a:r>
            <a:r>
              <a:rPr sz="2400" dirty="0">
                <a:latin typeface="Arial"/>
                <a:ea typeface="ＭＳ Ｐゴシック" pitchFamily="-65" charset="-128"/>
                <a:cs typeface="Arial"/>
              </a:rPr>
              <a:t>p</a:t>
            </a:r>
            <a:r>
              <a:rPr sz="2400" spc="35" dirty="0">
                <a:latin typeface="Arial"/>
                <a:ea typeface="ＭＳ Ｐゴシック" pitchFamily="-65" charset="-128"/>
                <a:cs typeface="Arial"/>
              </a:rPr>
              <a:t> </a:t>
            </a:r>
            <a:r>
              <a:rPr sz="2400" dirty="0">
                <a:latin typeface="Arial"/>
                <a:ea typeface="ＭＳ Ｐゴシック" pitchFamily="-65" charset="-128"/>
                <a:cs typeface="Arial"/>
              </a:rPr>
              <a:t>a</a:t>
            </a:r>
            <a:r>
              <a:rPr sz="2400" spc="-10" dirty="0">
                <a:latin typeface="Arial"/>
                <a:ea typeface="ＭＳ Ｐゴシック" pitchFamily="-65" charset="-128"/>
                <a:cs typeface="Arial"/>
              </a:rPr>
              <a:t> </a:t>
            </a:r>
            <a:r>
              <a:rPr sz="2400" dirty="0">
                <a:latin typeface="Arial"/>
                <a:ea typeface="ＭＳ Ｐゴシック" pitchFamily="-65" charset="-128"/>
                <a:cs typeface="Arial"/>
              </a:rPr>
              <a:t>sk</a:t>
            </a:r>
            <a:r>
              <a:rPr sz="2400" spc="-5" dirty="0">
                <a:latin typeface="Arial"/>
                <a:ea typeface="ＭＳ Ｐゴシック" pitchFamily="-65" charset="-128"/>
                <a:cs typeface="Arial"/>
              </a:rPr>
              <a:t>e</a:t>
            </a:r>
            <a:r>
              <a:rPr sz="2400" spc="-10" dirty="0">
                <a:latin typeface="Arial"/>
                <a:ea typeface="ＭＳ Ｐゴシック" pitchFamily="-65" charset="-128"/>
                <a:cs typeface="Arial"/>
              </a:rPr>
              <a:t>l</a:t>
            </a:r>
            <a:r>
              <a:rPr sz="2400" spc="-5" dirty="0">
                <a:latin typeface="Arial"/>
                <a:ea typeface="ＭＳ Ｐゴシック" pitchFamily="-65" charset="-128"/>
                <a:cs typeface="Arial"/>
              </a:rPr>
              <a:t>eto</a:t>
            </a:r>
            <a:r>
              <a:rPr sz="2400" dirty="0">
                <a:latin typeface="Arial"/>
                <a:ea typeface="ＭＳ Ｐゴシック" pitchFamily="-65" charset="-128"/>
                <a:cs typeface="Arial"/>
              </a:rPr>
              <a:t>n</a:t>
            </a:r>
            <a:r>
              <a:rPr sz="2400" spc="10" dirty="0">
                <a:latin typeface="Arial"/>
                <a:ea typeface="ＭＳ Ｐゴシック" pitchFamily="-65" charset="-128"/>
                <a:cs typeface="Arial"/>
              </a:rPr>
              <a:t> </a:t>
            </a:r>
            <a:r>
              <a:rPr sz="2400" spc="-15" dirty="0">
                <a:latin typeface="Arial"/>
                <a:ea typeface="ＭＳ Ｐゴシック" pitchFamily="-65" charset="-128"/>
                <a:cs typeface="Arial"/>
              </a:rPr>
              <a:t>sys</a:t>
            </a:r>
            <a:r>
              <a:rPr sz="2400" spc="-5" dirty="0">
                <a:latin typeface="Arial"/>
                <a:ea typeface="ＭＳ Ｐゴシック" pitchFamily="-65" charset="-128"/>
                <a:cs typeface="Arial"/>
              </a:rPr>
              <a:t>te</a:t>
            </a:r>
            <a:r>
              <a:rPr sz="2400" dirty="0">
                <a:latin typeface="Arial"/>
                <a:ea typeface="ＭＳ Ｐゴシック" pitchFamily="-65" charset="-128"/>
                <a:cs typeface="Arial"/>
              </a:rPr>
              <a:t>m</a:t>
            </a:r>
            <a:r>
              <a:rPr sz="2400" spc="-5" dirty="0">
                <a:latin typeface="Arial"/>
                <a:ea typeface="ＭＳ Ｐゴシック" pitchFamily="-65" charset="-128"/>
                <a:cs typeface="Arial"/>
              </a:rPr>
              <a:t> an</a:t>
            </a:r>
            <a:r>
              <a:rPr sz="2400" dirty="0">
                <a:latin typeface="Arial"/>
                <a:ea typeface="ＭＳ Ｐゴシック" pitchFamily="-65" charset="-128"/>
                <a:cs typeface="Arial"/>
              </a:rPr>
              <a:t>d </a:t>
            </a:r>
            <a:r>
              <a:rPr sz="2400" spc="-5" dirty="0">
                <a:latin typeface="Arial"/>
                <a:ea typeface="ＭＳ Ｐゴシック" pitchFamily="-65" charset="-128"/>
                <a:cs typeface="Arial"/>
              </a:rPr>
              <a:t>e</a:t>
            </a:r>
            <a:r>
              <a:rPr sz="2400" dirty="0">
                <a:latin typeface="Arial"/>
                <a:ea typeface="ＭＳ Ｐゴシック" pitchFamily="-65" charset="-128"/>
                <a:cs typeface="Arial"/>
              </a:rPr>
              <a:t>v</a:t>
            </a:r>
            <a:r>
              <a:rPr sz="2400" spc="-5" dirty="0">
                <a:latin typeface="Arial"/>
                <a:ea typeface="ＭＳ Ｐゴシック" pitchFamily="-65" charset="-128"/>
                <a:cs typeface="Arial"/>
              </a:rPr>
              <a:t>o</a:t>
            </a:r>
            <a:r>
              <a:rPr sz="2400" spc="-10" dirty="0">
                <a:latin typeface="Arial"/>
                <a:ea typeface="ＭＳ Ｐゴシック" pitchFamily="-65" charset="-128"/>
                <a:cs typeface="Arial"/>
              </a:rPr>
              <a:t>l</a:t>
            </a:r>
            <a:r>
              <a:rPr sz="2400" dirty="0">
                <a:latin typeface="Arial"/>
                <a:ea typeface="ＭＳ Ｐゴシック" pitchFamily="-65" charset="-128"/>
                <a:cs typeface="Arial"/>
              </a:rPr>
              <a:t>ve</a:t>
            </a:r>
            <a:r>
              <a:rPr sz="2400" spc="25" dirty="0">
                <a:latin typeface="Arial"/>
                <a:ea typeface="ＭＳ Ｐゴシック" pitchFamily="-65" charset="-128"/>
                <a:cs typeface="Arial"/>
              </a:rPr>
              <a:t> </a:t>
            </a:r>
            <a:r>
              <a:rPr sz="2400" spc="-10" dirty="0">
                <a:latin typeface="Arial"/>
                <a:ea typeface="ＭＳ Ｐゴシック" pitchFamily="-65" charset="-128"/>
                <a:cs typeface="Arial"/>
              </a:rPr>
              <a:t>it</a:t>
            </a:r>
            <a:r>
              <a:rPr sz="2400" spc="-5" dirty="0">
                <a:latin typeface="Arial"/>
                <a:ea typeface="ＭＳ Ｐゴシック" pitchFamily="-65" charset="-128"/>
                <a:cs typeface="Arial"/>
              </a:rPr>
              <a:t> fo</a:t>
            </a:r>
            <a:r>
              <a:rPr sz="2400" dirty="0">
                <a:latin typeface="Arial"/>
                <a:ea typeface="ＭＳ Ｐゴシック" pitchFamily="-65" charset="-128"/>
                <a:cs typeface="Arial"/>
              </a:rPr>
              <a:t>r</a:t>
            </a:r>
            <a:r>
              <a:rPr sz="2400" spc="-5" dirty="0">
                <a:latin typeface="Arial"/>
                <a:ea typeface="ＭＳ Ｐゴシック" pitchFamily="-65" charset="-128"/>
                <a:cs typeface="Arial"/>
              </a:rPr>
              <a:t> de</a:t>
            </a:r>
            <a:r>
              <a:rPr sz="2400" spc="-10" dirty="0">
                <a:latin typeface="Arial"/>
                <a:ea typeface="ＭＳ Ｐゴシック" pitchFamily="-65" charset="-128"/>
                <a:cs typeface="Arial"/>
              </a:rPr>
              <a:t>li</a:t>
            </a:r>
            <a:r>
              <a:rPr sz="2400" dirty="0">
                <a:latin typeface="Arial"/>
                <a:ea typeface="ＭＳ Ｐゴシック" pitchFamily="-65" charset="-128"/>
                <a:cs typeface="Arial"/>
              </a:rPr>
              <a:t>v</a:t>
            </a:r>
            <a:r>
              <a:rPr sz="2400" spc="-5" dirty="0">
                <a:latin typeface="Arial"/>
                <a:ea typeface="ＭＳ Ｐゴシック" pitchFamily="-65" charset="-128"/>
                <a:cs typeface="Arial"/>
              </a:rPr>
              <a:t>e</a:t>
            </a:r>
            <a:r>
              <a:rPr sz="2400" dirty="0">
                <a:latin typeface="Arial"/>
                <a:ea typeface="ＭＳ Ｐゴシック" pitchFamily="-65" charset="-128"/>
                <a:cs typeface="Arial"/>
              </a:rPr>
              <a: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79782ED-ACA1-4505-9CE7-3D9B488D3180}"/>
              </a:ext>
            </a:extLst>
          </p:cNvPr>
          <p:cNvSpPr>
            <a:spLocks noGrp="1"/>
          </p:cNvSpPr>
          <p:nvPr>
            <p:ph type="title"/>
          </p:nvPr>
        </p:nvSpPr>
        <p:spPr/>
        <p:txBody>
          <a:bodyPr/>
          <a:lstStyle/>
          <a:p>
            <a:r>
              <a:rPr lang="en-US" altLang="en-US">
                <a:ea typeface="ＭＳ Ｐゴシック" panose="020B0600070205080204" pitchFamily="34" charset="-128"/>
                <a:cs typeface="Helvetica Neue" pitchFamily="-65" charset="0"/>
              </a:rPr>
              <a:t>US Equity Trading by Market Participant</a:t>
            </a:r>
          </a:p>
        </p:txBody>
      </p:sp>
      <p:sp>
        <p:nvSpPr>
          <p:cNvPr id="34819" name="Date Placeholder 3">
            <a:extLst>
              <a:ext uri="{FF2B5EF4-FFF2-40B4-BE49-F238E27FC236}">
                <a16:creationId xmlns:a16="http://schemas.microsoft.com/office/drawing/2014/main" id="{F1ABDD36-B9C9-49C7-82C8-A1E698389E8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E96EF03A-DFBD-487E-822C-172C2E79F719}"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34820" name="Slide Number Placeholder 4">
            <a:extLst>
              <a:ext uri="{FF2B5EF4-FFF2-40B4-BE49-F238E27FC236}">
                <a16:creationId xmlns:a16="http://schemas.microsoft.com/office/drawing/2014/main" id="{09A62B7A-6918-4142-A0AC-7A712034B7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F100C2F-88AE-4AA8-9F6B-60BAAE19CB18}"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grpSp>
        <p:nvGrpSpPr>
          <p:cNvPr id="34821" name="Group 49">
            <a:extLst>
              <a:ext uri="{FF2B5EF4-FFF2-40B4-BE49-F238E27FC236}">
                <a16:creationId xmlns:a16="http://schemas.microsoft.com/office/drawing/2014/main" id="{AE5BEDA3-0E83-4017-9B73-EBCDB4EC9D19}"/>
              </a:ext>
            </a:extLst>
          </p:cNvPr>
          <p:cNvGrpSpPr>
            <a:grpSpLocks/>
          </p:cNvGrpSpPr>
          <p:nvPr/>
        </p:nvGrpSpPr>
        <p:grpSpPr bwMode="auto">
          <a:xfrm>
            <a:off x="609600" y="1428750"/>
            <a:ext cx="7783513" cy="4133850"/>
            <a:chOff x="750888" y="1295400"/>
            <a:chExt cx="7783512" cy="4133850"/>
          </a:xfrm>
        </p:grpSpPr>
        <p:sp>
          <p:nvSpPr>
            <p:cNvPr id="34823" name="Rectangle 10">
              <a:extLst>
                <a:ext uri="{FF2B5EF4-FFF2-40B4-BE49-F238E27FC236}">
                  <a16:creationId xmlns:a16="http://schemas.microsoft.com/office/drawing/2014/main" id="{21299B30-78E0-473D-8E96-D7E855D9F11D}"/>
                </a:ext>
              </a:extLst>
            </p:cNvPr>
            <p:cNvSpPr>
              <a:spLocks noChangeArrowheads="1"/>
            </p:cNvSpPr>
            <p:nvPr/>
          </p:nvSpPr>
          <p:spPr bwMode="auto">
            <a:xfrm>
              <a:off x="2674938" y="3028950"/>
              <a:ext cx="255587" cy="536575"/>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4" name="Rectangle 11">
              <a:extLst>
                <a:ext uri="{FF2B5EF4-FFF2-40B4-BE49-F238E27FC236}">
                  <a16:creationId xmlns:a16="http://schemas.microsoft.com/office/drawing/2014/main" id="{784328B9-BB5E-412A-9A85-51C19EB93E07}"/>
                </a:ext>
              </a:extLst>
            </p:cNvPr>
            <p:cNvSpPr>
              <a:spLocks noChangeArrowheads="1"/>
            </p:cNvSpPr>
            <p:nvPr/>
          </p:nvSpPr>
          <p:spPr bwMode="auto">
            <a:xfrm>
              <a:off x="2930525" y="3028950"/>
              <a:ext cx="650875" cy="536575"/>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5" name="Rectangle 12">
              <a:extLst>
                <a:ext uri="{FF2B5EF4-FFF2-40B4-BE49-F238E27FC236}">
                  <a16:creationId xmlns:a16="http://schemas.microsoft.com/office/drawing/2014/main" id="{6CD50472-6CAC-478F-B7DC-BCA2FD6C2511}"/>
                </a:ext>
              </a:extLst>
            </p:cNvPr>
            <p:cNvSpPr>
              <a:spLocks noChangeArrowheads="1"/>
            </p:cNvSpPr>
            <p:nvPr/>
          </p:nvSpPr>
          <p:spPr bwMode="auto">
            <a:xfrm>
              <a:off x="3581400" y="3028950"/>
              <a:ext cx="1244600" cy="5365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6" name="Rectangle 13">
              <a:extLst>
                <a:ext uri="{FF2B5EF4-FFF2-40B4-BE49-F238E27FC236}">
                  <a16:creationId xmlns:a16="http://schemas.microsoft.com/office/drawing/2014/main" id="{DCE6A995-5AC5-4DEA-B8F9-5EE6BBD64DAB}"/>
                </a:ext>
              </a:extLst>
            </p:cNvPr>
            <p:cNvSpPr>
              <a:spLocks noChangeArrowheads="1"/>
            </p:cNvSpPr>
            <p:nvPr/>
          </p:nvSpPr>
          <p:spPr bwMode="auto">
            <a:xfrm>
              <a:off x="4826000" y="3028950"/>
              <a:ext cx="1547813" cy="53657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7" name="Rectangle 14">
              <a:extLst>
                <a:ext uri="{FF2B5EF4-FFF2-40B4-BE49-F238E27FC236}">
                  <a16:creationId xmlns:a16="http://schemas.microsoft.com/office/drawing/2014/main" id="{578C5457-5484-49E5-A4C7-D239646FE034}"/>
                </a:ext>
              </a:extLst>
            </p:cNvPr>
            <p:cNvSpPr>
              <a:spLocks noChangeArrowheads="1"/>
            </p:cNvSpPr>
            <p:nvPr/>
          </p:nvSpPr>
          <p:spPr bwMode="auto">
            <a:xfrm>
              <a:off x="2674938" y="1700212"/>
              <a:ext cx="377825" cy="527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8" name="Rectangle 15">
              <a:extLst>
                <a:ext uri="{FF2B5EF4-FFF2-40B4-BE49-F238E27FC236}">
                  <a16:creationId xmlns:a16="http://schemas.microsoft.com/office/drawing/2014/main" id="{1C4155D3-0983-42BD-B501-4E411876F21D}"/>
                </a:ext>
              </a:extLst>
            </p:cNvPr>
            <p:cNvSpPr>
              <a:spLocks noChangeArrowheads="1"/>
            </p:cNvSpPr>
            <p:nvPr/>
          </p:nvSpPr>
          <p:spPr bwMode="auto">
            <a:xfrm>
              <a:off x="3052763" y="1700212"/>
              <a:ext cx="2670175" cy="527050"/>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29" name="Rectangle 16">
              <a:extLst>
                <a:ext uri="{FF2B5EF4-FFF2-40B4-BE49-F238E27FC236}">
                  <a16:creationId xmlns:a16="http://schemas.microsoft.com/office/drawing/2014/main" id="{DC3F1D00-4A2E-4AE4-9B32-8FA0E325559B}"/>
                </a:ext>
              </a:extLst>
            </p:cNvPr>
            <p:cNvSpPr>
              <a:spLocks noChangeArrowheads="1"/>
            </p:cNvSpPr>
            <p:nvPr/>
          </p:nvSpPr>
          <p:spPr bwMode="auto">
            <a:xfrm>
              <a:off x="5722938" y="1700212"/>
              <a:ext cx="2811462" cy="527050"/>
            </a:xfrm>
            <a:prstGeom prst="rect">
              <a:avLst/>
            </a:prstGeom>
            <a:solidFill>
              <a:srgbClr val="99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0" name="Line 17">
              <a:extLst>
                <a:ext uri="{FF2B5EF4-FFF2-40B4-BE49-F238E27FC236}">
                  <a16:creationId xmlns:a16="http://schemas.microsoft.com/office/drawing/2014/main" id="{F7DA5FD0-F641-4DBF-9343-FD4C23743CF9}"/>
                </a:ext>
              </a:extLst>
            </p:cNvPr>
            <p:cNvSpPr>
              <a:spLocks noChangeShapeType="1"/>
            </p:cNvSpPr>
            <p:nvPr/>
          </p:nvSpPr>
          <p:spPr bwMode="auto">
            <a:xfrm>
              <a:off x="2674938" y="1295400"/>
              <a:ext cx="0" cy="2667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1" name="Line 18">
              <a:extLst>
                <a:ext uri="{FF2B5EF4-FFF2-40B4-BE49-F238E27FC236}">
                  <a16:creationId xmlns:a16="http://schemas.microsoft.com/office/drawing/2014/main" id="{10654A4C-3B49-444C-9B2E-5378FECD530D}"/>
                </a:ext>
              </a:extLst>
            </p:cNvPr>
            <p:cNvSpPr>
              <a:spLocks noChangeShapeType="1"/>
            </p:cNvSpPr>
            <p:nvPr/>
          </p:nvSpPr>
          <p:spPr bwMode="auto">
            <a:xfrm>
              <a:off x="2617788" y="3962400"/>
              <a:ext cx="57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2" name="Line 19">
              <a:extLst>
                <a:ext uri="{FF2B5EF4-FFF2-40B4-BE49-F238E27FC236}">
                  <a16:creationId xmlns:a16="http://schemas.microsoft.com/office/drawing/2014/main" id="{A780ED6D-7F50-4958-9ABA-3DF225692FE3}"/>
                </a:ext>
              </a:extLst>
            </p:cNvPr>
            <p:cNvSpPr>
              <a:spLocks noChangeShapeType="1"/>
            </p:cNvSpPr>
            <p:nvPr/>
          </p:nvSpPr>
          <p:spPr bwMode="auto">
            <a:xfrm>
              <a:off x="2617788" y="2624137"/>
              <a:ext cx="57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3" name="Line 20">
              <a:extLst>
                <a:ext uri="{FF2B5EF4-FFF2-40B4-BE49-F238E27FC236}">
                  <a16:creationId xmlns:a16="http://schemas.microsoft.com/office/drawing/2014/main" id="{80BE1CB6-9FB2-4075-B098-86C720D28DCB}"/>
                </a:ext>
              </a:extLst>
            </p:cNvPr>
            <p:cNvSpPr>
              <a:spLocks noChangeShapeType="1"/>
            </p:cNvSpPr>
            <p:nvPr/>
          </p:nvSpPr>
          <p:spPr bwMode="auto">
            <a:xfrm>
              <a:off x="2617788" y="1295400"/>
              <a:ext cx="57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4" name="Rectangle 21">
              <a:extLst>
                <a:ext uri="{FF2B5EF4-FFF2-40B4-BE49-F238E27FC236}">
                  <a16:creationId xmlns:a16="http://schemas.microsoft.com/office/drawing/2014/main" id="{F4D7AE12-7718-4D15-B215-F9637965BE25}"/>
                </a:ext>
              </a:extLst>
            </p:cNvPr>
            <p:cNvSpPr>
              <a:spLocks noChangeArrowheads="1"/>
            </p:cNvSpPr>
            <p:nvPr/>
          </p:nvSpPr>
          <p:spPr bwMode="auto">
            <a:xfrm>
              <a:off x="2703513" y="3175000"/>
              <a:ext cx="293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prstClr val="white"/>
                  </a:solidFill>
                  <a:effectLst/>
                  <a:uLnTx/>
                  <a:uFillTx/>
                  <a:latin typeface="Arial" panose="020B0604020202020204" pitchFamily="34" charset="0"/>
                  <a:ea typeface="ＭＳ Ｐゴシック" panose="020B0600070205080204" pitchFamily="34" charset="-128"/>
                  <a:cs typeface="+mn-cs"/>
                </a:rPr>
                <a:t>3%</a:t>
              </a: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ＭＳ Ｐゴシック" panose="020B0600070205080204" pitchFamily="34" charset="-128"/>
                <a:cs typeface="+mn-cs"/>
              </a:endParaRPr>
            </a:p>
          </p:txBody>
        </p:sp>
        <p:sp>
          <p:nvSpPr>
            <p:cNvPr id="34835" name="Rectangle 22">
              <a:extLst>
                <a:ext uri="{FF2B5EF4-FFF2-40B4-BE49-F238E27FC236}">
                  <a16:creationId xmlns:a16="http://schemas.microsoft.com/office/drawing/2014/main" id="{E7F676FE-D33A-462C-BB64-7F6E14FE0E38}"/>
                </a:ext>
              </a:extLst>
            </p:cNvPr>
            <p:cNvSpPr>
              <a:spLocks noChangeArrowheads="1"/>
            </p:cNvSpPr>
            <p:nvPr/>
          </p:nvSpPr>
          <p:spPr bwMode="auto">
            <a:xfrm>
              <a:off x="3081338" y="3175000"/>
              <a:ext cx="293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7%</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6" name="Rectangle 23">
              <a:extLst>
                <a:ext uri="{FF2B5EF4-FFF2-40B4-BE49-F238E27FC236}">
                  <a16:creationId xmlns:a16="http://schemas.microsoft.com/office/drawing/2014/main" id="{677FE644-5F0A-4C0C-9272-7E07B02FF0F2}"/>
                </a:ext>
              </a:extLst>
            </p:cNvPr>
            <p:cNvSpPr>
              <a:spLocks noChangeArrowheads="1"/>
            </p:cNvSpPr>
            <p:nvPr/>
          </p:nvSpPr>
          <p:spPr bwMode="auto">
            <a:xfrm>
              <a:off x="3930650" y="317500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13%</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7" name="Rectangle 24">
              <a:extLst>
                <a:ext uri="{FF2B5EF4-FFF2-40B4-BE49-F238E27FC236}">
                  <a16:creationId xmlns:a16="http://schemas.microsoft.com/office/drawing/2014/main" id="{B2821553-4C91-4CF5-834B-E143A76C858F}"/>
                </a:ext>
              </a:extLst>
            </p:cNvPr>
            <p:cNvSpPr>
              <a:spLocks noChangeArrowheads="1"/>
            </p:cNvSpPr>
            <p:nvPr/>
          </p:nvSpPr>
          <p:spPr bwMode="auto">
            <a:xfrm>
              <a:off x="5326063" y="317500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16%</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8" name="Rectangle 25">
              <a:extLst>
                <a:ext uri="{FF2B5EF4-FFF2-40B4-BE49-F238E27FC236}">
                  <a16:creationId xmlns:a16="http://schemas.microsoft.com/office/drawing/2014/main" id="{601AE914-FD2B-4FA4-AB3E-2B0FA94D15C7}"/>
                </a:ext>
              </a:extLst>
            </p:cNvPr>
            <p:cNvSpPr>
              <a:spLocks noChangeArrowheads="1"/>
            </p:cNvSpPr>
            <p:nvPr/>
          </p:nvSpPr>
          <p:spPr bwMode="auto">
            <a:xfrm>
              <a:off x="2693988" y="1860550"/>
              <a:ext cx="293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39" name="Rectangle 26">
              <a:extLst>
                <a:ext uri="{FF2B5EF4-FFF2-40B4-BE49-F238E27FC236}">
                  <a16:creationId xmlns:a16="http://schemas.microsoft.com/office/drawing/2014/main" id="{F7E82941-5AEF-4564-A270-C6D805D8505C}"/>
                </a:ext>
              </a:extLst>
            </p:cNvPr>
            <p:cNvSpPr>
              <a:spLocks noChangeArrowheads="1"/>
            </p:cNvSpPr>
            <p:nvPr/>
          </p:nvSpPr>
          <p:spPr bwMode="auto">
            <a:xfrm>
              <a:off x="4110038" y="1860550"/>
              <a:ext cx="463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28 %</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40" name="Rectangle 27">
              <a:extLst>
                <a:ext uri="{FF2B5EF4-FFF2-40B4-BE49-F238E27FC236}">
                  <a16:creationId xmlns:a16="http://schemas.microsoft.com/office/drawing/2014/main" id="{9BE48AFA-DE3E-4BEF-85F8-A7ADCA3FA9FB}"/>
                </a:ext>
              </a:extLst>
            </p:cNvPr>
            <p:cNvSpPr>
              <a:spLocks noChangeArrowheads="1"/>
            </p:cNvSpPr>
            <p:nvPr/>
          </p:nvSpPr>
          <p:spPr bwMode="auto">
            <a:xfrm>
              <a:off x="6854825" y="18605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prstClr val="white"/>
                  </a:solidFill>
                  <a:effectLst/>
                  <a:uLnTx/>
                  <a:uFillTx/>
                  <a:latin typeface="Arial" panose="020B0604020202020204" pitchFamily="34" charset="0"/>
                  <a:ea typeface="ＭＳ Ｐゴシック" panose="020B0600070205080204" pitchFamily="34" charset="-128"/>
                  <a:cs typeface="+mn-cs"/>
                </a:rPr>
                <a:t>29%</a:t>
              </a: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ＭＳ Ｐゴシック" panose="020B0600070205080204" pitchFamily="34" charset="-128"/>
                <a:cs typeface="+mn-cs"/>
              </a:endParaRPr>
            </a:p>
          </p:txBody>
        </p:sp>
        <p:sp>
          <p:nvSpPr>
            <p:cNvPr id="34841" name="Rectangle 28">
              <a:extLst>
                <a:ext uri="{FF2B5EF4-FFF2-40B4-BE49-F238E27FC236}">
                  <a16:creationId xmlns:a16="http://schemas.microsoft.com/office/drawing/2014/main" id="{6153A551-B44C-4FEF-8137-49658864882F}"/>
                </a:ext>
              </a:extLst>
            </p:cNvPr>
            <p:cNvSpPr>
              <a:spLocks noChangeArrowheads="1"/>
            </p:cNvSpPr>
            <p:nvPr/>
          </p:nvSpPr>
          <p:spPr bwMode="auto">
            <a:xfrm>
              <a:off x="1636713" y="3179762"/>
              <a:ext cx="903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Investors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42" name="Rectangle 29">
              <a:extLst>
                <a:ext uri="{FF2B5EF4-FFF2-40B4-BE49-F238E27FC236}">
                  <a16:creationId xmlns:a16="http://schemas.microsoft.com/office/drawing/2014/main" id="{9E49229F-5FC8-4B7A-B0EE-3BBE8D180871}"/>
                </a:ext>
              </a:extLst>
            </p:cNvPr>
            <p:cNvSpPr>
              <a:spLocks noChangeArrowheads="1"/>
            </p:cNvSpPr>
            <p:nvPr/>
          </p:nvSpPr>
          <p:spPr bwMode="auto">
            <a:xfrm>
              <a:off x="750888" y="1851025"/>
              <a:ext cx="184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Liquidity Providers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843" name="Group 45">
              <a:extLst>
                <a:ext uri="{FF2B5EF4-FFF2-40B4-BE49-F238E27FC236}">
                  <a16:creationId xmlns:a16="http://schemas.microsoft.com/office/drawing/2014/main" id="{72B688C1-A26F-4618-B275-E9D61F4947F5}"/>
                </a:ext>
              </a:extLst>
            </p:cNvPr>
            <p:cNvGrpSpPr>
              <a:grpSpLocks/>
            </p:cNvGrpSpPr>
            <p:nvPr/>
          </p:nvGrpSpPr>
          <p:grpSpPr bwMode="auto">
            <a:xfrm>
              <a:off x="2560638" y="4405312"/>
              <a:ext cx="723900" cy="244475"/>
              <a:chOff x="71" y="3547"/>
              <a:chExt cx="456" cy="154"/>
            </a:xfrm>
          </p:grpSpPr>
          <p:sp>
            <p:nvSpPr>
              <p:cNvPr id="34863" name="Rectangle 31">
                <a:extLst>
                  <a:ext uri="{FF2B5EF4-FFF2-40B4-BE49-F238E27FC236}">
                    <a16:creationId xmlns:a16="http://schemas.microsoft.com/office/drawing/2014/main" id="{A360DA6E-4FBE-46D9-8A49-96C4BAA2C494}"/>
                  </a:ext>
                </a:extLst>
              </p:cNvPr>
              <p:cNvSpPr>
                <a:spLocks noChangeArrowheads="1"/>
              </p:cNvSpPr>
              <p:nvPr/>
            </p:nvSpPr>
            <p:spPr bwMode="auto">
              <a:xfrm>
                <a:off x="71" y="3589"/>
                <a:ext cx="78" cy="77"/>
              </a:xfrm>
              <a:prstGeom prst="rect">
                <a:avLst/>
              </a:prstGeom>
              <a:solidFill>
                <a:srgbClr val="33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64" name="Rectangle 32">
                <a:extLst>
                  <a:ext uri="{FF2B5EF4-FFF2-40B4-BE49-F238E27FC236}">
                    <a16:creationId xmlns:a16="http://schemas.microsoft.com/office/drawing/2014/main" id="{15ED3B7E-775A-4B3E-B5BC-0BFA476C2080}"/>
                  </a:ext>
                </a:extLst>
              </p:cNvPr>
              <p:cNvSpPr>
                <a:spLocks noChangeArrowheads="1"/>
              </p:cNvSpPr>
              <p:nvPr/>
            </p:nvSpPr>
            <p:spPr bwMode="auto">
              <a:xfrm>
                <a:off x="178" y="3547"/>
                <a:ext cx="3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Retail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4844" name="Group 48">
              <a:extLst>
                <a:ext uri="{FF2B5EF4-FFF2-40B4-BE49-F238E27FC236}">
                  <a16:creationId xmlns:a16="http://schemas.microsoft.com/office/drawing/2014/main" id="{23EF7EB9-436B-4674-81D4-D00F40574CAC}"/>
                </a:ext>
              </a:extLst>
            </p:cNvPr>
            <p:cNvGrpSpPr>
              <a:grpSpLocks/>
            </p:cNvGrpSpPr>
            <p:nvPr/>
          </p:nvGrpSpPr>
          <p:grpSpPr bwMode="auto">
            <a:xfrm>
              <a:off x="2560638" y="4664075"/>
              <a:ext cx="1454150" cy="244475"/>
              <a:chOff x="1860" y="3547"/>
              <a:chExt cx="916" cy="154"/>
            </a:xfrm>
          </p:grpSpPr>
          <p:sp>
            <p:nvSpPr>
              <p:cNvPr id="34861" name="Rectangle 33">
                <a:extLst>
                  <a:ext uri="{FF2B5EF4-FFF2-40B4-BE49-F238E27FC236}">
                    <a16:creationId xmlns:a16="http://schemas.microsoft.com/office/drawing/2014/main" id="{CFD406DD-29DA-432D-8BD8-D93D34DA2D04}"/>
                  </a:ext>
                </a:extLst>
              </p:cNvPr>
              <p:cNvSpPr>
                <a:spLocks noChangeArrowheads="1"/>
              </p:cNvSpPr>
              <p:nvPr/>
            </p:nvSpPr>
            <p:spPr bwMode="auto">
              <a:xfrm>
                <a:off x="1860" y="3589"/>
                <a:ext cx="78" cy="77"/>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62" name="Rectangle 34">
                <a:extLst>
                  <a:ext uri="{FF2B5EF4-FFF2-40B4-BE49-F238E27FC236}">
                    <a16:creationId xmlns:a16="http://schemas.microsoft.com/office/drawing/2014/main" id="{430E9666-9AAA-49CF-B856-D731549A5C17}"/>
                  </a:ext>
                </a:extLst>
              </p:cNvPr>
              <p:cNvSpPr>
                <a:spLocks noChangeArrowheads="1"/>
              </p:cNvSpPr>
              <p:nvPr/>
            </p:nvSpPr>
            <p:spPr bwMode="auto">
              <a:xfrm>
                <a:off x="1967" y="3547"/>
                <a:ext cx="8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Hedge Funds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845" name="Rectangle 37">
              <a:extLst>
                <a:ext uri="{FF2B5EF4-FFF2-40B4-BE49-F238E27FC236}">
                  <a16:creationId xmlns:a16="http://schemas.microsoft.com/office/drawing/2014/main" id="{E12D57DC-91A0-408F-8129-F28A4B300200}"/>
                </a:ext>
              </a:extLst>
            </p:cNvPr>
            <p:cNvSpPr>
              <a:spLocks noChangeArrowheads="1"/>
            </p:cNvSpPr>
            <p:nvPr/>
          </p:nvSpPr>
          <p:spPr bwMode="auto">
            <a:xfrm>
              <a:off x="2560638" y="5251450"/>
              <a:ext cx="123825" cy="122237"/>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46" name="Rectangle 38">
              <a:extLst>
                <a:ext uri="{FF2B5EF4-FFF2-40B4-BE49-F238E27FC236}">
                  <a16:creationId xmlns:a16="http://schemas.microsoft.com/office/drawing/2014/main" id="{F1C5EAE9-B49E-46C8-9DCF-A2C27BD3B69E}"/>
                </a:ext>
              </a:extLst>
            </p:cNvPr>
            <p:cNvSpPr>
              <a:spLocks noChangeArrowheads="1"/>
            </p:cNvSpPr>
            <p:nvPr/>
          </p:nvSpPr>
          <p:spPr bwMode="auto">
            <a:xfrm>
              <a:off x="2730500" y="5184775"/>
              <a:ext cx="2144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Investment Bank Prop</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847" name="Group 52">
              <a:extLst>
                <a:ext uri="{FF2B5EF4-FFF2-40B4-BE49-F238E27FC236}">
                  <a16:creationId xmlns:a16="http://schemas.microsoft.com/office/drawing/2014/main" id="{6139199B-D859-4963-88A3-99E3E9A0933E}"/>
                </a:ext>
              </a:extLst>
            </p:cNvPr>
            <p:cNvGrpSpPr>
              <a:grpSpLocks/>
            </p:cNvGrpSpPr>
            <p:nvPr/>
          </p:nvGrpSpPr>
          <p:grpSpPr bwMode="auto">
            <a:xfrm>
              <a:off x="2560638" y="4924425"/>
              <a:ext cx="1174750" cy="244475"/>
              <a:chOff x="3650" y="3547"/>
              <a:chExt cx="740" cy="154"/>
            </a:xfrm>
          </p:grpSpPr>
          <p:sp>
            <p:nvSpPr>
              <p:cNvPr id="34859" name="Rectangle 35">
                <a:extLst>
                  <a:ext uri="{FF2B5EF4-FFF2-40B4-BE49-F238E27FC236}">
                    <a16:creationId xmlns:a16="http://schemas.microsoft.com/office/drawing/2014/main" id="{066BBAE2-6D3B-4690-A143-02582B545A42}"/>
                  </a:ext>
                </a:extLst>
              </p:cNvPr>
              <p:cNvSpPr>
                <a:spLocks noChangeArrowheads="1"/>
              </p:cNvSpPr>
              <p:nvPr/>
            </p:nvSpPr>
            <p:spPr bwMode="auto">
              <a:xfrm>
                <a:off x="3650" y="3589"/>
                <a:ext cx="77" cy="7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60" name="Rectangle 36">
                <a:extLst>
                  <a:ext uri="{FF2B5EF4-FFF2-40B4-BE49-F238E27FC236}">
                    <a16:creationId xmlns:a16="http://schemas.microsoft.com/office/drawing/2014/main" id="{D8ACDD57-D49E-4182-9A70-309210878EB8}"/>
                  </a:ext>
                </a:extLst>
              </p:cNvPr>
              <p:cNvSpPr>
                <a:spLocks noChangeArrowheads="1"/>
              </p:cNvSpPr>
              <p:nvPr/>
            </p:nvSpPr>
            <p:spPr bwMode="auto">
              <a:xfrm>
                <a:off x="3757" y="3547"/>
                <a:ext cx="6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Long Only</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4848" name="Group 49">
              <a:extLst>
                <a:ext uri="{FF2B5EF4-FFF2-40B4-BE49-F238E27FC236}">
                  <a16:creationId xmlns:a16="http://schemas.microsoft.com/office/drawing/2014/main" id="{C1D8E3C4-94A2-409F-A72F-65BBC2D680F8}"/>
                </a:ext>
              </a:extLst>
            </p:cNvPr>
            <p:cNvGrpSpPr>
              <a:grpSpLocks/>
            </p:cNvGrpSpPr>
            <p:nvPr/>
          </p:nvGrpSpPr>
          <p:grpSpPr bwMode="auto">
            <a:xfrm>
              <a:off x="5389563" y="4405312"/>
              <a:ext cx="1905000" cy="244475"/>
              <a:chOff x="1860" y="3719"/>
              <a:chExt cx="1200" cy="154"/>
            </a:xfrm>
          </p:grpSpPr>
          <p:sp>
            <p:nvSpPr>
              <p:cNvPr id="34857" name="Rectangle 39">
                <a:extLst>
                  <a:ext uri="{FF2B5EF4-FFF2-40B4-BE49-F238E27FC236}">
                    <a16:creationId xmlns:a16="http://schemas.microsoft.com/office/drawing/2014/main" id="{7D4AE298-2F68-4E7C-904A-1ED235FB00D8}"/>
                  </a:ext>
                </a:extLst>
              </p:cNvPr>
              <p:cNvSpPr>
                <a:spLocks noChangeArrowheads="1"/>
              </p:cNvSpPr>
              <p:nvPr/>
            </p:nvSpPr>
            <p:spPr bwMode="auto">
              <a:xfrm>
                <a:off x="1860" y="3761"/>
                <a:ext cx="78"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58" name="Rectangle 40">
                <a:extLst>
                  <a:ext uri="{FF2B5EF4-FFF2-40B4-BE49-F238E27FC236}">
                    <a16:creationId xmlns:a16="http://schemas.microsoft.com/office/drawing/2014/main" id="{E429444C-E74A-4C8E-840A-19C446A24F6E}"/>
                  </a:ext>
                </a:extLst>
              </p:cNvPr>
              <p:cNvSpPr>
                <a:spLocks noChangeArrowheads="1"/>
              </p:cNvSpPr>
              <p:nvPr/>
            </p:nvSpPr>
            <p:spPr bwMode="auto">
              <a:xfrm>
                <a:off x="1967" y="3719"/>
                <a:ext cx="10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HFT Hedge Funds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4849" name="Group 51">
              <a:extLst>
                <a:ext uri="{FF2B5EF4-FFF2-40B4-BE49-F238E27FC236}">
                  <a16:creationId xmlns:a16="http://schemas.microsoft.com/office/drawing/2014/main" id="{E6130283-D456-4C1C-A19F-E942B9A33F1A}"/>
                </a:ext>
              </a:extLst>
            </p:cNvPr>
            <p:cNvGrpSpPr>
              <a:grpSpLocks/>
            </p:cNvGrpSpPr>
            <p:nvPr/>
          </p:nvGrpSpPr>
          <p:grpSpPr bwMode="auto">
            <a:xfrm>
              <a:off x="5389563" y="4664075"/>
              <a:ext cx="2801937" cy="244475"/>
              <a:chOff x="3650" y="3719"/>
              <a:chExt cx="1765" cy="154"/>
            </a:xfrm>
          </p:grpSpPr>
          <p:sp>
            <p:nvSpPr>
              <p:cNvPr id="34855" name="Rectangle 41">
                <a:extLst>
                  <a:ext uri="{FF2B5EF4-FFF2-40B4-BE49-F238E27FC236}">
                    <a16:creationId xmlns:a16="http://schemas.microsoft.com/office/drawing/2014/main" id="{B5DE677A-89E1-418C-AAE2-2B1F763F1604}"/>
                  </a:ext>
                </a:extLst>
              </p:cNvPr>
              <p:cNvSpPr>
                <a:spLocks noChangeArrowheads="1"/>
              </p:cNvSpPr>
              <p:nvPr/>
            </p:nvSpPr>
            <p:spPr bwMode="auto">
              <a:xfrm>
                <a:off x="3650" y="3761"/>
                <a:ext cx="77" cy="77"/>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56" name="Rectangle 42">
                <a:extLst>
                  <a:ext uri="{FF2B5EF4-FFF2-40B4-BE49-F238E27FC236}">
                    <a16:creationId xmlns:a16="http://schemas.microsoft.com/office/drawing/2014/main" id="{3DEB6257-0C81-4EA1-B2BA-D2BD135B0FCE}"/>
                  </a:ext>
                </a:extLst>
              </p:cNvPr>
              <p:cNvSpPr>
                <a:spLocks noChangeArrowheads="1"/>
              </p:cNvSpPr>
              <p:nvPr/>
            </p:nvSpPr>
            <p:spPr bwMode="auto">
              <a:xfrm>
                <a:off x="3757" y="3719"/>
                <a:ext cx="16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HFT Broker/ Market Makers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4850" name="Group 47">
              <a:extLst>
                <a:ext uri="{FF2B5EF4-FFF2-40B4-BE49-F238E27FC236}">
                  <a16:creationId xmlns:a16="http://schemas.microsoft.com/office/drawing/2014/main" id="{ED45F0D9-04C0-4BA1-A9B2-E5609F2567BE}"/>
                </a:ext>
              </a:extLst>
            </p:cNvPr>
            <p:cNvGrpSpPr>
              <a:grpSpLocks/>
            </p:cNvGrpSpPr>
            <p:nvPr/>
          </p:nvGrpSpPr>
          <p:grpSpPr bwMode="auto">
            <a:xfrm>
              <a:off x="5389563" y="4924425"/>
              <a:ext cx="1827212" cy="244475"/>
              <a:chOff x="71" y="3891"/>
              <a:chExt cx="1151" cy="154"/>
            </a:xfrm>
          </p:grpSpPr>
          <p:sp>
            <p:nvSpPr>
              <p:cNvPr id="34853" name="Rectangle 43">
                <a:extLst>
                  <a:ext uri="{FF2B5EF4-FFF2-40B4-BE49-F238E27FC236}">
                    <a16:creationId xmlns:a16="http://schemas.microsoft.com/office/drawing/2014/main" id="{AF4308EC-3780-4559-8903-BA42BCC63610}"/>
                  </a:ext>
                </a:extLst>
              </p:cNvPr>
              <p:cNvSpPr>
                <a:spLocks noChangeArrowheads="1"/>
              </p:cNvSpPr>
              <p:nvPr/>
            </p:nvSpPr>
            <p:spPr bwMode="auto">
              <a:xfrm>
                <a:off x="71" y="3933"/>
                <a:ext cx="78" cy="77"/>
              </a:xfrm>
              <a:prstGeom prst="rect">
                <a:avLst/>
              </a:prstGeom>
              <a:solidFill>
                <a:srgbClr val="993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854" name="Rectangle 44">
                <a:extLst>
                  <a:ext uri="{FF2B5EF4-FFF2-40B4-BE49-F238E27FC236}">
                    <a16:creationId xmlns:a16="http://schemas.microsoft.com/office/drawing/2014/main" id="{4C400261-88F2-4408-ABB1-E898A431D135}"/>
                  </a:ext>
                </a:extLst>
              </p:cNvPr>
              <p:cNvSpPr>
                <a:spLocks noChangeArrowheads="1"/>
              </p:cNvSpPr>
              <p:nvPr/>
            </p:nvSpPr>
            <p:spPr bwMode="auto">
              <a:xfrm>
                <a:off x="178" y="3891"/>
                <a:ext cx="10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Independent HFT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851" name="Text Box 53">
              <a:extLst>
                <a:ext uri="{FF2B5EF4-FFF2-40B4-BE49-F238E27FC236}">
                  <a16:creationId xmlns:a16="http://schemas.microsoft.com/office/drawing/2014/main" id="{019ADAB5-EEEA-4819-BDC7-B1DA169205B5}"/>
                </a:ext>
              </a:extLst>
            </p:cNvPr>
            <p:cNvSpPr txBox="1">
              <a:spLocks noChangeArrowheads="1"/>
            </p:cNvSpPr>
            <p:nvPr/>
          </p:nvSpPr>
          <p:spPr bwMode="auto">
            <a:xfrm>
              <a:off x="2560638" y="3992562"/>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Investors</a:t>
              </a:r>
            </a:p>
          </p:txBody>
        </p:sp>
        <p:sp>
          <p:nvSpPr>
            <p:cNvPr id="34852" name="Text Box 54">
              <a:extLst>
                <a:ext uri="{FF2B5EF4-FFF2-40B4-BE49-F238E27FC236}">
                  <a16:creationId xmlns:a16="http://schemas.microsoft.com/office/drawing/2014/main" id="{433E93DE-BAF2-4C31-B83B-FF16485D33C5}"/>
                </a:ext>
              </a:extLst>
            </p:cNvPr>
            <p:cNvSpPr txBox="1">
              <a:spLocks noChangeArrowheads="1"/>
            </p:cNvSpPr>
            <p:nvPr/>
          </p:nvSpPr>
          <p:spPr bwMode="auto">
            <a:xfrm>
              <a:off x="5389563" y="3992562"/>
              <a:ext cx="225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Liquidity Providers</a:t>
              </a:r>
            </a:p>
          </p:txBody>
        </p:sp>
      </p:grpSp>
      <p:sp>
        <p:nvSpPr>
          <p:cNvPr id="34822" name="Text Box 7">
            <a:extLst>
              <a:ext uri="{FF2B5EF4-FFF2-40B4-BE49-F238E27FC236}">
                <a16:creationId xmlns:a16="http://schemas.microsoft.com/office/drawing/2014/main" id="{1FCA6E79-2FDE-4BE3-BBA8-C9286473EF01}"/>
              </a:ext>
            </a:extLst>
          </p:cNvPr>
          <p:cNvSpPr txBox="1">
            <a:spLocks noChangeArrowheads="1"/>
          </p:cNvSpPr>
          <p:nvPr/>
        </p:nvSpPr>
        <p:spPr bwMode="auto">
          <a:xfrm>
            <a:off x="530225" y="5607050"/>
            <a:ext cx="2259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2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Source: TABB Group Estimate</a:t>
            </a:r>
          </a:p>
        </p:txBody>
      </p:sp>
    </p:spTree>
    <p:extLst>
      <p:ext uri="{BB962C8B-B14F-4D97-AF65-F5344CB8AC3E}">
        <p14:creationId xmlns:p14="http://schemas.microsoft.com/office/powerpoint/2010/main" val="565108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A517-5E78-4DE4-9508-03BB07E7C30C}"/>
              </a:ext>
            </a:extLst>
          </p:cNvPr>
          <p:cNvSpPr>
            <a:spLocks noGrp="1"/>
          </p:cNvSpPr>
          <p:nvPr>
            <p:ph type="title"/>
          </p:nvPr>
        </p:nvSpPr>
        <p:spPr>
          <a:xfrm>
            <a:off x="609600" y="685800"/>
            <a:ext cx="7924800" cy="685800"/>
          </a:xfrm>
        </p:spPr>
        <p:txBody>
          <a:bodyPr/>
          <a:lstStyle/>
          <a:p>
            <a:pPr>
              <a:defRPr/>
            </a:pPr>
            <a:r>
              <a:rPr lang="en-US" spc="-35" dirty="0">
                <a:solidFill>
                  <a:srgbClr val="0000FF"/>
                </a:solidFill>
                <a:latin typeface="+mj-lt"/>
                <a:cs typeface="Arial"/>
              </a:rPr>
              <a:t>E</a:t>
            </a:r>
            <a:r>
              <a:rPr lang="en-US" spc="-30" dirty="0">
                <a:solidFill>
                  <a:srgbClr val="0000FF"/>
                </a:solidFill>
                <a:latin typeface="+mj-lt"/>
                <a:cs typeface="Arial"/>
              </a:rPr>
              <a:t>vo</a:t>
            </a:r>
            <a:r>
              <a:rPr lang="en-US" spc="-10" dirty="0">
                <a:solidFill>
                  <a:srgbClr val="0000FF"/>
                </a:solidFill>
                <a:latin typeface="+mj-lt"/>
                <a:cs typeface="Arial"/>
              </a:rPr>
              <a:t>l</a:t>
            </a:r>
            <a:r>
              <a:rPr lang="en-US" spc="-30" dirty="0">
                <a:solidFill>
                  <a:srgbClr val="0000FF"/>
                </a:solidFill>
                <a:latin typeface="+mj-lt"/>
                <a:cs typeface="Arial"/>
              </a:rPr>
              <a:t>u</a:t>
            </a:r>
            <a:r>
              <a:rPr lang="en-US" spc="-15" dirty="0">
                <a:solidFill>
                  <a:srgbClr val="0000FF"/>
                </a:solidFill>
                <a:latin typeface="+mj-lt"/>
                <a:cs typeface="Arial"/>
              </a:rPr>
              <a:t>t</a:t>
            </a:r>
            <a:r>
              <a:rPr lang="en-US" spc="-10" dirty="0">
                <a:solidFill>
                  <a:srgbClr val="0000FF"/>
                </a:solidFill>
                <a:latin typeface="+mj-lt"/>
                <a:cs typeface="Arial"/>
              </a:rPr>
              <a:t>i</a:t>
            </a:r>
            <a:r>
              <a:rPr lang="en-US" spc="-30" dirty="0">
                <a:solidFill>
                  <a:srgbClr val="0000FF"/>
                </a:solidFill>
                <a:latin typeface="+mj-lt"/>
                <a:cs typeface="Arial"/>
              </a:rPr>
              <a:t>ona</a:t>
            </a:r>
            <a:r>
              <a:rPr lang="en-US" spc="-20" dirty="0">
                <a:solidFill>
                  <a:srgbClr val="0000FF"/>
                </a:solidFill>
                <a:latin typeface="+mj-lt"/>
                <a:cs typeface="Arial"/>
              </a:rPr>
              <a:t>ry</a:t>
            </a:r>
            <a:r>
              <a:rPr lang="en-US" spc="10" dirty="0">
                <a:solidFill>
                  <a:srgbClr val="0000FF"/>
                </a:solidFill>
                <a:latin typeface="+mj-lt"/>
                <a:cs typeface="Arial"/>
              </a:rPr>
              <a:t> </a:t>
            </a:r>
            <a:r>
              <a:rPr lang="en-US" spc="-30" dirty="0">
                <a:solidFill>
                  <a:srgbClr val="0000FF"/>
                </a:solidFill>
                <a:latin typeface="+mj-lt"/>
                <a:cs typeface="Arial"/>
              </a:rPr>
              <a:t>p</a:t>
            </a:r>
            <a:r>
              <a:rPr lang="en-US" spc="-20" dirty="0">
                <a:solidFill>
                  <a:srgbClr val="0000FF"/>
                </a:solidFill>
                <a:latin typeface="+mj-lt"/>
                <a:cs typeface="Arial"/>
              </a:rPr>
              <a:t>r</a:t>
            </a:r>
            <a:r>
              <a:rPr lang="en-US" spc="-30" dirty="0">
                <a:solidFill>
                  <a:srgbClr val="0000FF"/>
                </a:solidFill>
                <a:latin typeface="+mj-lt"/>
                <a:cs typeface="Arial"/>
              </a:rPr>
              <a:t>o</a:t>
            </a:r>
            <a:r>
              <a:rPr lang="en-US" spc="-15" dirty="0">
                <a:solidFill>
                  <a:srgbClr val="0000FF"/>
                </a:solidFill>
                <a:latin typeface="+mj-lt"/>
                <a:cs typeface="Arial"/>
              </a:rPr>
              <a:t>t</a:t>
            </a:r>
            <a:r>
              <a:rPr lang="en-US" spc="-30" dirty="0">
                <a:solidFill>
                  <a:srgbClr val="0000FF"/>
                </a:solidFill>
                <a:latin typeface="+mj-lt"/>
                <a:cs typeface="Arial"/>
              </a:rPr>
              <a:t>o</a:t>
            </a:r>
            <a:r>
              <a:rPr lang="en-US" spc="-15" dirty="0">
                <a:solidFill>
                  <a:srgbClr val="0000FF"/>
                </a:solidFill>
                <a:latin typeface="+mj-lt"/>
                <a:cs typeface="Arial"/>
              </a:rPr>
              <a:t>t</a:t>
            </a:r>
            <a:r>
              <a:rPr lang="en-US" spc="-30" dirty="0">
                <a:solidFill>
                  <a:srgbClr val="0000FF"/>
                </a:solidFill>
                <a:latin typeface="+mj-lt"/>
                <a:cs typeface="Arial"/>
              </a:rPr>
              <a:t>yp</a:t>
            </a:r>
            <a:r>
              <a:rPr lang="en-US" spc="-10" dirty="0">
                <a:solidFill>
                  <a:srgbClr val="0000FF"/>
                </a:solidFill>
                <a:latin typeface="+mj-lt"/>
                <a:cs typeface="Arial"/>
              </a:rPr>
              <a:t>i</a:t>
            </a:r>
            <a:r>
              <a:rPr lang="en-US" spc="-30" dirty="0">
                <a:solidFill>
                  <a:srgbClr val="0000FF"/>
                </a:solidFill>
                <a:latin typeface="+mj-lt"/>
                <a:cs typeface="Arial"/>
              </a:rPr>
              <a:t>n</a:t>
            </a:r>
            <a:r>
              <a:rPr lang="en-US" spc="-25" dirty="0">
                <a:solidFill>
                  <a:srgbClr val="0000FF"/>
                </a:solidFill>
                <a:latin typeface="+mj-lt"/>
                <a:cs typeface="Arial"/>
              </a:rPr>
              <a:t>g</a:t>
            </a:r>
            <a:r>
              <a:rPr lang="en-US" spc="20" dirty="0">
                <a:solidFill>
                  <a:srgbClr val="0000FF"/>
                </a:solidFill>
                <a:latin typeface="+mj-lt"/>
                <a:cs typeface="Arial"/>
              </a:rPr>
              <a:t> </a:t>
            </a:r>
            <a:r>
              <a:rPr lang="en-US" spc="-45" dirty="0">
                <a:solidFill>
                  <a:srgbClr val="0000FF"/>
                </a:solidFill>
                <a:latin typeface="+mj-lt"/>
                <a:cs typeface="Arial"/>
              </a:rPr>
              <a:t>m</a:t>
            </a:r>
            <a:r>
              <a:rPr lang="en-US" spc="-30" dirty="0">
                <a:solidFill>
                  <a:srgbClr val="0000FF"/>
                </a:solidFill>
                <a:latin typeface="+mj-lt"/>
                <a:cs typeface="Arial"/>
              </a:rPr>
              <a:t>ode</a:t>
            </a:r>
            <a:r>
              <a:rPr lang="en-US" spc="-15" dirty="0">
                <a:solidFill>
                  <a:srgbClr val="0000FF"/>
                </a:solidFill>
                <a:latin typeface="+mj-lt"/>
                <a:cs typeface="Arial"/>
              </a:rPr>
              <a:t>l</a:t>
            </a:r>
            <a:endParaRPr lang="en-US" dirty="0">
              <a:latin typeface="+mj-lt"/>
              <a:cs typeface="Helvetica" pitchFamily="34" charset="0"/>
            </a:endParaRPr>
          </a:p>
        </p:txBody>
      </p:sp>
      <p:sp>
        <p:nvSpPr>
          <p:cNvPr id="32771" name="Date Placeholder 3">
            <a:extLst>
              <a:ext uri="{FF2B5EF4-FFF2-40B4-BE49-F238E27FC236}">
                <a16:creationId xmlns:a16="http://schemas.microsoft.com/office/drawing/2014/main" id="{B62DB1D5-194B-4A4A-8F00-2EB6F96B199C}"/>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D7ECF8-82EA-4493-A50F-F8B62F8F0E75}"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2772" name="Slide Number Placeholder 4">
            <a:extLst>
              <a:ext uri="{FF2B5EF4-FFF2-40B4-BE49-F238E27FC236}">
                <a16:creationId xmlns:a16="http://schemas.microsoft.com/office/drawing/2014/main" id="{BA0A2D05-5D3E-4D6D-99F7-09DCF01A13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66B9299-C814-43D0-BF1E-3ABC1B604442}" type="slidenum">
              <a:rPr lang="en-US" altLang="en-US" smtClean="0">
                <a:solidFill>
                  <a:srgbClr val="898989"/>
                </a:solidFill>
                <a:latin typeface="Helvetica" panose="020B0604020202020204" pitchFamily="34" charset="0"/>
              </a:rPr>
              <a:pPr/>
              <a:t>30</a:t>
            </a:fld>
            <a:endParaRPr lang="en-US" altLang="en-US">
              <a:solidFill>
                <a:srgbClr val="898989"/>
              </a:solidFill>
              <a:latin typeface="Helvetica" panose="020B0604020202020204" pitchFamily="34" charset="0"/>
            </a:endParaRPr>
          </a:p>
        </p:txBody>
      </p:sp>
      <p:sp>
        <p:nvSpPr>
          <p:cNvPr id="32773" name="object 4">
            <a:extLst>
              <a:ext uri="{FF2B5EF4-FFF2-40B4-BE49-F238E27FC236}">
                <a16:creationId xmlns:a16="http://schemas.microsoft.com/office/drawing/2014/main" id="{3D4F68B0-A665-4E45-BFE1-7A837F62DDED}"/>
              </a:ext>
            </a:extLst>
          </p:cNvPr>
          <p:cNvSpPr txBox="1">
            <a:spLocks noChangeArrowheads="1"/>
          </p:cNvSpPr>
          <p:nvPr/>
        </p:nvSpPr>
        <p:spPr bwMode="auto">
          <a:xfrm>
            <a:off x="609600" y="1371600"/>
            <a:ext cx="800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74700">
              <a:defRPr>
                <a:solidFill>
                  <a:schemeClr val="tx1"/>
                </a:solidFill>
                <a:latin typeface="Arial" panose="020B0604020202020204" pitchFamily="34" charset="0"/>
                <a:ea typeface="ＭＳ Ｐゴシック" panose="020B0600070205080204" pitchFamily="34" charset="-128"/>
              </a:defRPr>
            </a:lvl1pPr>
            <a:lvl2pPr marL="7556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pPr>
            <a:r>
              <a:rPr lang="en-US" altLang="en-US" sz="2400">
                <a:latin typeface="Calibri" panose="020F0502020204030204" pitchFamily="34" charset="0"/>
                <a:cs typeface="Arial" panose="020B0604020202020204" pitchFamily="34" charset="0"/>
              </a:rPr>
              <a:t>Another popular and successful model, especially for custom products</a:t>
            </a:r>
          </a:p>
          <a:p>
            <a:pPr eaLnBrk="1" hangingPunct="1">
              <a:lnSpc>
                <a:spcPts val="1000"/>
              </a:lnSpc>
            </a:pPr>
            <a:endParaRPr lang="en-US" altLang="en-US" sz="2400">
              <a:latin typeface="Calibri" panose="020F0502020204030204" pitchFamily="34" charset="0"/>
            </a:endParaRPr>
          </a:p>
          <a:p>
            <a:pPr eaLnBrk="1" hangingPunct="1">
              <a:buFont typeface="Arial" panose="020B0604020202020204" pitchFamily="34" charset="0"/>
              <a:buChar char="•"/>
            </a:pPr>
            <a:r>
              <a:rPr lang="en-US" altLang="en-US" sz="2400">
                <a:latin typeface="Calibri" panose="020F0502020204030204" pitchFamily="34" charset="0"/>
              </a:rPr>
              <a:t>Staged delivery ≠ evolutionary prototyping</a:t>
            </a:r>
          </a:p>
          <a:p>
            <a:pPr eaLnBrk="1" hangingPunct="1">
              <a:lnSpc>
                <a:spcPts val="600"/>
              </a:lnSpc>
              <a:buFont typeface="Arial" panose="020B0604020202020204" pitchFamily="34" charset="0"/>
              <a:buChar char="•"/>
            </a:pPr>
            <a:endParaRPr lang="en-US" altLang="en-US" sz="2400">
              <a:latin typeface="Calibri" panose="020F0502020204030204" pitchFamily="34" charset="0"/>
            </a:endParaRPr>
          </a:p>
          <a:p>
            <a:pPr lvl="1" eaLnBrk="1" hangingPunct="1">
              <a:buFont typeface="Arial" panose="020B0604020202020204" pitchFamily="34" charset="0"/>
              <a:buChar char="–"/>
            </a:pPr>
            <a:r>
              <a:rPr lang="en-US" altLang="en-US" sz="2400">
                <a:latin typeface="Calibri" panose="020F0502020204030204" pitchFamily="34" charset="0"/>
              </a:rPr>
              <a:t>Staged delivery:	requirements are known ahead of time</a:t>
            </a:r>
          </a:p>
          <a:p>
            <a:pPr lvl="1" eaLnBrk="1" hangingPunct="1">
              <a:lnSpc>
                <a:spcPts val="550"/>
              </a:lnSpc>
              <a:buFont typeface="Arial" panose="020B0604020202020204" pitchFamily="34" charset="0"/>
              <a:buChar char="–"/>
            </a:pPr>
            <a:endParaRPr lang="en-US" altLang="en-US" sz="2400">
              <a:latin typeface="Calibri" panose="020F0502020204030204" pitchFamily="34" charset="0"/>
            </a:endParaRPr>
          </a:p>
          <a:p>
            <a:pPr lvl="1" eaLnBrk="1" hangingPunct="1">
              <a:lnSpc>
                <a:spcPct val="101000"/>
              </a:lnSpc>
              <a:buFont typeface="Arial" panose="020B0604020202020204" pitchFamily="34" charset="0"/>
              <a:buChar char="–"/>
            </a:pPr>
            <a:r>
              <a:rPr lang="en-US" altLang="en-US" sz="2400">
                <a:latin typeface="Calibri" panose="020F0502020204030204" pitchFamily="34" charset="0"/>
              </a:rPr>
              <a:t>Evolutionary: discovered by customer feedback on each release</a:t>
            </a:r>
          </a:p>
          <a:p>
            <a:pPr eaLnBrk="1" hangingPunct="1">
              <a:spcBef>
                <a:spcPts val="38"/>
              </a:spcBef>
            </a:pPr>
            <a:r>
              <a:rPr lang="en-US" altLang="en-US" sz="2400" b="1">
                <a:latin typeface="Calibri" panose="020F0502020204030204" pitchFamily="34" charset="0"/>
                <a:cs typeface="Arial" panose="020B0604020202020204" pitchFamily="34" charset="0"/>
              </a:rPr>
              <a:t>Advantages</a:t>
            </a:r>
            <a:endParaRPr lang="en-US" altLang="en-US" sz="2400">
              <a:latin typeface="Calibri" panose="020F0502020204030204" pitchFamily="34" charset="0"/>
              <a:cs typeface="Arial" panose="020B0604020202020204" pitchFamily="34" charset="0"/>
            </a:endParaRPr>
          </a:p>
          <a:p>
            <a:pPr eaLnBrk="1" hangingPunct="1">
              <a:spcBef>
                <a:spcPts val="25"/>
              </a:spcBef>
              <a:buFont typeface="Arial" panose="020B0604020202020204" pitchFamily="34" charset="0"/>
              <a:buChar char="•"/>
            </a:pPr>
            <a:r>
              <a:rPr lang="en-US" altLang="en-US" sz="2400">
                <a:latin typeface="Calibri" panose="020F0502020204030204" pitchFamily="34" charset="0"/>
                <a:cs typeface="Arial" panose="020B0604020202020204" pitchFamily="34" charset="0"/>
              </a:rPr>
              <a:t>Addresses risks early</a:t>
            </a:r>
          </a:p>
          <a:p>
            <a:pPr eaLnBrk="1" hangingPunct="1">
              <a:lnSpc>
                <a:spcPts val="550"/>
              </a:lnSpc>
              <a:spcBef>
                <a:spcPts val="25"/>
              </a:spcBef>
              <a:buFont typeface="Arial" panose="020B0604020202020204" pitchFamily="34" charset="0"/>
              <a:buChar char="•"/>
            </a:pPr>
            <a:endParaRPr lang="en-US" altLang="en-US" sz="2400">
              <a:latin typeface="Calibri" panose="020F0502020204030204" pitchFamily="34" charset="0"/>
            </a:endParaRPr>
          </a:p>
          <a:p>
            <a:pPr eaLnBrk="1" hangingPunct="1">
              <a:lnSpc>
                <a:spcPct val="80000"/>
              </a:lnSpc>
              <a:buFont typeface="Arial" panose="020B0604020202020204" pitchFamily="34" charset="0"/>
              <a:buChar char="•"/>
            </a:pPr>
            <a:r>
              <a:rPr lang="en-US" altLang="en-US" sz="2400">
                <a:latin typeface="Calibri" panose="020F0502020204030204" pitchFamily="34" charset="0"/>
                <a:cs typeface="Arial" panose="020B0604020202020204" pitchFamily="34" charset="0"/>
              </a:rPr>
              <a:t>Produces steady signs of progress, builds customer confidence</a:t>
            </a:r>
          </a:p>
          <a:p>
            <a:pPr eaLnBrk="1" hangingPunct="1">
              <a:buFont typeface="Arial" panose="020B0604020202020204" pitchFamily="34" charset="0"/>
              <a:buChar char="•"/>
            </a:pPr>
            <a:r>
              <a:rPr lang="en-US" altLang="en-US" sz="2400">
                <a:latin typeface="Calibri" panose="020F0502020204030204" pitchFamily="34" charset="0"/>
                <a:cs typeface="Arial" panose="020B0604020202020204" pitchFamily="34" charset="0"/>
              </a:rPr>
              <a:t>Useful when requirements are unknown or changing</a:t>
            </a:r>
          </a:p>
          <a:p>
            <a:pPr eaLnBrk="1" hangingPunct="1">
              <a:lnSpc>
                <a:spcPts val="600"/>
              </a:lnSpc>
              <a:spcBef>
                <a:spcPts val="25"/>
              </a:spcBef>
            </a:pPr>
            <a:endParaRPr lang="en-US" altLang="en-US" sz="2400">
              <a:latin typeface="Calibri" panose="020F0502020204030204" pitchFamily="34" charset="0"/>
            </a:endParaRPr>
          </a:p>
          <a:p>
            <a:pPr eaLnBrk="1" hangingPunct="1">
              <a:lnSpc>
                <a:spcPct val="80000"/>
              </a:lnSpc>
              <a:buFont typeface="Arial" panose="020B0604020202020204" pitchFamily="34" charset="0"/>
              <a:buChar char="•"/>
            </a:pPr>
            <a:r>
              <a:rPr lang="en-US" altLang="en-US" sz="2400">
                <a:latin typeface="Calibri" panose="020F0502020204030204" pitchFamily="34" charset="0"/>
              </a:rPr>
              <a:t>Customer involvement ("What do you think of this version?")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B7D2-5B20-4FB2-8E69-56A7F015EC5F}"/>
              </a:ext>
            </a:extLst>
          </p:cNvPr>
          <p:cNvSpPr>
            <a:spLocks noGrp="1"/>
          </p:cNvSpPr>
          <p:nvPr>
            <p:ph type="title"/>
          </p:nvPr>
        </p:nvSpPr>
        <p:spPr>
          <a:xfrm>
            <a:off x="609600" y="685800"/>
            <a:ext cx="7924800" cy="762000"/>
          </a:xfrm>
        </p:spPr>
        <p:txBody>
          <a:bodyPr/>
          <a:lstStyle/>
          <a:p>
            <a:pPr>
              <a:defRPr/>
            </a:pPr>
            <a:r>
              <a:rPr lang="en-US" spc="-110" dirty="0">
                <a:solidFill>
                  <a:srgbClr val="0000FF"/>
                </a:solidFill>
                <a:latin typeface="Calibri"/>
                <a:cs typeface="Calibri"/>
              </a:rPr>
              <a:t>E</a:t>
            </a:r>
            <a:r>
              <a:rPr lang="en-US" spc="-35" dirty="0">
                <a:solidFill>
                  <a:srgbClr val="0000FF"/>
                </a:solidFill>
                <a:latin typeface="Calibri"/>
                <a:cs typeface="Calibri"/>
              </a:rPr>
              <a:t>v</a:t>
            </a:r>
            <a:r>
              <a:rPr lang="en-US" spc="-5" dirty="0">
                <a:solidFill>
                  <a:srgbClr val="0000FF"/>
                </a:solidFill>
                <a:latin typeface="Calibri"/>
                <a:cs typeface="Calibri"/>
              </a:rPr>
              <a:t>o</a:t>
            </a:r>
            <a:r>
              <a:rPr lang="en-US" spc="-15" dirty="0">
                <a:solidFill>
                  <a:srgbClr val="0000FF"/>
                </a:solidFill>
                <a:latin typeface="Calibri"/>
                <a:cs typeface="Calibri"/>
              </a:rPr>
              <a:t>lu</a:t>
            </a:r>
            <a:r>
              <a:rPr lang="en-US" spc="-25" dirty="0">
                <a:solidFill>
                  <a:srgbClr val="0000FF"/>
                </a:solidFill>
                <a:latin typeface="Calibri"/>
                <a:cs typeface="Calibri"/>
              </a:rPr>
              <a:t>t</a:t>
            </a:r>
            <a:r>
              <a:rPr lang="en-US" spc="-15" dirty="0">
                <a:solidFill>
                  <a:srgbClr val="0000FF"/>
                </a:solidFill>
                <a:latin typeface="Calibri"/>
                <a:cs typeface="Calibri"/>
              </a:rPr>
              <a:t>i</a:t>
            </a:r>
            <a:r>
              <a:rPr lang="en-US" spc="-5" dirty="0">
                <a:solidFill>
                  <a:srgbClr val="0000FF"/>
                </a:solidFill>
                <a:latin typeface="Calibri"/>
                <a:cs typeface="Calibri"/>
              </a:rPr>
              <a:t>o</a:t>
            </a:r>
            <a:r>
              <a:rPr lang="en-US" dirty="0">
                <a:solidFill>
                  <a:srgbClr val="0000FF"/>
                </a:solidFill>
                <a:latin typeface="Calibri"/>
                <a:cs typeface="Calibri"/>
              </a:rPr>
              <a:t>n</a:t>
            </a:r>
            <a:r>
              <a:rPr lang="en-US" spc="-5" dirty="0">
                <a:solidFill>
                  <a:srgbClr val="0000FF"/>
                </a:solidFill>
                <a:latin typeface="Calibri"/>
                <a:cs typeface="Calibri"/>
              </a:rPr>
              <a:t>a</a:t>
            </a:r>
            <a:r>
              <a:rPr lang="en-US" spc="15" dirty="0">
                <a:solidFill>
                  <a:srgbClr val="0000FF"/>
                </a:solidFill>
                <a:latin typeface="Calibri"/>
                <a:cs typeface="Calibri"/>
              </a:rPr>
              <a:t>r</a:t>
            </a:r>
            <a:r>
              <a:rPr lang="en-US" dirty="0">
                <a:solidFill>
                  <a:srgbClr val="0000FF"/>
                </a:solidFill>
                <a:latin typeface="Calibri"/>
                <a:cs typeface="Calibri"/>
              </a:rPr>
              <a:t>y</a:t>
            </a:r>
            <a:r>
              <a:rPr lang="en-US" spc="-20" dirty="0">
                <a:solidFill>
                  <a:srgbClr val="0000FF"/>
                </a:solidFill>
                <a:latin typeface="Calibri"/>
                <a:cs typeface="Calibri"/>
              </a:rPr>
              <a:t> </a:t>
            </a:r>
            <a:r>
              <a:rPr lang="en-US" dirty="0">
                <a:solidFill>
                  <a:srgbClr val="0000FF"/>
                </a:solidFill>
                <a:latin typeface="Calibri"/>
                <a:cs typeface="Calibri"/>
              </a:rPr>
              <a:t>p</a:t>
            </a:r>
            <a:r>
              <a:rPr lang="en-US" spc="-60" dirty="0">
                <a:solidFill>
                  <a:srgbClr val="0000FF"/>
                </a:solidFill>
                <a:latin typeface="Calibri"/>
                <a:cs typeface="Calibri"/>
              </a:rPr>
              <a:t>r</a:t>
            </a:r>
            <a:r>
              <a:rPr lang="en-US" spc="-5" dirty="0">
                <a:solidFill>
                  <a:srgbClr val="0000FF"/>
                </a:solidFill>
                <a:latin typeface="Calibri"/>
                <a:cs typeface="Calibri"/>
              </a:rPr>
              <a:t>o</a:t>
            </a:r>
            <a:r>
              <a:rPr lang="en-US" spc="-70" dirty="0">
                <a:solidFill>
                  <a:srgbClr val="0000FF"/>
                </a:solidFill>
                <a:latin typeface="Calibri"/>
                <a:cs typeface="Calibri"/>
              </a:rPr>
              <a:t>t</a:t>
            </a:r>
            <a:r>
              <a:rPr lang="en-US" spc="-5" dirty="0">
                <a:solidFill>
                  <a:srgbClr val="0000FF"/>
                </a:solidFill>
                <a:latin typeface="Calibri"/>
                <a:cs typeface="Calibri"/>
              </a:rPr>
              <a:t>o</a:t>
            </a:r>
            <a:r>
              <a:rPr lang="en-US" spc="-25" dirty="0">
                <a:solidFill>
                  <a:srgbClr val="0000FF"/>
                </a:solidFill>
                <a:latin typeface="Calibri"/>
                <a:cs typeface="Calibri"/>
              </a:rPr>
              <a:t>t</a:t>
            </a:r>
            <a:r>
              <a:rPr lang="en-US" dirty="0">
                <a:solidFill>
                  <a:srgbClr val="0000FF"/>
                </a:solidFill>
                <a:latin typeface="Calibri"/>
                <a:cs typeface="Calibri"/>
              </a:rPr>
              <a:t>yp</a:t>
            </a:r>
            <a:r>
              <a:rPr lang="en-US" spc="-15" dirty="0">
                <a:solidFill>
                  <a:srgbClr val="0000FF"/>
                </a:solidFill>
                <a:latin typeface="Calibri"/>
                <a:cs typeface="Calibri"/>
              </a:rPr>
              <a:t>ing limi</a:t>
            </a:r>
            <a:r>
              <a:rPr lang="en-US" spc="-70" dirty="0">
                <a:solidFill>
                  <a:srgbClr val="0000FF"/>
                </a:solidFill>
                <a:latin typeface="Calibri"/>
                <a:cs typeface="Calibri"/>
              </a:rPr>
              <a:t>t</a:t>
            </a:r>
            <a:r>
              <a:rPr lang="en-US" spc="-40" dirty="0">
                <a:solidFill>
                  <a:srgbClr val="0000FF"/>
                </a:solidFill>
                <a:latin typeface="Calibri"/>
                <a:cs typeface="Calibri"/>
              </a:rPr>
              <a:t>a</a:t>
            </a:r>
            <a:r>
              <a:rPr lang="en-US" spc="-25" dirty="0">
                <a:solidFill>
                  <a:srgbClr val="0000FF"/>
                </a:solidFill>
                <a:latin typeface="Calibri"/>
                <a:cs typeface="Calibri"/>
              </a:rPr>
              <a:t>t</a:t>
            </a:r>
            <a:r>
              <a:rPr lang="en-US" spc="-15" dirty="0">
                <a:solidFill>
                  <a:srgbClr val="0000FF"/>
                </a:solidFill>
                <a:latin typeface="Calibri"/>
                <a:cs typeface="Calibri"/>
              </a:rPr>
              <a:t>i</a:t>
            </a:r>
            <a:r>
              <a:rPr lang="en-US" spc="-5" dirty="0">
                <a:solidFill>
                  <a:srgbClr val="0000FF"/>
                </a:solidFill>
                <a:latin typeface="Calibri"/>
                <a:cs typeface="Calibri"/>
              </a:rPr>
              <a:t>o</a:t>
            </a:r>
            <a:r>
              <a:rPr lang="en-US" dirty="0">
                <a:solidFill>
                  <a:srgbClr val="0000FF"/>
                </a:solidFill>
                <a:latin typeface="Calibri"/>
                <a:cs typeface="Calibri"/>
              </a:rPr>
              <a:t>ns</a:t>
            </a:r>
            <a:endParaRPr lang="en-US" dirty="0">
              <a:cs typeface="Helvetica" pitchFamily="34" charset="0"/>
            </a:endParaRPr>
          </a:p>
        </p:txBody>
      </p:sp>
      <p:sp>
        <p:nvSpPr>
          <p:cNvPr id="33795" name="Date Placeholder 3">
            <a:extLst>
              <a:ext uri="{FF2B5EF4-FFF2-40B4-BE49-F238E27FC236}">
                <a16:creationId xmlns:a16="http://schemas.microsoft.com/office/drawing/2014/main" id="{A273CA78-015B-4CB0-9B4A-0A0463E31609}"/>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8F4FC08-3962-4805-BCD6-D5AD356ECA48}"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3796" name="Slide Number Placeholder 4">
            <a:extLst>
              <a:ext uri="{FF2B5EF4-FFF2-40B4-BE49-F238E27FC236}">
                <a16:creationId xmlns:a16="http://schemas.microsoft.com/office/drawing/2014/main" id="{30EA49D2-3028-4961-84DE-39C897F071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9CE88C-53BA-4A37-8500-B7F77BFB3CC8}" type="slidenum">
              <a:rPr lang="en-US" altLang="en-US" smtClean="0">
                <a:solidFill>
                  <a:srgbClr val="898989"/>
                </a:solidFill>
                <a:latin typeface="Helvetica" panose="020B0604020202020204" pitchFamily="34" charset="0"/>
              </a:rPr>
              <a:pPr/>
              <a:t>31</a:t>
            </a:fld>
            <a:endParaRPr lang="en-US" altLang="en-US">
              <a:solidFill>
                <a:srgbClr val="898989"/>
              </a:solidFill>
              <a:latin typeface="Helvetica" panose="020B0604020202020204" pitchFamily="34" charset="0"/>
            </a:endParaRPr>
          </a:p>
        </p:txBody>
      </p:sp>
      <p:sp>
        <p:nvSpPr>
          <p:cNvPr id="6" name="object 3">
            <a:extLst>
              <a:ext uri="{FF2B5EF4-FFF2-40B4-BE49-F238E27FC236}">
                <a16:creationId xmlns:a16="http://schemas.microsoft.com/office/drawing/2014/main" id="{B949DF17-BF45-40C6-8556-D14C6FD9D33D}"/>
              </a:ext>
            </a:extLst>
          </p:cNvPr>
          <p:cNvSpPr txBox="1"/>
          <p:nvPr/>
        </p:nvSpPr>
        <p:spPr>
          <a:xfrm>
            <a:off x="993775" y="1447800"/>
            <a:ext cx="7002463" cy="4325938"/>
          </a:xfrm>
          <a:prstGeom prst="rect">
            <a:avLst/>
          </a:prstGeom>
        </p:spPr>
        <p:txBody>
          <a:bodyPr lIns="0" tIns="0" rIns="0" bIns="0"/>
          <a:lstStyle/>
          <a:p>
            <a:pPr marL="354965" indent="-342900" eaLnBrk="1" hangingPunct="1">
              <a:buFont typeface="Arial"/>
              <a:buChar char="•"/>
              <a:tabLst>
                <a:tab pos="354965" algn="l"/>
              </a:tabLst>
              <a:defRPr/>
            </a:pPr>
            <a:r>
              <a:rPr sz="2400" spc="-10" dirty="0">
                <a:latin typeface="+mn-lt"/>
                <a:ea typeface="ＭＳ Ｐゴシック" pitchFamily="-65" charset="-128"/>
                <a:cs typeface="Arial"/>
              </a:rPr>
              <a:t>R</a:t>
            </a:r>
            <a:r>
              <a:rPr sz="2400" spc="-5" dirty="0">
                <a:latin typeface="+mn-lt"/>
                <a:ea typeface="ＭＳ Ｐゴシック" pitchFamily="-65" charset="-128"/>
                <a:cs typeface="Arial"/>
              </a:rPr>
              <a:t>equ</a:t>
            </a:r>
            <a:r>
              <a:rPr sz="2400" spc="-10" dirty="0">
                <a:latin typeface="+mn-lt"/>
                <a:ea typeface="ＭＳ Ｐゴシック" pitchFamily="-65" charset="-128"/>
                <a:cs typeface="Arial"/>
              </a:rPr>
              <a:t>i</a:t>
            </a:r>
            <a:r>
              <a:rPr sz="2400" dirty="0">
                <a:latin typeface="+mn-lt"/>
                <a:ea typeface="ＭＳ Ｐゴシック" pitchFamily="-65" charset="-128"/>
                <a:cs typeface="Arial"/>
              </a:rPr>
              <a:t>r</a:t>
            </a:r>
            <a:r>
              <a:rPr sz="2400" spc="-5" dirty="0">
                <a:latin typeface="+mn-lt"/>
                <a:ea typeface="ＭＳ Ｐゴシック" pitchFamily="-65" charset="-128"/>
                <a:cs typeface="Arial"/>
              </a:rPr>
              <a:t>e</a:t>
            </a:r>
            <a:r>
              <a:rPr sz="2400" dirty="0">
                <a:latin typeface="+mn-lt"/>
                <a:ea typeface="ＭＳ Ｐゴシック" pitchFamily="-65" charset="-128"/>
                <a:cs typeface="Arial"/>
              </a:rPr>
              <a:t>s</a:t>
            </a:r>
            <a:r>
              <a:rPr sz="2400" spc="25" dirty="0">
                <a:latin typeface="+mn-lt"/>
                <a:ea typeface="ＭＳ Ｐゴシック" pitchFamily="-65" charset="-128"/>
                <a:cs typeface="Arial"/>
              </a:rPr>
              <a:t> </a:t>
            </a:r>
            <a:r>
              <a:rPr sz="2400" dirty="0">
                <a:latin typeface="+mn-lt"/>
                <a:ea typeface="ＭＳ Ｐゴシック" pitchFamily="-65" charset="-128"/>
                <a:cs typeface="Arial"/>
              </a:rPr>
              <a:t>c</a:t>
            </a:r>
            <a:r>
              <a:rPr sz="2400" spc="-10" dirty="0">
                <a:latin typeface="+mn-lt"/>
                <a:ea typeface="ＭＳ Ｐゴシック" pitchFamily="-65" charset="-128"/>
                <a:cs typeface="Arial"/>
              </a:rPr>
              <a:t>l</a:t>
            </a:r>
            <a:r>
              <a:rPr sz="2400" spc="-5" dirty="0">
                <a:latin typeface="+mn-lt"/>
                <a:ea typeface="ＭＳ Ｐゴシック" pitchFamily="-65" charset="-128"/>
                <a:cs typeface="Arial"/>
              </a:rPr>
              <a:t>o</a:t>
            </a:r>
            <a:r>
              <a:rPr sz="2400" dirty="0">
                <a:latin typeface="+mn-lt"/>
                <a:ea typeface="ＭＳ Ｐゴシック" pitchFamily="-65" charset="-128"/>
                <a:cs typeface="Arial"/>
              </a:rPr>
              <a:t>se</a:t>
            </a:r>
            <a:r>
              <a:rPr sz="2400" spc="10" dirty="0">
                <a:latin typeface="+mn-lt"/>
                <a:ea typeface="ＭＳ Ｐゴシック" pitchFamily="-65" charset="-128"/>
                <a:cs typeface="Arial"/>
              </a:rPr>
              <a:t> </a:t>
            </a:r>
            <a:r>
              <a:rPr sz="2400" dirty="0">
                <a:latin typeface="+mn-lt"/>
                <a:ea typeface="ＭＳ Ｐゴシック" pitchFamily="-65" charset="-128"/>
                <a:cs typeface="Arial"/>
              </a:rPr>
              <a:t>c</a:t>
            </a:r>
            <a:r>
              <a:rPr sz="2400" spc="-5" dirty="0">
                <a:latin typeface="+mn-lt"/>
                <a:ea typeface="ＭＳ Ｐゴシック" pitchFamily="-65" charset="-128"/>
                <a:cs typeface="Arial"/>
              </a:rPr>
              <a:t>u</a:t>
            </a:r>
            <a:r>
              <a:rPr sz="2400" spc="-15" dirty="0">
                <a:latin typeface="+mn-lt"/>
                <a:ea typeface="ＭＳ Ｐゴシック" pitchFamily="-65" charset="-128"/>
                <a:cs typeface="Arial"/>
              </a:rPr>
              <a:t>s</a:t>
            </a:r>
            <a:r>
              <a:rPr sz="2400" spc="-5" dirty="0">
                <a:latin typeface="+mn-lt"/>
                <a:ea typeface="ＭＳ Ｐゴシック" pitchFamily="-65" charset="-128"/>
                <a:cs typeface="Arial"/>
              </a:rPr>
              <a:t>to</a:t>
            </a:r>
            <a:r>
              <a:rPr sz="2400" dirty="0">
                <a:latin typeface="+mn-lt"/>
                <a:ea typeface="ＭＳ Ｐゴシック" pitchFamily="-65" charset="-128"/>
                <a:cs typeface="Arial"/>
              </a:rPr>
              <a:t>m</a:t>
            </a:r>
            <a:r>
              <a:rPr sz="2400" spc="-5" dirty="0">
                <a:latin typeface="+mn-lt"/>
                <a:ea typeface="ＭＳ Ｐゴシック" pitchFamily="-65" charset="-128"/>
                <a:cs typeface="Arial"/>
              </a:rPr>
              <a:t>e</a:t>
            </a:r>
            <a:r>
              <a:rPr sz="2400" dirty="0">
                <a:latin typeface="+mn-lt"/>
                <a:ea typeface="ＭＳ Ｐゴシック" pitchFamily="-65" charset="-128"/>
                <a:cs typeface="Arial"/>
              </a:rPr>
              <a:t>r</a:t>
            </a:r>
            <a:r>
              <a:rPr sz="2400" spc="-5" dirty="0">
                <a:latin typeface="+mn-lt"/>
                <a:ea typeface="ＭＳ Ｐゴシック" pitchFamily="-65" charset="-128"/>
                <a:cs typeface="Arial"/>
              </a:rPr>
              <a:t> </a:t>
            </a:r>
            <a:r>
              <a:rPr sz="2400" spc="-10" dirty="0">
                <a:latin typeface="+mn-lt"/>
                <a:ea typeface="ＭＳ Ｐゴシック" pitchFamily="-65" charset="-128"/>
                <a:cs typeface="Arial"/>
              </a:rPr>
              <a:t>i</a:t>
            </a:r>
            <a:r>
              <a:rPr sz="2400" spc="-5" dirty="0">
                <a:latin typeface="+mn-lt"/>
                <a:ea typeface="ＭＳ Ｐゴシック" pitchFamily="-65" charset="-128"/>
                <a:cs typeface="Arial"/>
              </a:rPr>
              <a:t>n</a:t>
            </a:r>
            <a:r>
              <a:rPr sz="2400" dirty="0">
                <a:latin typeface="+mn-lt"/>
                <a:ea typeface="ＭＳ Ｐゴシック" pitchFamily="-65" charset="-128"/>
                <a:cs typeface="Arial"/>
              </a:rPr>
              <a:t>v</a:t>
            </a:r>
            <a:r>
              <a:rPr sz="2400" spc="-5" dirty="0">
                <a:latin typeface="+mn-lt"/>
                <a:ea typeface="ＭＳ Ｐゴシック" pitchFamily="-65" charset="-128"/>
                <a:cs typeface="Arial"/>
              </a:rPr>
              <a:t>o</a:t>
            </a:r>
            <a:r>
              <a:rPr sz="2400" spc="-10" dirty="0">
                <a:latin typeface="+mn-lt"/>
                <a:ea typeface="ＭＳ Ｐゴシック" pitchFamily="-65" charset="-128"/>
                <a:cs typeface="Arial"/>
              </a:rPr>
              <a:t>l</a:t>
            </a:r>
            <a:r>
              <a:rPr sz="2400" dirty="0">
                <a:latin typeface="+mn-lt"/>
                <a:ea typeface="ＭＳ Ｐゴシック" pitchFamily="-65" charset="-128"/>
                <a:cs typeface="Arial"/>
              </a:rPr>
              <a:t>v</a:t>
            </a:r>
            <a:r>
              <a:rPr sz="2400" spc="-5" dirty="0">
                <a:latin typeface="+mn-lt"/>
                <a:ea typeface="ＭＳ Ｐゴシック" pitchFamily="-65" charset="-128"/>
                <a:cs typeface="Arial"/>
              </a:rPr>
              <a:t>e</a:t>
            </a:r>
            <a:r>
              <a:rPr sz="2400" dirty="0">
                <a:latin typeface="+mn-lt"/>
                <a:ea typeface="ＭＳ Ｐゴシック" pitchFamily="-65" charset="-128"/>
                <a:cs typeface="Arial"/>
              </a:rPr>
              <a:t>m</a:t>
            </a:r>
            <a:r>
              <a:rPr sz="2400" spc="-5" dirty="0">
                <a:latin typeface="+mn-lt"/>
                <a:ea typeface="ＭＳ Ｐゴシック" pitchFamily="-65" charset="-128"/>
                <a:cs typeface="Arial"/>
              </a:rPr>
              <a:t>en</a:t>
            </a:r>
            <a:r>
              <a:rPr sz="2400" spc="-10" dirty="0">
                <a:latin typeface="+mn-lt"/>
                <a:ea typeface="ＭＳ Ｐゴシック" pitchFamily="-65" charset="-128"/>
                <a:cs typeface="Arial"/>
              </a:rPr>
              <a:t>t</a:t>
            </a:r>
            <a:endParaRPr sz="2400" dirty="0">
              <a:latin typeface="+mn-lt"/>
              <a:ea typeface="ＭＳ Ｐゴシック" pitchFamily="-65" charset="-128"/>
              <a:cs typeface="Arial"/>
            </a:endParaRPr>
          </a:p>
          <a:p>
            <a:pPr eaLnBrk="1" hangingPunct="1">
              <a:lnSpc>
                <a:spcPts val="550"/>
              </a:lnSpc>
              <a:spcBef>
                <a:spcPts val="25"/>
              </a:spcBef>
              <a:buFont typeface="Arial"/>
              <a:buChar char="•"/>
              <a:defRPr/>
            </a:pPr>
            <a:endParaRPr sz="550" dirty="0">
              <a:latin typeface="+mn-lt"/>
              <a:ea typeface="ＭＳ Ｐゴシック" pitchFamily="-65" charset="-128"/>
            </a:endParaRPr>
          </a:p>
          <a:p>
            <a:pPr marL="354965" indent="-342900" eaLnBrk="1" hangingPunct="1">
              <a:buFont typeface="Arial"/>
              <a:buChar char="•"/>
              <a:tabLst>
                <a:tab pos="354965" algn="l"/>
              </a:tabLst>
              <a:defRPr/>
            </a:pPr>
            <a:r>
              <a:rPr sz="2400" spc="-25" dirty="0">
                <a:latin typeface="+mn-lt"/>
                <a:ea typeface="ＭＳ Ｐゴシック" pitchFamily="-65" charset="-128"/>
                <a:cs typeface="Arial"/>
              </a:rPr>
              <a:t>A</a:t>
            </a:r>
            <a:r>
              <a:rPr sz="2400" dirty="0">
                <a:latin typeface="+mn-lt"/>
                <a:ea typeface="ＭＳ Ｐゴシック" pitchFamily="-65" charset="-128"/>
                <a:cs typeface="Arial"/>
              </a:rPr>
              <a:t>ss</a:t>
            </a:r>
            <a:r>
              <a:rPr sz="2400" spc="-5" dirty="0">
                <a:latin typeface="+mn-lt"/>
                <a:ea typeface="ＭＳ Ｐゴシック" pitchFamily="-65" charset="-128"/>
                <a:cs typeface="Arial"/>
              </a:rPr>
              <a:t>u</a:t>
            </a:r>
            <a:r>
              <a:rPr sz="2400" dirty="0">
                <a:latin typeface="+mn-lt"/>
                <a:ea typeface="ＭＳ Ｐゴシック" pitchFamily="-65" charset="-128"/>
                <a:cs typeface="Arial"/>
              </a:rPr>
              <a:t>m</a:t>
            </a:r>
            <a:r>
              <a:rPr sz="2400" spc="-5" dirty="0">
                <a:latin typeface="+mn-lt"/>
                <a:ea typeface="ＭＳ Ｐゴシック" pitchFamily="-65" charset="-128"/>
                <a:cs typeface="Arial"/>
              </a:rPr>
              <a:t>e</a:t>
            </a:r>
            <a:r>
              <a:rPr sz="2400" dirty="0">
                <a:latin typeface="+mn-lt"/>
                <a:ea typeface="ＭＳ Ｐゴシック" pitchFamily="-65" charset="-128"/>
                <a:cs typeface="Arial"/>
              </a:rPr>
              <a:t>s</a:t>
            </a:r>
            <a:r>
              <a:rPr sz="2400" spc="5" dirty="0">
                <a:latin typeface="+mn-lt"/>
                <a:ea typeface="ＭＳ Ｐゴシック" pitchFamily="-65" charset="-128"/>
                <a:cs typeface="Arial"/>
              </a:rPr>
              <a:t> </a:t>
            </a:r>
            <a:r>
              <a:rPr sz="2400" spc="-5" dirty="0">
                <a:latin typeface="+mn-lt"/>
                <a:ea typeface="ＭＳ Ｐゴシック" pitchFamily="-65" charset="-128"/>
                <a:cs typeface="Arial"/>
              </a:rPr>
              <a:t>u</a:t>
            </a:r>
            <a:r>
              <a:rPr sz="2400" dirty="0">
                <a:latin typeface="+mn-lt"/>
                <a:ea typeface="ＭＳ Ｐゴシック" pitchFamily="-65" charset="-128"/>
                <a:cs typeface="Arial"/>
              </a:rPr>
              <a:t>s</a:t>
            </a:r>
            <a:r>
              <a:rPr sz="2400" spc="-5" dirty="0">
                <a:latin typeface="+mn-lt"/>
                <a:ea typeface="ＭＳ Ｐゴシック" pitchFamily="-65" charset="-128"/>
                <a:cs typeface="Arial"/>
              </a:rPr>
              <a:t>e</a:t>
            </a:r>
            <a:r>
              <a:rPr sz="2400" dirty="0">
                <a:latin typeface="+mn-lt"/>
                <a:ea typeface="ＭＳ Ｐゴシック" pitchFamily="-65" charset="-128"/>
                <a:cs typeface="Arial"/>
              </a:rPr>
              <a:t>r</a:t>
            </a:r>
            <a:r>
              <a:rPr sz="2400" spc="-10" dirty="0">
                <a:latin typeface="+mn-lt"/>
                <a:ea typeface="ＭＳ Ｐゴシック" pitchFamily="-65" charset="-128"/>
                <a:cs typeface="Arial"/>
              </a:rPr>
              <a:t>'</a:t>
            </a:r>
            <a:r>
              <a:rPr sz="2400" dirty="0">
                <a:latin typeface="+mn-lt"/>
                <a:ea typeface="ＭＳ Ｐゴシック" pitchFamily="-65" charset="-128"/>
                <a:cs typeface="Arial"/>
              </a:rPr>
              <a:t>s</a:t>
            </a:r>
            <a:r>
              <a:rPr sz="2400" spc="5" dirty="0">
                <a:latin typeface="+mn-lt"/>
                <a:ea typeface="ＭＳ Ｐゴシック" pitchFamily="-65" charset="-128"/>
                <a:cs typeface="Arial"/>
              </a:rPr>
              <a:t> </a:t>
            </a:r>
            <a:r>
              <a:rPr sz="2400" spc="-10" dirty="0">
                <a:latin typeface="+mn-lt"/>
                <a:ea typeface="ＭＳ Ｐゴシック" pitchFamily="-65" charset="-128"/>
                <a:cs typeface="Arial"/>
              </a:rPr>
              <a:t>i</a:t>
            </a:r>
            <a:r>
              <a:rPr sz="2400" spc="-5" dirty="0">
                <a:latin typeface="+mn-lt"/>
                <a:ea typeface="ＭＳ Ｐゴシック" pitchFamily="-65" charset="-128"/>
                <a:cs typeface="Arial"/>
              </a:rPr>
              <a:t>n</a:t>
            </a:r>
            <a:r>
              <a:rPr sz="2400" spc="-10" dirty="0">
                <a:latin typeface="+mn-lt"/>
                <a:ea typeface="ＭＳ Ｐゴシック" pitchFamily="-65" charset="-128"/>
                <a:cs typeface="Arial"/>
              </a:rPr>
              <a:t>i</a:t>
            </a:r>
            <a:r>
              <a:rPr sz="2400" spc="-5" dirty="0">
                <a:latin typeface="+mn-lt"/>
                <a:ea typeface="ＭＳ Ｐゴシック" pitchFamily="-65" charset="-128"/>
                <a:cs typeface="Arial"/>
              </a:rPr>
              <a:t>t</a:t>
            </a:r>
            <a:r>
              <a:rPr sz="2400" spc="-10" dirty="0">
                <a:latin typeface="+mn-lt"/>
                <a:ea typeface="ＭＳ Ｐゴシック" pitchFamily="-65" charset="-128"/>
                <a:cs typeface="Arial"/>
              </a:rPr>
              <a:t>i</a:t>
            </a:r>
            <a:r>
              <a:rPr sz="2400" spc="-5" dirty="0">
                <a:latin typeface="+mn-lt"/>
                <a:ea typeface="ＭＳ Ｐゴシック" pitchFamily="-65" charset="-128"/>
                <a:cs typeface="Arial"/>
              </a:rPr>
              <a:t>a</a:t>
            </a:r>
            <a:r>
              <a:rPr sz="2400" dirty="0">
                <a:latin typeface="+mn-lt"/>
                <a:ea typeface="ＭＳ Ｐゴシック" pitchFamily="-65" charset="-128"/>
                <a:cs typeface="Arial"/>
              </a:rPr>
              <a:t>l</a:t>
            </a:r>
            <a:r>
              <a:rPr sz="2400" spc="35" dirty="0">
                <a:latin typeface="+mn-lt"/>
                <a:ea typeface="ＭＳ Ｐゴシック" pitchFamily="-65" charset="-128"/>
                <a:cs typeface="Arial"/>
              </a:rPr>
              <a:t> </a:t>
            </a:r>
            <a:r>
              <a:rPr sz="2400" dirty="0">
                <a:latin typeface="+mn-lt"/>
                <a:ea typeface="ＭＳ Ｐゴシック" pitchFamily="-65" charset="-128"/>
                <a:cs typeface="Arial"/>
              </a:rPr>
              <a:t>s</a:t>
            </a:r>
            <a:r>
              <a:rPr sz="2400" spc="-5" dirty="0">
                <a:latin typeface="+mn-lt"/>
                <a:ea typeface="ＭＳ Ｐゴシック" pitchFamily="-65" charset="-128"/>
                <a:cs typeface="Arial"/>
              </a:rPr>
              <a:t>pe</a:t>
            </a:r>
            <a:r>
              <a:rPr sz="2400" dirty="0">
                <a:latin typeface="+mn-lt"/>
                <a:ea typeface="ＭＳ Ｐゴシック" pitchFamily="-65" charset="-128"/>
                <a:cs typeface="Arial"/>
              </a:rPr>
              <a:t>c</a:t>
            </a:r>
            <a:r>
              <a:rPr sz="2400" spc="5" dirty="0">
                <a:latin typeface="+mn-lt"/>
                <a:ea typeface="ＭＳ Ｐゴシック" pitchFamily="-65" charset="-128"/>
                <a:cs typeface="Arial"/>
              </a:rPr>
              <a:t> </a:t>
            </a:r>
            <a:r>
              <a:rPr sz="2400" spc="-10" dirty="0">
                <a:latin typeface="+mn-lt"/>
                <a:ea typeface="ＭＳ Ｐゴシック" pitchFamily="-65" charset="-128"/>
                <a:cs typeface="Arial"/>
              </a:rPr>
              <a:t>i</a:t>
            </a:r>
            <a:r>
              <a:rPr sz="2400" dirty="0">
                <a:latin typeface="+mn-lt"/>
                <a:ea typeface="ＭＳ Ｐゴシック" pitchFamily="-65" charset="-128"/>
                <a:cs typeface="Arial"/>
              </a:rPr>
              <a:t>s</a:t>
            </a:r>
            <a:r>
              <a:rPr sz="2400" spc="5" dirty="0">
                <a:latin typeface="+mn-lt"/>
                <a:ea typeface="ＭＳ Ｐゴシック" pitchFamily="-65" charset="-128"/>
                <a:cs typeface="Arial"/>
              </a:rPr>
              <a:t> </a:t>
            </a:r>
            <a:r>
              <a:rPr sz="2400" spc="-5" dirty="0">
                <a:latin typeface="+mn-lt"/>
                <a:ea typeface="ＭＳ Ｐゴシック" pitchFamily="-65" charset="-128"/>
                <a:cs typeface="Arial"/>
              </a:rPr>
              <a:t>f</a:t>
            </a:r>
            <a:r>
              <a:rPr sz="2400" spc="-10" dirty="0">
                <a:latin typeface="+mn-lt"/>
                <a:ea typeface="ＭＳ Ｐゴシック" pitchFamily="-65" charset="-128"/>
                <a:cs typeface="Arial"/>
              </a:rPr>
              <a:t>l</a:t>
            </a:r>
            <a:r>
              <a:rPr sz="2400" spc="-5" dirty="0">
                <a:latin typeface="+mn-lt"/>
                <a:ea typeface="ＭＳ Ｐゴシック" pitchFamily="-65" charset="-128"/>
                <a:cs typeface="Arial"/>
              </a:rPr>
              <a:t>e</a:t>
            </a:r>
            <a:r>
              <a:rPr sz="2400" spc="-15" dirty="0">
                <a:latin typeface="+mn-lt"/>
                <a:ea typeface="ＭＳ Ｐゴシック" pitchFamily="-65" charset="-128"/>
                <a:cs typeface="Arial"/>
              </a:rPr>
              <a:t>x</a:t>
            </a:r>
            <a:r>
              <a:rPr sz="2400" spc="-10" dirty="0">
                <a:latin typeface="+mn-lt"/>
                <a:ea typeface="ＭＳ Ｐゴシック" pitchFamily="-65" charset="-128"/>
                <a:cs typeface="Arial"/>
              </a:rPr>
              <a:t>i</a:t>
            </a:r>
            <a:r>
              <a:rPr sz="2400" spc="-5" dirty="0">
                <a:latin typeface="+mn-lt"/>
                <a:ea typeface="ＭＳ Ｐゴシック" pitchFamily="-65" charset="-128"/>
                <a:cs typeface="Arial"/>
              </a:rPr>
              <a:t>b</a:t>
            </a:r>
            <a:r>
              <a:rPr sz="2400" spc="-10" dirty="0">
                <a:latin typeface="+mn-lt"/>
                <a:ea typeface="ＭＳ Ｐゴシック" pitchFamily="-65" charset="-128"/>
                <a:cs typeface="Arial"/>
              </a:rPr>
              <a:t>l</a:t>
            </a:r>
            <a:r>
              <a:rPr sz="2400" dirty="0">
                <a:latin typeface="+mn-lt"/>
                <a:ea typeface="ＭＳ Ｐゴシック" pitchFamily="-65" charset="-128"/>
                <a:cs typeface="Arial"/>
              </a:rPr>
              <a:t>e</a:t>
            </a:r>
          </a:p>
          <a:p>
            <a:pPr eaLnBrk="1" hangingPunct="1">
              <a:lnSpc>
                <a:spcPts val="550"/>
              </a:lnSpc>
              <a:spcBef>
                <a:spcPts val="25"/>
              </a:spcBef>
              <a:buFont typeface="Arial"/>
              <a:buChar char="•"/>
              <a:defRPr/>
            </a:pPr>
            <a:endParaRPr sz="550" dirty="0">
              <a:latin typeface="+mn-lt"/>
              <a:ea typeface="ＭＳ Ｐゴシック" pitchFamily="-65" charset="-128"/>
            </a:endParaRPr>
          </a:p>
          <a:p>
            <a:pPr marL="354965" indent="-342900" eaLnBrk="1" hangingPunct="1">
              <a:buFont typeface="Arial"/>
              <a:buChar char="•"/>
              <a:tabLst>
                <a:tab pos="354965" algn="l"/>
              </a:tabLst>
              <a:defRPr/>
            </a:pPr>
            <a:r>
              <a:rPr sz="2400" spc="-25" dirty="0">
                <a:latin typeface="+mn-lt"/>
                <a:ea typeface="ＭＳ Ｐゴシック" pitchFamily="-65" charset="-128"/>
                <a:cs typeface="Arial"/>
              </a:rPr>
              <a:t>P</a:t>
            </a:r>
            <a:r>
              <a:rPr sz="2400" dirty="0">
                <a:latin typeface="+mn-lt"/>
                <a:ea typeface="ＭＳ Ｐゴシック" pitchFamily="-65" charset="-128"/>
                <a:cs typeface="Arial"/>
              </a:rPr>
              <a:t>r</a:t>
            </a:r>
            <a:r>
              <a:rPr sz="2400" spc="-5" dirty="0">
                <a:latin typeface="+mn-lt"/>
                <a:ea typeface="ＭＳ Ｐゴシック" pitchFamily="-65" charset="-128"/>
                <a:cs typeface="Arial"/>
              </a:rPr>
              <a:t>ob</a:t>
            </a:r>
            <a:r>
              <a:rPr sz="2400" spc="-10" dirty="0">
                <a:latin typeface="+mn-lt"/>
                <a:ea typeface="ＭＳ Ｐゴシック" pitchFamily="-65" charset="-128"/>
                <a:cs typeface="Arial"/>
              </a:rPr>
              <a:t>l</a:t>
            </a:r>
            <a:r>
              <a:rPr sz="2400" spc="-5" dirty="0">
                <a:latin typeface="+mn-lt"/>
                <a:ea typeface="ＭＳ Ｐゴシック" pitchFamily="-65" charset="-128"/>
                <a:cs typeface="Arial"/>
              </a:rPr>
              <a:t>e</a:t>
            </a:r>
            <a:r>
              <a:rPr sz="2400" dirty="0">
                <a:latin typeface="+mn-lt"/>
                <a:ea typeface="ＭＳ Ｐゴシック" pitchFamily="-65" charset="-128"/>
                <a:cs typeface="Arial"/>
              </a:rPr>
              <a:t>ms</a:t>
            </a:r>
            <a:r>
              <a:rPr sz="2400" spc="15" dirty="0">
                <a:latin typeface="+mn-lt"/>
                <a:ea typeface="ＭＳ Ｐゴシック" pitchFamily="-65" charset="-128"/>
                <a:cs typeface="Arial"/>
              </a:rPr>
              <a:t> </a:t>
            </a:r>
            <a:r>
              <a:rPr sz="2400" spc="-10" dirty="0">
                <a:latin typeface="+mn-lt"/>
                <a:ea typeface="ＭＳ Ｐゴシック" pitchFamily="-65" charset="-128"/>
                <a:cs typeface="Arial"/>
              </a:rPr>
              <a:t>wi</a:t>
            </a:r>
            <a:r>
              <a:rPr sz="2400" spc="-5" dirty="0">
                <a:latin typeface="+mn-lt"/>
                <a:ea typeface="ＭＳ Ｐゴシック" pitchFamily="-65" charset="-128"/>
                <a:cs typeface="Arial"/>
              </a:rPr>
              <a:t>t</a:t>
            </a:r>
            <a:r>
              <a:rPr sz="2400" dirty="0">
                <a:latin typeface="+mn-lt"/>
                <a:ea typeface="ＭＳ Ｐゴシック" pitchFamily="-65" charset="-128"/>
                <a:cs typeface="Arial"/>
              </a:rPr>
              <a:t>h</a:t>
            </a:r>
            <a:r>
              <a:rPr sz="2400" spc="10" dirty="0">
                <a:latin typeface="+mn-lt"/>
                <a:ea typeface="ＭＳ Ｐゴシック" pitchFamily="-65" charset="-128"/>
                <a:cs typeface="Arial"/>
              </a:rPr>
              <a:t> </a:t>
            </a:r>
            <a:r>
              <a:rPr sz="2400" spc="-5" dirty="0">
                <a:latin typeface="+mn-lt"/>
                <a:ea typeface="ＭＳ Ｐゴシック" pitchFamily="-65" charset="-128"/>
                <a:cs typeface="Arial"/>
              </a:rPr>
              <a:t>p</a:t>
            </a:r>
            <a:r>
              <a:rPr sz="2400" spc="-10" dirty="0">
                <a:latin typeface="+mn-lt"/>
                <a:ea typeface="ＭＳ Ｐゴシック" pitchFamily="-65" charset="-128"/>
                <a:cs typeface="Arial"/>
              </a:rPr>
              <a:t>l</a:t>
            </a:r>
            <a:r>
              <a:rPr sz="2400" spc="-5" dirty="0">
                <a:latin typeface="+mn-lt"/>
                <a:ea typeface="ＭＳ Ｐゴシック" pitchFamily="-65" charset="-128"/>
                <a:cs typeface="Arial"/>
              </a:rPr>
              <a:t>ann</a:t>
            </a:r>
            <a:r>
              <a:rPr sz="2400" spc="-10" dirty="0">
                <a:latin typeface="+mn-lt"/>
                <a:ea typeface="ＭＳ Ｐゴシック" pitchFamily="-65" charset="-128"/>
                <a:cs typeface="Arial"/>
              </a:rPr>
              <a:t>i</a:t>
            </a:r>
            <a:r>
              <a:rPr sz="2400" spc="-5" dirty="0">
                <a:latin typeface="+mn-lt"/>
                <a:ea typeface="ＭＳ Ｐゴシック" pitchFamily="-65" charset="-128"/>
                <a:cs typeface="Arial"/>
              </a:rPr>
              <a:t>n</a:t>
            </a:r>
            <a:r>
              <a:rPr sz="2400" dirty="0">
                <a:latin typeface="+mn-lt"/>
                <a:ea typeface="ＭＳ Ｐゴシック" pitchFamily="-65" charset="-128"/>
                <a:cs typeface="Arial"/>
              </a:rPr>
              <a:t>g</a:t>
            </a:r>
          </a:p>
          <a:p>
            <a:pPr marL="756285" lvl="1" indent="-287020" eaLnBrk="1" hangingPunct="1">
              <a:spcBef>
                <a:spcPts val="480"/>
              </a:spcBef>
              <a:buFont typeface="Arial"/>
              <a:buChar char="–"/>
              <a:tabLst>
                <a:tab pos="756285" algn="l"/>
              </a:tabLst>
              <a:defRPr/>
            </a:pPr>
            <a:r>
              <a:rPr sz="2000" spc="-5" dirty="0">
                <a:latin typeface="+mn-lt"/>
                <a:ea typeface="ＭＳ Ｐゴシック" pitchFamily="-65" charset="-128"/>
                <a:cs typeface="Arial"/>
              </a:rPr>
              <a:t>E</a:t>
            </a:r>
            <a:r>
              <a:rPr sz="2000" spc="5" dirty="0">
                <a:latin typeface="+mn-lt"/>
                <a:ea typeface="ＭＳ Ｐゴシック" pitchFamily="-65" charset="-128"/>
                <a:cs typeface="Arial"/>
              </a:rPr>
              <a:t>s</a:t>
            </a:r>
            <a:r>
              <a:rPr sz="2000" dirty="0">
                <a:latin typeface="+mn-lt"/>
                <a:ea typeface="ＭＳ Ｐゴシック" pitchFamily="-65" charset="-128"/>
                <a:cs typeface="Arial"/>
              </a:rPr>
              <a:t>pe</a:t>
            </a:r>
            <a:r>
              <a:rPr sz="2000" spc="5" dirty="0">
                <a:latin typeface="+mn-lt"/>
                <a:ea typeface="ＭＳ Ｐゴシック" pitchFamily="-65" charset="-128"/>
                <a:cs typeface="Arial"/>
              </a:rPr>
              <a:t>c</a:t>
            </a:r>
            <a:r>
              <a:rPr sz="2000" spc="-5" dirty="0">
                <a:latin typeface="+mn-lt"/>
                <a:ea typeface="ＭＳ Ｐゴシック" pitchFamily="-65" charset="-128"/>
                <a:cs typeface="Arial"/>
              </a:rPr>
              <a:t>i</a:t>
            </a:r>
            <a:r>
              <a:rPr sz="2000" dirty="0">
                <a:latin typeface="+mn-lt"/>
                <a:ea typeface="ＭＳ Ｐゴシック" pitchFamily="-65" charset="-128"/>
                <a:cs typeface="Arial"/>
              </a:rPr>
              <a:t>a</a:t>
            </a:r>
            <a:r>
              <a:rPr sz="2000" spc="-5" dirty="0">
                <a:latin typeface="+mn-lt"/>
                <a:ea typeface="ＭＳ Ｐゴシック" pitchFamily="-65" charset="-128"/>
                <a:cs typeface="Arial"/>
              </a:rPr>
              <a:t>ll</a:t>
            </a:r>
            <a:r>
              <a:rPr sz="2000" dirty="0">
                <a:latin typeface="+mn-lt"/>
                <a:ea typeface="ＭＳ Ｐゴシック" pitchFamily="-65" charset="-128"/>
                <a:cs typeface="Arial"/>
              </a:rPr>
              <a:t>y</a:t>
            </a:r>
            <a:r>
              <a:rPr sz="2000" spc="-10" dirty="0">
                <a:latin typeface="+mn-lt"/>
                <a:ea typeface="ＭＳ Ｐゴシック" pitchFamily="-65" charset="-128"/>
                <a:cs typeface="Arial"/>
              </a:rPr>
              <a:t> </a:t>
            </a:r>
            <a:r>
              <a:rPr sz="2000" spc="-5" dirty="0">
                <a:latin typeface="+mn-lt"/>
                <a:ea typeface="ＭＳ Ｐゴシック" pitchFamily="-65" charset="-128"/>
                <a:cs typeface="Arial"/>
              </a:rPr>
              <a:t>i</a:t>
            </a:r>
            <a:r>
              <a:rPr sz="2000" dirty="0">
                <a:latin typeface="+mn-lt"/>
                <a:ea typeface="ＭＳ Ｐゴシック" pitchFamily="-65" charset="-128"/>
                <a:cs typeface="Arial"/>
              </a:rPr>
              <a:t>f</a:t>
            </a:r>
            <a:r>
              <a:rPr sz="2000" spc="-10"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he</a:t>
            </a:r>
            <a:r>
              <a:rPr sz="2000" spc="-15" dirty="0">
                <a:latin typeface="+mn-lt"/>
                <a:ea typeface="ＭＳ Ｐゴシック" pitchFamily="-65" charset="-128"/>
                <a:cs typeface="Arial"/>
              </a:rPr>
              <a:t> </a:t>
            </a:r>
            <a:r>
              <a:rPr sz="2000" dirty="0">
                <a:latin typeface="+mn-lt"/>
                <a:ea typeface="ＭＳ Ｐゴシック" pitchFamily="-65" charset="-128"/>
                <a:cs typeface="Arial"/>
              </a:rPr>
              <a:t>de</a:t>
            </a:r>
            <a:r>
              <a:rPr sz="2000" spc="-10" dirty="0">
                <a:latin typeface="+mn-lt"/>
                <a:ea typeface="ＭＳ Ｐゴシック" pitchFamily="-65" charset="-128"/>
                <a:cs typeface="Arial"/>
              </a:rPr>
              <a:t>v</a:t>
            </a:r>
            <a:r>
              <a:rPr sz="2000" dirty="0">
                <a:latin typeface="+mn-lt"/>
                <a:ea typeface="ＭＳ Ｐゴシック" pitchFamily="-65" charset="-128"/>
                <a:cs typeface="Arial"/>
              </a:rPr>
              <a:t>e</a:t>
            </a:r>
            <a:r>
              <a:rPr sz="2000" spc="-5" dirty="0">
                <a:latin typeface="+mn-lt"/>
                <a:ea typeface="ＭＳ Ｐゴシック" pitchFamily="-65" charset="-128"/>
                <a:cs typeface="Arial"/>
              </a:rPr>
              <a:t>l</a:t>
            </a:r>
            <a:r>
              <a:rPr sz="2000" dirty="0">
                <a:latin typeface="+mn-lt"/>
                <a:ea typeface="ＭＳ Ｐゴシック" pitchFamily="-65" charset="-128"/>
                <a:cs typeface="Arial"/>
              </a:rPr>
              <a:t>opers</a:t>
            </a:r>
            <a:r>
              <a:rPr sz="2000" spc="-25" dirty="0">
                <a:latin typeface="+mn-lt"/>
                <a:ea typeface="ＭＳ Ｐゴシック" pitchFamily="-65" charset="-128"/>
                <a:cs typeface="Arial"/>
              </a:rPr>
              <a:t> </a:t>
            </a:r>
            <a:r>
              <a:rPr sz="2000" dirty="0">
                <a:latin typeface="+mn-lt"/>
                <a:ea typeface="ＭＳ Ｐゴシック" pitchFamily="-65" charset="-128"/>
                <a:cs typeface="Arial"/>
              </a:rPr>
              <a:t>are</a:t>
            </a:r>
            <a:r>
              <a:rPr sz="2000" spc="-30" dirty="0">
                <a:latin typeface="+mn-lt"/>
                <a:ea typeface="ＭＳ Ｐゴシック" pitchFamily="-65" charset="-128"/>
                <a:cs typeface="Arial"/>
              </a:rPr>
              <a:t> </a:t>
            </a:r>
            <a:r>
              <a:rPr sz="2000" spc="-5" dirty="0">
                <a:latin typeface="+mn-lt"/>
                <a:ea typeface="ＭＳ Ｐゴシック" pitchFamily="-65" charset="-128"/>
                <a:cs typeface="Arial"/>
              </a:rPr>
              <a:t>i</a:t>
            </a:r>
            <a:r>
              <a:rPr sz="2000" dirty="0">
                <a:latin typeface="+mn-lt"/>
                <a:ea typeface="ＭＳ Ｐゴシック" pitchFamily="-65" charset="-128"/>
                <a:cs typeface="Arial"/>
              </a:rPr>
              <a:t>ne</a:t>
            </a:r>
            <a:r>
              <a:rPr sz="2000" spc="-10" dirty="0">
                <a:latin typeface="+mn-lt"/>
                <a:ea typeface="ＭＳ Ｐゴシック" pitchFamily="-65" charset="-128"/>
                <a:cs typeface="Arial"/>
              </a:rPr>
              <a:t>x</a:t>
            </a:r>
            <a:r>
              <a:rPr sz="2000" dirty="0">
                <a:latin typeface="+mn-lt"/>
                <a:ea typeface="ＭＳ Ｐゴシック" pitchFamily="-65" charset="-128"/>
                <a:cs typeface="Arial"/>
              </a:rPr>
              <a:t>per</a:t>
            </a:r>
            <a:r>
              <a:rPr sz="2000" spc="-5" dirty="0">
                <a:latin typeface="+mn-lt"/>
                <a:ea typeface="ＭＳ Ｐゴシック" pitchFamily="-65" charset="-128"/>
                <a:cs typeface="Arial"/>
              </a:rPr>
              <a:t>i</a:t>
            </a:r>
            <a:r>
              <a:rPr sz="2000" dirty="0">
                <a:latin typeface="+mn-lt"/>
                <a:ea typeface="ＭＳ Ｐゴシック" pitchFamily="-65" charset="-128"/>
                <a:cs typeface="Arial"/>
              </a:rPr>
              <a:t>en</a:t>
            </a:r>
            <a:r>
              <a:rPr sz="2000" spc="5" dirty="0">
                <a:latin typeface="+mn-lt"/>
                <a:ea typeface="ＭＳ Ｐゴシック" pitchFamily="-65" charset="-128"/>
                <a:cs typeface="Arial"/>
              </a:rPr>
              <a:t>c</a:t>
            </a:r>
            <a:r>
              <a:rPr sz="2000" dirty="0">
                <a:latin typeface="+mn-lt"/>
                <a:ea typeface="ＭＳ Ｐゴシック" pitchFamily="-65" charset="-128"/>
                <a:cs typeface="Arial"/>
              </a:rPr>
              <a:t>ed</a:t>
            </a:r>
          </a:p>
          <a:p>
            <a:pPr marL="756285" lvl="1" indent="-287020" eaLnBrk="1" hangingPunct="1">
              <a:spcBef>
                <a:spcPts val="480"/>
              </a:spcBef>
              <a:buFont typeface="Arial"/>
              <a:buChar char="–"/>
              <a:tabLst>
                <a:tab pos="756285" algn="l"/>
              </a:tabLst>
              <a:defRPr/>
            </a:pPr>
            <a:r>
              <a:rPr sz="2000" dirty="0">
                <a:latin typeface="+mn-lt"/>
                <a:ea typeface="ＭＳ Ｐゴシック" pitchFamily="-65" charset="-128"/>
                <a:cs typeface="Arial"/>
              </a:rPr>
              <a:t>Fea</a:t>
            </a:r>
            <a:r>
              <a:rPr sz="2000" spc="-5" dirty="0">
                <a:latin typeface="+mn-lt"/>
                <a:ea typeface="ＭＳ Ｐゴシック" pitchFamily="-65" charset="-128"/>
                <a:cs typeface="Arial"/>
              </a:rPr>
              <a:t>t</a:t>
            </a:r>
            <a:r>
              <a:rPr sz="2000" dirty="0">
                <a:latin typeface="+mn-lt"/>
                <a:ea typeface="ＭＳ Ｐゴシック" pitchFamily="-65" charset="-128"/>
                <a:cs typeface="Arial"/>
              </a:rPr>
              <a:t>ure</a:t>
            </a:r>
            <a:r>
              <a:rPr sz="2000" spc="-30" dirty="0">
                <a:latin typeface="+mn-lt"/>
                <a:ea typeface="ＭＳ Ｐゴシック" pitchFamily="-65" charset="-128"/>
                <a:cs typeface="Arial"/>
              </a:rPr>
              <a:t> </a:t>
            </a:r>
            <a:r>
              <a:rPr sz="2000" spc="5" dirty="0">
                <a:latin typeface="+mn-lt"/>
                <a:ea typeface="ＭＳ Ｐゴシック" pitchFamily="-65" charset="-128"/>
                <a:cs typeface="Arial"/>
              </a:rPr>
              <a:t>c</a:t>
            </a:r>
            <a:r>
              <a:rPr sz="2000" dirty="0">
                <a:latin typeface="+mn-lt"/>
                <a:ea typeface="ＭＳ Ｐゴシック" pitchFamily="-65" charset="-128"/>
                <a:cs typeface="Arial"/>
              </a:rPr>
              <a:t>reep,</a:t>
            </a:r>
            <a:r>
              <a:rPr sz="2000" spc="-45" dirty="0">
                <a:latin typeface="+mn-lt"/>
                <a:ea typeface="ＭＳ Ｐゴシック" pitchFamily="-65" charset="-128"/>
                <a:cs typeface="Arial"/>
              </a:rPr>
              <a:t> </a:t>
            </a:r>
            <a:r>
              <a:rPr sz="2000" spc="-5" dirty="0">
                <a:latin typeface="+mn-lt"/>
                <a:ea typeface="ＭＳ Ｐゴシック" pitchFamily="-65" charset="-128"/>
                <a:cs typeface="Arial"/>
              </a:rPr>
              <a:t>m</a:t>
            </a:r>
            <a:r>
              <a:rPr sz="2000" dirty="0">
                <a:latin typeface="+mn-lt"/>
                <a:ea typeface="ＭＳ Ｐゴシック" pitchFamily="-65" charset="-128"/>
                <a:cs typeface="Arial"/>
              </a:rPr>
              <a:t>a</a:t>
            </a:r>
            <a:r>
              <a:rPr sz="2000" spc="-5" dirty="0">
                <a:latin typeface="+mn-lt"/>
                <a:ea typeface="ＭＳ Ｐゴシック" pitchFamily="-65" charset="-128"/>
                <a:cs typeface="Arial"/>
              </a:rPr>
              <a:t>j</a:t>
            </a:r>
            <a:r>
              <a:rPr sz="2000" dirty="0">
                <a:latin typeface="+mn-lt"/>
                <a:ea typeface="ＭＳ Ｐゴシック" pitchFamily="-65" charset="-128"/>
                <a:cs typeface="Arial"/>
              </a:rPr>
              <a:t>or</a:t>
            </a:r>
            <a:r>
              <a:rPr sz="2000" spc="-15" dirty="0">
                <a:latin typeface="+mn-lt"/>
                <a:ea typeface="ＭＳ Ｐゴシック" pitchFamily="-65" charset="-128"/>
                <a:cs typeface="Arial"/>
              </a:rPr>
              <a:t> </a:t>
            </a:r>
            <a:r>
              <a:rPr sz="2000" dirty="0">
                <a:latin typeface="+mn-lt"/>
                <a:ea typeface="ＭＳ Ｐゴシック" pitchFamily="-65" charset="-128"/>
                <a:cs typeface="Arial"/>
              </a:rPr>
              <a:t>de</a:t>
            </a:r>
            <a:r>
              <a:rPr sz="2000" spc="5" dirty="0">
                <a:latin typeface="+mn-lt"/>
                <a:ea typeface="ＭＳ Ｐゴシック" pitchFamily="-65" charset="-128"/>
                <a:cs typeface="Arial"/>
              </a:rPr>
              <a:t>s</a:t>
            </a:r>
            <a:r>
              <a:rPr sz="2000" spc="-5" dirty="0">
                <a:latin typeface="+mn-lt"/>
                <a:ea typeface="ＭＳ Ｐゴシック" pitchFamily="-65" charset="-128"/>
                <a:cs typeface="Arial"/>
              </a:rPr>
              <a:t>i</a:t>
            </a:r>
            <a:r>
              <a:rPr sz="2000" dirty="0">
                <a:latin typeface="+mn-lt"/>
                <a:ea typeface="ＭＳ Ｐゴシック" pitchFamily="-65" charset="-128"/>
                <a:cs typeface="Arial"/>
              </a:rPr>
              <a:t>gn</a:t>
            </a:r>
            <a:r>
              <a:rPr sz="2000" spc="-30" dirty="0">
                <a:latin typeface="+mn-lt"/>
                <a:ea typeface="ＭＳ Ｐゴシック" pitchFamily="-65" charset="-128"/>
                <a:cs typeface="Arial"/>
              </a:rPr>
              <a:t> </a:t>
            </a:r>
            <a:r>
              <a:rPr sz="2000" dirty="0">
                <a:latin typeface="+mn-lt"/>
                <a:ea typeface="ＭＳ Ｐゴシック" pitchFamily="-65" charset="-128"/>
                <a:cs typeface="Arial"/>
              </a:rPr>
              <a:t>de</a:t>
            </a:r>
            <a:r>
              <a:rPr sz="2000" spc="5" dirty="0">
                <a:latin typeface="+mn-lt"/>
                <a:ea typeface="ＭＳ Ｐゴシック" pitchFamily="-65" charset="-128"/>
                <a:cs typeface="Arial"/>
              </a:rPr>
              <a:t>c</a:t>
            </a:r>
            <a:r>
              <a:rPr sz="2000" spc="-5" dirty="0">
                <a:latin typeface="+mn-lt"/>
                <a:ea typeface="ＭＳ Ｐゴシック" pitchFamily="-65" charset="-128"/>
                <a:cs typeface="Arial"/>
              </a:rPr>
              <a:t>i</a:t>
            </a:r>
            <a:r>
              <a:rPr sz="2000" spc="5" dirty="0">
                <a:latin typeface="+mn-lt"/>
                <a:ea typeface="ＭＳ Ｐゴシック" pitchFamily="-65" charset="-128"/>
                <a:cs typeface="Arial"/>
              </a:rPr>
              <a:t>s</a:t>
            </a:r>
            <a:r>
              <a:rPr sz="2000" spc="-5" dirty="0">
                <a:latin typeface="+mn-lt"/>
                <a:ea typeface="ＭＳ Ｐゴシック" pitchFamily="-65" charset="-128"/>
                <a:cs typeface="Arial"/>
              </a:rPr>
              <a:t>i</a:t>
            </a:r>
            <a:r>
              <a:rPr sz="2000" dirty="0">
                <a:latin typeface="+mn-lt"/>
                <a:ea typeface="ＭＳ Ｐゴシック" pitchFamily="-65" charset="-128"/>
                <a:cs typeface="Arial"/>
              </a:rPr>
              <a:t>on</a:t>
            </a:r>
            <a:r>
              <a:rPr sz="2000" spc="5" dirty="0">
                <a:latin typeface="+mn-lt"/>
                <a:ea typeface="ＭＳ Ｐゴシック" pitchFamily="-65" charset="-128"/>
                <a:cs typeface="Arial"/>
              </a:rPr>
              <a:t>s</a:t>
            </a:r>
            <a:r>
              <a:rPr sz="2000" dirty="0">
                <a:latin typeface="+mn-lt"/>
                <a:ea typeface="ＭＳ Ｐゴシック" pitchFamily="-65" charset="-128"/>
                <a:cs typeface="Arial"/>
              </a:rPr>
              <a:t>,</a:t>
            </a:r>
            <a:r>
              <a:rPr sz="2000" spc="-35" dirty="0">
                <a:latin typeface="+mn-lt"/>
                <a:ea typeface="ＭＳ Ｐゴシック" pitchFamily="-65" charset="-128"/>
                <a:cs typeface="Arial"/>
              </a:rPr>
              <a:t> </a:t>
            </a:r>
            <a:r>
              <a:rPr sz="2000" dirty="0">
                <a:latin typeface="+mn-lt"/>
                <a:ea typeface="ＭＳ Ｐゴシック" pitchFamily="-65" charset="-128"/>
                <a:cs typeface="Arial"/>
              </a:rPr>
              <a:t>u</a:t>
            </a:r>
            <a:r>
              <a:rPr sz="2000" spc="5" dirty="0">
                <a:latin typeface="+mn-lt"/>
                <a:ea typeface="ＭＳ Ｐゴシック" pitchFamily="-65" charset="-128"/>
                <a:cs typeface="Arial"/>
              </a:rPr>
              <a:t>s</a:t>
            </a:r>
            <a:r>
              <a:rPr sz="2000" dirty="0">
                <a:latin typeface="+mn-lt"/>
                <a:ea typeface="ＭＳ Ｐゴシック" pitchFamily="-65" charset="-128"/>
                <a:cs typeface="Arial"/>
              </a:rPr>
              <a:t>e</a:t>
            </a:r>
            <a:r>
              <a:rPr sz="2000" spc="-30" dirty="0">
                <a:latin typeface="+mn-lt"/>
                <a:ea typeface="ＭＳ Ｐゴシック" pitchFamily="-65" charset="-128"/>
                <a:cs typeface="Arial"/>
              </a:rPr>
              <a:t> </a:t>
            </a:r>
            <a:r>
              <a:rPr sz="2000" dirty="0">
                <a:latin typeface="+mn-lt"/>
                <a:ea typeface="ＭＳ Ｐゴシック" pitchFamily="-65" charset="-128"/>
                <a:cs typeface="Arial"/>
              </a:rPr>
              <a:t>of</a:t>
            </a:r>
            <a:r>
              <a:rPr sz="2000" spc="-10" dirty="0">
                <a:latin typeface="+mn-lt"/>
                <a:ea typeface="ＭＳ Ｐゴシック" pitchFamily="-65" charset="-128"/>
                <a:cs typeface="Arial"/>
              </a:rPr>
              <a:t> </a:t>
            </a:r>
            <a:r>
              <a:rPr sz="2000" spc="-5" dirty="0">
                <a:latin typeface="+mn-lt"/>
                <a:ea typeface="ＭＳ Ｐゴシック" pitchFamily="-65" charset="-128"/>
                <a:cs typeface="Arial"/>
              </a:rPr>
              <a:t>tim</a:t>
            </a:r>
            <a:r>
              <a:rPr sz="2000" spc="5" dirty="0">
                <a:latin typeface="+mn-lt"/>
                <a:ea typeface="ＭＳ Ｐゴシック" pitchFamily="-65" charset="-128"/>
                <a:cs typeface="Arial"/>
              </a:rPr>
              <a:t>e</a:t>
            </a:r>
            <a:r>
              <a:rPr sz="2000" dirty="0">
                <a:latin typeface="+mn-lt"/>
                <a:ea typeface="ＭＳ Ｐゴシック" pitchFamily="-65" charset="-128"/>
                <a:cs typeface="Arial"/>
              </a:rPr>
              <a:t>,</a:t>
            </a:r>
            <a:r>
              <a:rPr sz="2000" spc="-25" dirty="0">
                <a:latin typeface="+mn-lt"/>
                <a:ea typeface="ＭＳ Ｐゴシック" pitchFamily="-65" charset="-128"/>
                <a:cs typeface="Arial"/>
              </a:rPr>
              <a:t> </a:t>
            </a:r>
            <a:r>
              <a:rPr sz="2000" dirty="0">
                <a:latin typeface="+mn-lt"/>
                <a:ea typeface="ＭＳ Ｐゴシック" pitchFamily="-65" charset="-128"/>
                <a:cs typeface="Arial"/>
              </a:rPr>
              <a:t>e</a:t>
            </a:r>
            <a:r>
              <a:rPr sz="2000" spc="-5" dirty="0">
                <a:latin typeface="+mn-lt"/>
                <a:ea typeface="ＭＳ Ｐゴシック" pitchFamily="-65" charset="-128"/>
                <a:cs typeface="Arial"/>
              </a:rPr>
              <a:t>t</a:t>
            </a:r>
            <a:r>
              <a:rPr sz="2000" spc="5" dirty="0">
                <a:latin typeface="+mn-lt"/>
                <a:ea typeface="ＭＳ Ｐゴシック" pitchFamily="-65" charset="-128"/>
                <a:cs typeface="Arial"/>
              </a:rPr>
              <a:t>c</a:t>
            </a:r>
            <a:r>
              <a:rPr sz="2000" dirty="0">
                <a:latin typeface="+mn-lt"/>
                <a:ea typeface="ＭＳ Ｐゴシック" pitchFamily="-65" charset="-128"/>
                <a:cs typeface="Arial"/>
              </a:rPr>
              <a:t>.</a:t>
            </a:r>
          </a:p>
          <a:p>
            <a:pPr marL="756285" lvl="1" indent="-287020" eaLnBrk="1" hangingPunct="1">
              <a:spcBef>
                <a:spcPts val="480"/>
              </a:spcBef>
              <a:buFont typeface="Arial"/>
              <a:buChar char="–"/>
              <a:tabLst>
                <a:tab pos="756285" algn="l"/>
              </a:tabLst>
              <a:defRPr/>
            </a:pPr>
            <a:r>
              <a:rPr sz="2000" dirty="0">
                <a:latin typeface="+mn-lt"/>
                <a:ea typeface="ＭＳ Ｐゴシック" pitchFamily="-65" charset="-128"/>
                <a:cs typeface="Arial"/>
              </a:rPr>
              <a:t>Hard</a:t>
            </a:r>
            <a:r>
              <a:rPr sz="2000" spc="-30"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o</a:t>
            </a:r>
            <a:r>
              <a:rPr sz="2000" spc="-5" dirty="0">
                <a:latin typeface="+mn-lt"/>
                <a:ea typeface="ＭＳ Ｐゴシック" pitchFamily="-65" charset="-128"/>
                <a:cs typeface="Arial"/>
              </a:rPr>
              <a:t> </a:t>
            </a:r>
            <a:r>
              <a:rPr sz="2000" dirty="0">
                <a:latin typeface="+mn-lt"/>
                <a:ea typeface="ＭＳ Ｐゴシック" pitchFamily="-65" charset="-128"/>
                <a:cs typeface="Arial"/>
              </a:rPr>
              <a:t>e</a:t>
            </a:r>
            <a:r>
              <a:rPr sz="2000" spc="5" dirty="0">
                <a:latin typeface="+mn-lt"/>
                <a:ea typeface="ＭＳ Ｐゴシック" pitchFamily="-65" charset="-128"/>
                <a:cs typeface="Arial"/>
              </a:rPr>
              <a:t>s</a:t>
            </a:r>
            <a:r>
              <a:rPr sz="2000" spc="-5" dirty="0">
                <a:latin typeface="+mn-lt"/>
                <a:ea typeface="ＭＳ Ｐゴシック" pitchFamily="-65" charset="-128"/>
                <a:cs typeface="Arial"/>
              </a:rPr>
              <a:t>tim</a:t>
            </a:r>
            <a:r>
              <a:rPr sz="2000" dirty="0">
                <a:latin typeface="+mn-lt"/>
                <a:ea typeface="ＭＳ Ｐゴシック" pitchFamily="-65" charset="-128"/>
                <a:cs typeface="Arial"/>
              </a:rPr>
              <a:t>a</a:t>
            </a:r>
            <a:r>
              <a:rPr sz="2000" spc="-5" dirty="0">
                <a:latin typeface="+mn-lt"/>
                <a:ea typeface="ＭＳ Ｐゴシック" pitchFamily="-65" charset="-128"/>
                <a:cs typeface="Arial"/>
              </a:rPr>
              <a:t>t</a:t>
            </a:r>
            <a:r>
              <a:rPr sz="2000" dirty="0">
                <a:latin typeface="+mn-lt"/>
                <a:ea typeface="ＭＳ Ｐゴシック" pitchFamily="-65" charset="-128"/>
                <a:cs typeface="Arial"/>
              </a:rPr>
              <a:t>e</a:t>
            </a:r>
            <a:r>
              <a:rPr sz="2000" spc="-30" dirty="0">
                <a:latin typeface="+mn-lt"/>
                <a:ea typeface="ＭＳ Ｐゴシック" pitchFamily="-65" charset="-128"/>
                <a:cs typeface="Arial"/>
              </a:rPr>
              <a:t> </a:t>
            </a:r>
            <a:r>
              <a:rPr sz="2000" spc="5" dirty="0">
                <a:latin typeface="+mn-lt"/>
                <a:ea typeface="ＭＳ Ｐゴシック" pitchFamily="-65" charset="-128"/>
                <a:cs typeface="Arial"/>
              </a:rPr>
              <a:t>c</a:t>
            </a:r>
            <a:r>
              <a:rPr sz="2000" dirty="0">
                <a:latin typeface="+mn-lt"/>
                <a:ea typeface="ＭＳ Ｐゴシック" pitchFamily="-65" charset="-128"/>
                <a:cs typeface="Arial"/>
              </a:rPr>
              <a:t>o</a:t>
            </a:r>
            <a:r>
              <a:rPr sz="2000" spc="-5" dirty="0">
                <a:latin typeface="+mn-lt"/>
                <a:ea typeface="ＭＳ Ｐゴシック" pitchFamily="-65" charset="-128"/>
                <a:cs typeface="Arial"/>
              </a:rPr>
              <a:t>m</a:t>
            </a:r>
            <a:r>
              <a:rPr sz="2000" dirty="0">
                <a:latin typeface="+mn-lt"/>
                <a:ea typeface="ＭＳ Ｐゴシック" pitchFamily="-65" charset="-128"/>
                <a:cs typeface="Arial"/>
              </a:rPr>
              <a:t>p</a:t>
            </a:r>
            <a:r>
              <a:rPr sz="2000" spc="-5" dirty="0">
                <a:latin typeface="+mn-lt"/>
                <a:ea typeface="ＭＳ Ｐゴシック" pitchFamily="-65" charset="-128"/>
                <a:cs typeface="Arial"/>
              </a:rPr>
              <a:t>l</a:t>
            </a:r>
            <a:r>
              <a:rPr sz="2000" dirty="0">
                <a:latin typeface="+mn-lt"/>
                <a:ea typeface="ＭＳ Ｐゴシック" pitchFamily="-65" charset="-128"/>
                <a:cs typeface="Arial"/>
              </a:rPr>
              <a:t>e</a:t>
            </a:r>
            <a:r>
              <a:rPr sz="2000" spc="-5" dirty="0">
                <a:latin typeface="+mn-lt"/>
                <a:ea typeface="ＭＳ Ｐゴシック" pitchFamily="-65" charset="-128"/>
                <a:cs typeface="Arial"/>
              </a:rPr>
              <a:t>ti</a:t>
            </a:r>
            <a:r>
              <a:rPr sz="2000" dirty="0">
                <a:latin typeface="+mn-lt"/>
                <a:ea typeface="ＭＳ Ｐゴシック" pitchFamily="-65" charset="-128"/>
                <a:cs typeface="Arial"/>
              </a:rPr>
              <a:t>on</a:t>
            </a:r>
            <a:r>
              <a:rPr sz="2000" spc="-30" dirty="0">
                <a:latin typeface="+mn-lt"/>
                <a:ea typeface="ＭＳ Ｐゴシック" pitchFamily="-65" charset="-128"/>
                <a:cs typeface="Arial"/>
              </a:rPr>
              <a:t> </a:t>
            </a:r>
            <a:r>
              <a:rPr sz="2000" spc="5" dirty="0">
                <a:latin typeface="+mn-lt"/>
                <a:ea typeface="ＭＳ Ｐゴシック" pitchFamily="-65" charset="-128"/>
                <a:cs typeface="Arial"/>
              </a:rPr>
              <a:t>sc</a:t>
            </a:r>
            <a:r>
              <a:rPr sz="2000" dirty="0">
                <a:latin typeface="+mn-lt"/>
                <a:ea typeface="ＭＳ Ｐゴシック" pitchFamily="-65" charset="-128"/>
                <a:cs typeface="Arial"/>
              </a:rPr>
              <a:t>hedu</a:t>
            </a:r>
            <a:r>
              <a:rPr sz="2000" spc="-5" dirty="0">
                <a:latin typeface="+mn-lt"/>
                <a:ea typeface="ＭＳ Ｐゴシック" pitchFamily="-65" charset="-128"/>
                <a:cs typeface="Arial"/>
              </a:rPr>
              <a:t>l</a:t>
            </a:r>
            <a:r>
              <a:rPr sz="2000" dirty="0">
                <a:latin typeface="+mn-lt"/>
                <a:ea typeface="ＭＳ Ｐゴシック" pitchFamily="-65" charset="-128"/>
                <a:cs typeface="Arial"/>
              </a:rPr>
              <a:t>e</a:t>
            </a:r>
            <a:r>
              <a:rPr sz="2000" spc="-40" dirty="0">
                <a:latin typeface="+mn-lt"/>
                <a:ea typeface="ＭＳ Ｐゴシック" pitchFamily="-65" charset="-128"/>
                <a:cs typeface="Arial"/>
              </a:rPr>
              <a:t> </a:t>
            </a:r>
            <a:r>
              <a:rPr sz="2000" dirty="0">
                <a:latin typeface="+mn-lt"/>
                <a:ea typeface="ＭＳ Ｐゴシック" pitchFamily="-65" charset="-128"/>
                <a:cs typeface="Arial"/>
              </a:rPr>
              <a:t>or</a:t>
            </a:r>
            <a:r>
              <a:rPr sz="2000" spc="-15" dirty="0">
                <a:latin typeface="+mn-lt"/>
                <a:ea typeface="ＭＳ Ｐゴシック" pitchFamily="-65" charset="-128"/>
                <a:cs typeface="Arial"/>
              </a:rPr>
              <a:t> </a:t>
            </a:r>
            <a:r>
              <a:rPr sz="2000" spc="-5" dirty="0">
                <a:latin typeface="+mn-lt"/>
                <a:ea typeface="ＭＳ Ｐゴシック" pitchFamily="-65" charset="-128"/>
                <a:cs typeface="Arial"/>
              </a:rPr>
              <a:t>f</a:t>
            </a:r>
            <a:r>
              <a:rPr sz="2000" dirty="0">
                <a:latin typeface="+mn-lt"/>
                <a:ea typeface="ＭＳ Ｐゴシック" pitchFamily="-65" charset="-128"/>
                <a:cs typeface="Arial"/>
              </a:rPr>
              <a:t>ea</a:t>
            </a:r>
            <a:r>
              <a:rPr sz="2000" spc="-5" dirty="0">
                <a:latin typeface="+mn-lt"/>
                <a:ea typeface="ＭＳ Ｐゴシック" pitchFamily="-65" charset="-128"/>
                <a:cs typeface="Arial"/>
              </a:rPr>
              <a:t>t</a:t>
            </a:r>
            <a:r>
              <a:rPr sz="2000" dirty="0">
                <a:latin typeface="+mn-lt"/>
                <a:ea typeface="ＭＳ Ｐゴシック" pitchFamily="-65" charset="-128"/>
                <a:cs typeface="Arial"/>
              </a:rPr>
              <a:t>ure</a:t>
            </a:r>
            <a:r>
              <a:rPr sz="2000" spc="-30" dirty="0">
                <a:latin typeface="+mn-lt"/>
                <a:ea typeface="ＭＳ Ｐゴシック" pitchFamily="-65" charset="-128"/>
                <a:cs typeface="Arial"/>
              </a:rPr>
              <a:t> </a:t>
            </a:r>
            <a:r>
              <a:rPr sz="2000" spc="5" dirty="0">
                <a:latin typeface="+mn-lt"/>
                <a:ea typeface="ＭＳ Ｐゴシック" pitchFamily="-65" charset="-128"/>
                <a:cs typeface="Arial"/>
              </a:rPr>
              <a:t>se</a:t>
            </a:r>
            <a:r>
              <a:rPr sz="2000" dirty="0">
                <a:latin typeface="+mn-lt"/>
                <a:ea typeface="ＭＳ Ｐゴシック" pitchFamily="-65" charset="-128"/>
                <a:cs typeface="Arial"/>
              </a:rPr>
              <a:t>t</a:t>
            </a:r>
          </a:p>
          <a:p>
            <a:pPr marL="756285" lvl="1" indent="-287020" eaLnBrk="1" hangingPunct="1">
              <a:spcBef>
                <a:spcPts val="480"/>
              </a:spcBef>
              <a:buFont typeface="Arial"/>
              <a:buChar char="–"/>
              <a:tabLst>
                <a:tab pos="756285" algn="l"/>
              </a:tabLst>
              <a:defRPr/>
            </a:pPr>
            <a:r>
              <a:rPr sz="2000" dirty="0">
                <a:latin typeface="+mn-lt"/>
                <a:ea typeface="ＭＳ Ｐゴシック" pitchFamily="-65" charset="-128"/>
                <a:cs typeface="Arial"/>
              </a:rPr>
              <a:t>Un</a:t>
            </a:r>
            <a:r>
              <a:rPr sz="2000" spc="5" dirty="0">
                <a:latin typeface="+mn-lt"/>
                <a:ea typeface="ＭＳ Ｐゴシック" pitchFamily="-65" charset="-128"/>
                <a:cs typeface="Arial"/>
              </a:rPr>
              <a:t>c</a:t>
            </a:r>
            <a:r>
              <a:rPr sz="2000" spc="-5" dirty="0">
                <a:latin typeface="+mn-lt"/>
                <a:ea typeface="ＭＳ Ｐゴシック" pitchFamily="-65" charset="-128"/>
                <a:cs typeface="Arial"/>
              </a:rPr>
              <a:t>l</a:t>
            </a:r>
            <a:r>
              <a:rPr sz="2000" dirty="0">
                <a:latin typeface="+mn-lt"/>
                <a:ea typeface="ＭＳ Ｐゴシック" pitchFamily="-65" charset="-128"/>
                <a:cs typeface="Arial"/>
              </a:rPr>
              <a:t>ear</a:t>
            </a:r>
            <a:r>
              <a:rPr sz="2000" spc="-25" dirty="0">
                <a:latin typeface="+mn-lt"/>
                <a:ea typeface="ＭＳ Ｐゴシック" pitchFamily="-65" charset="-128"/>
                <a:cs typeface="Arial"/>
              </a:rPr>
              <a:t> </a:t>
            </a:r>
            <a:r>
              <a:rPr sz="2000" dirty="0">
                <a:latin typeface="+mn-lt"/>
                <a:ea typeface="ＭＳ Ｐゴシック" pitchFamily="-65" charset="-128"/>
                <a:cs typeface="Arial"/>
              </a:rPr>
              <a:t>how</a:t>
            </a:r>
            <a:r>
              <a:rPr sz="2000" spc="-15" dirty="0">
                <a:latin typeface="+mn-lt"/>
                <a:ea typeface="ＭＳ Ｐゴシック" pitchFamily="-65" charset="-128"/>
                <a:cs typeface="Arial"/>
              </a:rPr>
              <a:t> </a:t>
            </a:r>
            <a:r>
              <a:rPr sz="2000" spc="-5" dirty="0">
                <a:latin typeface="+mn-lt"/>
                <a:ea typeface="ＭＳ Ｐゴシック" pitchFamily="-65" charset="-128"/>
                <a:cs typeface="Arial"/>
              </a:rPr>
              <a:t>m</a:t>
            </a:r>
            <a:r>
              <a:rPr sz="2000" dirty="0">
                <a:latin typeface="+mn-lt"/>
                <a:ea typeface="ＭＳ Ｐゴシック" pitchFamily="-65" charset="-128"/>
                <a:cs typeface="Arial"/>
              </a:rPr>
              <a:t>any</a:t>
            </a:r>
            <a:r>
              <a:rPr sz="2000" spc="-25" dirty="0">
                <a:latin typeface="+mn-lt"/>
                <a:ea typeface="ＭＳ Ｐゴシック" pitchFamily="-65" charset="-128"/>
                <a:cs typeface="Arial"/>
              </a:rPr>
              <a:t> </a:t>
            </a:r>
            <a:r>
              <a:rPr sz="2000" spc="-5" dirty="0">
                <a:latin typeface="+mn-lt"/>
                <a:ea typeface="ＭＳ Ｐゴシック" pitchFamily="-65" charset="-128"/>
                <a:cs typeface="Arial"/>
              </a:rPr>
              <a:t>it</a:t>
            </a:r>
            <a:r>
              <a:rPr sz="2000" dirty="0">
                <a:latin typeface="+mn-lt"/>
                <a:ea typeface="ＭＳ Ｐゴシック" pitchFamily="-65" charset="-128"/>
                <a:cs typeface="Arial"/>
              </a:rPr>
              <a:t>era</a:t>
            </a:r>
            <a:r>
              <a:rPr sz="2000" spc="-5" dirty="0">
                <a:latin typeface="+mn-lt"/>
                <a:ea typeface="ＭＳ Ｐゴシック" pitchFamily="-65" charset="-128"/>
                <a:cs typeface="Arial"/>
              </a:rPr>
              <a:t>ti</a:t>
            </a:r>
            <a:r>
              <a:rPr sz="2000" dirty="0">
                <a:latin typeface="+mn-lt"/>
                <a:ea typeface="ＭＳ Ｐゴシック" pitchFamily="-65" charset="-128"/>
                <a:cs typeface="Arial"/>
              </a:rPr>
              <a:t>ons</a:t>
            </a:r>
            <a:r>
              <a:rPr sz="2000" spc="-25" dirty="0">
                <a:latin typeface="+mn-lt"/>
                <a:ea typeface="ＭＳ Ｐゴシック" pitchFamily="-65" charset="-128"/>
                <a:cs typeface="Arial"/>
              </a:rPr>
              <a:t> </a:t>
            </a:r>
            <a:r>
              <a:rPr sz="2000" dirty="0">
                <a:latin typeface="+mn-lt"/>
                <a:ea typeface="ＭＳ Ｐゴシック" pitchFamily="-65" charset="-128"/>
                <a:cs typeface="Arial"/>
              </a:rPr>
              <a:t>w</a:t>
            </a:r>
            <a:r>
              <a:rPr sz="2000" spc="-5" dirty="0">
                <a:latin typeface="+mn-lt"/>
                <a:ea typeface="ＭＳ Ｐゴシック" pitchFamily="-65" charset="-128"/>
                <a:cs typeface="Arial"/>
              </a:rPr>
              <a:t>il</a:t>
            </a:r>
            <a:r>
              <a:rPr sz="2000" dirty="0">
                <a:latin typeface="+mn-lt"/>
                <a:ea typeface="ＭＳ Ｐゴシック" pitchFamily="-65" charset="-128"/>
                <a:cs typeface="Arial"/>
              </a:rPr>
              <a:t>l</a:t>
            </a:r>
            <a:r>
              <a:rPr sz="2000" spc="5" dirty="0">
                <a:latin typeface="+mn-lt"/>
                <a:ea typeface="ＭＳ Ｐゴシック" pitchFamily="-65" charset="-128"/>
                <a:cs typeface="Arial"/>
              </a:rPr>
              <a:t> </a:t>
            </a:r>
            <a:r>
              <a:rPr sz="2000" dirty="0">
                <a:latin typeface="+mn-lt"/>
                <a:ea typeface="ＭＳ Ｐゴシック" pitchFamily="-65" charset="-128"/>
                <a:cs typeface="Arial"/>
              </a:rPr>
              <a:t>be</a:t>
            </a:r>
            <a:r>
              <a:rPr sz="2000" spc="-15" dirty="0">
                <a:latin typeface="+mn-lt"/>
                <a:ea typeface="ＭＳ Ｐゴシック" pitchFamily="-65" charset="-128"/>
                <a:cs typeface="Arial"/>
              </a:rPr>
              <a:t> </a:t>
            </a:r>
            <a:r>
              <a:rPr sz="2000" dirty="0">
                <a:latin typeface="+mn-lt"/>
                <a:ea typeface="ＭＳ Ｐゴシック" pitchFamily="-65" charset="-128"/>
                <a:cs typeface="Arial"/>
              </a:rPr>
              <a:t>needed</a:t>
            </a:r>
            <a:r>
              <a:rPr sz="2000" spc="-30"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o</a:t>
            </a:r>
            <a:r>
              <a:rPr sz="2000" spc="-5" dirty="0">
                <a:latin typeface="+mn-lt"/>
                <a:ea typeface="ＭＳ Ｐゴシック" pitchFamily="-65" charset="-128"/>
                <a:cs typeface="Arial"/>
              </a:rPr>
              <a:t> fi</a:t>
            </a:r>
            <a:r>
              <a:rPr sz="2000" dirty="0">
                <a:latin typeface="+mn-lt"/>
                <a:ea typeface="ＭＳ Ｐゴシック" pitchFamily="-65" charset="-128"/>
                <a:cs typeface="Arial"/>
              </a:rPr>
              <a:t>ni</a:t>
            </a:r>
            <a:r>
              <a:rPr sz="2000" spc="5" dirty="0">
                <a:latin typeface="+mn-lt"/>
                <a:ea typeface="ＭＳ Ｐゴシック" pitchFamily="-65" charset="-128"/>
                <a:cs typeface="Arial"/>
              </a:rPr>
              <a:t>s</a:t>
            </a:r>
            <a:r>
              <a:rPr sz="2000" dirty="0">
                <a:latin typeface="+mn-lt"/>
                <a:ea typeface="ＭＳ Ｐゴシック" pitchFamily="-65" charset="-128"/>
                <a:cs typeface="Arial"/>
              </a:rPr>
              <a:t>h</a:t>
            </a:r>
          </a:p>
          <a:p>
            <a:pPr lvl="1" eaLnBrk="1" hangingPunct="1">
              <a:lnSpc>
                <a:spcPts val="550"/>
              </a:lnSpc>
              <a:spcBef>
                <a:spcPts val="22"/>
              </a:spcBef>
              <a:buFont typeface="Arial"/>
              <a:buChar char="–"/>
              <a:defRPr/>
            </a:pPr>
            <a:endParaRPr sz="550" dirty="0">
              <a:latin typeface="+mn-lt"/>
              <a:ea typeface="ＭＳ Ｐゴシック" pitchFamily="-65" charset="-128"/>
            </a:endParaRPr>
          </a:p>
          <a:p>
            <a:pPr marL="354965" indent="-342900" eaLnBrk="1" hangingPunct="1">
              <a:buFont typeface="Arial"/>
              <a:buChar char="•"/>
              <a:tabLst>
                <a:tab pos="354965" algn="l"/>
              </a:tabLst>
              <a:defRPr/>
            </a:pPr>
            <a:r>
              <a:rPr sz="2400" spc="-5" dirty="0">
                <a:latin typeface="+mn-lt"/>
                <a:ea typeface="ＭＳ Ｐゴシック" pitchFamily="-65" charset="-128"/>
                <a:cs typeface="Arial"/>
              </a:rPr>
              <a:t>Integ</a:t>
            </a:r>
            <a:r>
              <a:rPr sz="2400" dirty="0">
                <a:latin typeface="+mn-lt"/>
                <a:ea typeface="ＭＳ Ｐゴシック" pitchFamily="-65" charset="-128"/>
                <a:cs typeface="Arial"/>
              </a:rPr>
              <a:t>r</a:t>
            </a:r>
            <a:r>
              <a:rPr sz="2400" spc="-5" dirty="0">
                <a:latin typeface="+mn-lt"/>
                <a:ea typeface="ＭＳ Ｐゴシック" pitchFamily="-65" charset="-128"/>
                <a:cs typeface="Arial"/>
              </a:rPr>
              <a:t>at</a:t>
            </a:r>
            <a:r>
              <a:rPr sz="2400" spc="-10" dirty="0">
                <a:latin typeface="+mn-lt"/>
                <a:ea typeface="ＭＳ Ｐゴシック" pitchFamily="-65" charset="-128"/>
                <a:cs typeface="Arial"/>
              </a:rPr>
              <a:t>i</a:t>
            </a:r>
            <a:r>
              <a:rPr sz="2400" spc="-5" dirty="0">
                <a:latin typeface="+mn-lt"/>
                <a:ea typeface="ＭＳ Ｐゴシック" pitchFamily="-65" charset="-128"/>
                <a:cs typeface="Arial"/>
              </a:rPr>
              <a:t>o</a:t>
            </a:r>
            <a:r>
              <a:rPr sz="2400" dirty="0">
                <a:latin typeface="+mn-lt"/>
                <a:ea typeface="ＭＳ Ｐゴシック" pitchFamily="-65" charset="-128"/>
                <a:cs typeface="Arial"/>
              </a:rPr>
              <a:t>n </a:t>
            </a:r>
            <a:r>
              <a:rPr sz="2400" spc="-5" dirty="0">
                <a:latin typeface="+mn-lt"/>
                <a:ea typeface="ＭＳ Ｐゴシック" pitchFamily="-65" charset="-128"/>
                <a:cs typeface="Arial"/>
              </a:rPr>
              <a:t>p</a:t>
            </a:r>
            <a:r>
              <a:rPr sz="2400" dirty="0">
                <a:latin typeface="+mn-lt"/>
                <a:ea typeface="ＭＳ Ｐゴシック" pitchFamily="-65" charset="-128"/>
                <a:cs typeface="Arial"/>
              </a:rPr>
              <a:t>r</a:t>
            </a:r>
            <a:r>
              <a:rPr sz="2400" spc="-5" dirty="0">
                <a:latin typeface="+mn-lt"/>
                <a:ea typeface="ＭＳ Ｐゴシック" pitchFamily="-65" charset="-128"/>
                <a:cs typeface="Arial"/>
              </a:rPr>
              <a:t>ob</a:t>
            </a:r>
            <a:r>
              <a:rPr sz="2400" spc="-10" dirty="0">
                <a:latin typeface="+mn-lt"/>
                <a:ea typeface="ＭＳ Ｐゴシック" pitchFamily="-65" charset="-128"/>
                <a:cs typeface="Arial"/>
              </a:rPr>
              <a:t>l</a:t>
            </a:r>
            <a:r>
              <a:rPr sz="2400" spc="-5" dirty="0">
                <a:latin typeface="+mn-lt"/>
                <a:ea typeface="ＭＳ Ｐゴシック" pitchFamily="-65" charset="-128"/>
                <a:cs typeface="Arial"/>
              </a:rPr>
              <a:t>e</a:t>
            </a:r>
            <a:r>
              <a:rPr sz="2400" dirty="0">
                <a:latin typeface="+mn-lt"/>
                <a:ea typeface="ＭＳ Ｐゴシック" pitchFamily="-65" charset="-128"/>
                <a:cs typeface="Arial"/>
              </a:rPr>
              <a:t>ms</a:t>
            </a:r>
          </a:p>
          <a:p>
            <a:pPr marL="756285" lvl="1" indent="-287020" eaLnBrk="1" hangingPunct="1">
              <a:spcBef>
                <a:spcPts val="480"/>
              </a:spcBef>
              <a:buFont typeface="Arial"/>
              <a:buChar char="–"/>
              <a:tabLst>
                <a:tab pos="756285" algn="l"/>
              </a:tabLst>
              <a:defRPr/>
            </a:pPr>
            <a:r>
              <a:rPr sz="2000" spc="-5" dirty="0">
                <a:latin typeface="+mn-lt"/>
                <a:ea typeface="ＭＳ Ｐゴシック" pitchFamily="-65" charset="-128"/>
                <a:cs typeface="Arial"/>
              </a:rPr>
              <a:t>f</a:t>
            </a:r>
            <a:r>
              <a:rPr sz="2000" dirty="0">
                <a:latin typeface="+mn-lt"/>
                <a:ea typeface="ＭＳ Ｐゴシック" pitchFamily="-65" charset="-128"/>
                <a:cs typeface="Arial"/>
              </a:rPr>
              <a:t>a</a:t>
            </a:r>
            <a:r>
              <a:rPr sz="2000" spc="-5" dirty="0">
                <a:latin typeface="+mn-lt"/>
                <a:ea typeface="ＭＳ Ｐゴシック" pitchFamily="-65" charset="-128"/>
                <a:cs typeface="Arial"/>
              </a:rPr>
              <a:t>il</a:t>
            </a:r>
            <a:r>
              <a:rPr sz="2000" dirty="0">
                <a:latin typeface="+mn-lt"/>
                <a:ea typeface="ＭＳ Ｐゴシック" pitchFamily="-65" charset="-128"/>
                <a:cs typeface="Arial"/>
              </a:rPr>
              <a:t>s </a:t>
            </a:r>
            <a:r>
              <a:rPr lang="en-US" sz="2000" spc="-5" dirty="0">
                <a:latin typeface="+mn-lt"/>
                <a:ea typeface="ＭＳ Ｐゴシック" pitchFamily="-65" charset="-128"/>
                <a:cs typeface="Arial"/>
              </a:rPr>
              <a:t>to</a:t>
            </a:r>
            <a:r>
              <a:rPr sz="2000" spc="-25" dirty="0">
                <a:latin typeface="+mn-lt"/>
                <a:ea typeface="ＭＳ Ｐゴシック" pitchFamily="-65" charset="-128"/>
                <a:cs typeface="Arial"/>
              </a:rPr>
              <a:t> </a:t>
            </a:r>
            <a:r>
              <a:rPr sz="2000" spc="5" dirty="0">
                <a:latin typeface="+mn-lt"/>
                <a:ea typeface="ＭＳ Ｐゴシック" pitchFamily="-65" charset="-128"/>
                <a:cs typeface="Arial"/>
              </a:rPr>
              <a:t>s</a:t>
            </a:r>
            <a:r>
              <a:rPr sz="2000" dirty="0">
                <a:latin typeface="+mn-lt"/>
                <a:ea typeface="ＭＳ Ｐゴシック" pitchFamily="-65" charset="-128"/>
                <a:cs typeface="Arial"/>
              </a:rPr>
              <a:t>epara</a:t>
            </a:r>
            <a:r>
              <a:rPr sz="2000" spc="-5" dirty="0">
                <a:latin typeface="+mn-lt"/>
                <a:ea typeface="ＭＳ Ｐゴシック" pitchFamily="-65" charset="-128"/>
                <a:cs typeface="Arial"/>
              </a:rPr>
              <a:t>t</a:t>
            </a:r>
            <a:r>
              <a:rPr sz="2000" dirty="0">
                <a:latin typeface="+mn-lt"/>
                <a:ea typeface="ＭＳ Ｐゴシック" pitchFamily="-65" charset="-128"/>
                <a:cs typeface="Arial"/>
              </a:rPr>
              <a:t>e</a:t>
            </a:r>
            <a:r>
              <a:rPr sz="2000" spc="-40" dirty="0">
                <a:latin typeface="+mn-lt"/>
                <a:ea typeface="ＭＳ Ｐゴシック" pitchFamily="-65" charset="-128"/>
                <a:cs typeface="Arial"/>
              </a:rPr>
              <a:t> </a:t>
            </a:r>
            <a:r>
              <a:rPr sz="2000" dirty="0">
                <a:latin typeface="+mn-lt"/>
                <a:ea typeface="ＭＳ Ｐゴシック" pitchFamily="-65" charset="-128"/>
                <a:cs typeface="Arial"/>
              </a:rPr>
              <a:t>p</a:t>
            </a:r>
            <a:r>
              <a:rPr sz="2000" spc="-5" dirty="0">
                <a:latin typeface="+mn-lt"/>
                <a:ea typeface="ＭＳ Ｐゴシック" pitchFamily="-65" charset="-128"/>
                <a:cs typeface="Arial"/>
              </a:rPr>
              <a:t>i</a:t>
            </a:r>
            <a:r>
              <a:rPr sz="2000" dirty="0">
                <a:latin typeface="+mn-lt"/>
                <a:ea typeface="ＭＳ Ｐゴシック" pitchFamily="-65" charset="-128"/>
                <a:cs typeface="Arial"/>
              </a:rPr>
              <a:t>e</a:t>
            </a:r>
            <a:r>
              <a:rPr sz="2000" spc="5" dirty="0">
                <a:latin typeface="+mn-lt"/>
                <a:ea typeface="ＭＳ Ｐゴシック" pitchFamily="-65" charset="-128"/>
                <a:cs typeface="Arial"/>
              </a:rPr>
              <a:t>c</a:t>
            </a:r>
            <a:r>
              <a:rPr sz="2000" dirty="0">
                <a:latin typeface="+mn-lt"/>
                <a:ea typeface="ＭＳ Ｐゴシック" pitchFamily="-65" charset="-128"/>
                <a:cs typeface="Arial"/>
              </a:rPr>
              <a:t>es</a:t>
            </a:r>
            <a:r>
              <a:rPr sz="2000" spc="-25"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hat</a:t>
            </a:r>
            <a:r>
              <a:rPr sz="2000" spc="-25" dirty="0">
                <a:latin typeface="+mn-lt"/>
                <a:ea typeface="ＭＳ Ｐゴシック" pitchFamily="-65" charset="-128"/>
                <a:cs typeface="Arial"/>
              </a:rPr>
              <a:t> </a:t>
            </a:r>
            <a:r>
              <a:rPr sz="2000" spc="-5" dirty="0">
                <a:latin typeface="+mn-lt"/>
                <a:ea typeface="ＭＳ Ｐゴシック" pitchFamily="-65" charset="-128"/>
                <a:cs typeface="Arial"/>
              </a:rPr>
              <a:t>m</a:t>
            </a:r>
            <a:r>
              <a:rPr sz="2000" dirty="0">
                <a:latin typeface="+mn-lt"/>
                <a:ea typeface="ＭＳ Ｐゴシック" pitchFamily="-65" charset="-128"/>
                <a:cs typeface="Arial"/>
              </a:rPr>
              <a:t>u</a:t>
            </a:r>
            <a:r>
              <a:rPr sz="2000" spc="5" dirty="0">
                <a:latin typeface="+mn-lt"/>
                <a:ea typeface="ＭＳ Ｐゴシック" pitchFamily="-65" charset="-128"/>
                <a:cs typeface="Arial"/>
              </a:rPr>
              <a:t>s</a:t>
            </a:r>
            <a:r>
              <a:rPr sz="2000" dirty="0">
                <a:latin typeface="+mn-lt"/>
                <a:ea typeface="ＭＳ Ｐゴシック" pitchFamily="-65" charset="-128"/>
                <a:cs typeface="Arial"/>
              </a:rPr>
              <a:t>t</a:t>
            </a:r>
            <a:r>
              <a:rPr sz="2000" spc="-35"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hen</a:t>
            </a:r>
            <a:r>
              <a:rPr sz="2000" spc="-15" dirty="0">
                <a:latin typeface="+mn-lt"/>
                <a:ea typeface="ＭＳ Ｐゴシック" pitchFamily="-65" charset="-128"/>
                <a:cs typeface="Arial"/>
              </a:rPr>
              <a:t> </a:t>
            </a:r>
            <a:r>
              <a:rPr sz="2000" dirty="0">
                <a:latin typeface="+mn-lt"/>
                <a:ea typeface="ＭＳ Ｐゴシック" pitchFamily="-65" charset="-128"/>
                <a:cs typeface="Arial"/>
              </a:rPr>
              <a:t>be</a:t>
            </a:r>
            <a:r>
              <a:rPr sz="2000" spc="-15" dirty="0">
                <a:latin typeface="+mn-lt"/>
                <a:ea typeface="ＭＳ Ｐゴシック" pitchFamily="-65" charset="-128"/>
                <a:cs typeface="Arial"/>
              </a:rPr>
              <a:t> </a:t>
            </a:r>
            <a:r>
              <a:rPr sz="2000" spc="-5" dirty="0">
                <a:latin typeface="+mn-lt"/>
                <a:ea typeface="ＭＳ Ｐゴシック" pitchFamily="-65" charset="-128"/>
                <a:cs typeface="Arial"/>
              </a:rPr>
              <a:t>i</a:t>
            </a:r>
            <a:r>
              <a:rPr sz="2000" dirty="0">
                <a:latin typeface="+mn-lt"/>
                <a:ea typeface="ＭＳ Ｐゴシック" pitchFamily="-65" charset="-128"/>
                <a:cs typeface="Arial"/>
              </a:rPr>
              <a:t>n</a:t>
            </a:r>
            <a:r>
              <a:rPr sz="2000" spc="-5" dirty="0">
                <a:latin typeface="+mn-lt"/>
                <a:ea typeface="ＭＳ Ｐゴシック" pitchFamily="-65" charset="-128"/>
                <a:cs typeface="Arial"/>
              </a:rPr>
              <a:t>t</a:t>
            </a:r>
            <a:r>
              <a:rPr sz="2000" dirty="0">
                <a:latin typeface="+mn-lt"/>
                <a:ea typeface="ＭＳ Ｐゴシック" pitchFamily="-65" charset="-128"/>
                <a:cs typeface="Arial"/>
              </a:rPr>
              <a:t>eg</a:t>
            </a:r>
            <a:r>
              <a:rPr sz="2000" spc="5" dirty="0">
                <a:latin typeface="+mn-lt"/>
                <a:ea typeface="ＭＳ Ｐゴシック" pitchFamily="-65" charset="-128"/>
                <a:cs typeface="Arial"/>
              </a:rPr>
              <a:t>r</a:t>
            </a:r>
            <a:r>
              <a:rPr sz="2000" dirty="0">
                <a:latin typeface="+mn-lt"/>
                <a:ea typeface="ＭＳ Ｐゴシック" pitchFamily="-65" charset="-128"/>
                <a:cs typeface="Arial"/>
              </a:rPr>
              <a:t>a</a:t>
            </a:r>
            <a:r>
              <a:rPr sz="2000" spc="-5" dirty="0">
                <a:latin typeface="+mn-lt"/>
                <a:ea typeface="ＭＳ Ｐゴシック" pitchFamily="-65" charset="-128"/>
                <a:cs typeface="Arial"/>
              </a:rPr>
              <a:t>t</a:t>
            </a:r>
            <a:r>
              <a:rPr sz="2000" dirty="0">
                <a:latin typeface="+mn-lt"/>
                <a:ea typeface="ＭＳ Ｐゴシック" pitchFamily="-65" charset="-128"/>
                <a:cs typeface="Arial"/>
              </a:rPr>
              <a:t>ed</a:t>
            </a:r>
          </a:p>
          <a:p>
            <a:pPr marL="756285" lvl="1" indent="-287020" eaLnBrk="1" hangingPunct="1">
              <a:spcBef>
                <a:spcPts val="480"/>
              </a:spcBef>
              <a:buFont typeface="Arial"/>
              <a:buChar char="–"/>
              <a:tabLst>
                <a:tab pos="756285" algn="l"/>
              </a:tabLst>
              <a:defRPr/>
            </a:pPr>
            <a:r>
              <a:rPr sz="2000" dirty="0">
                <a:latin typeface="+mn-lt"/>
                <a:ea typeface="ＭＳ Ｐゴシック" pitchFamily="-65" charset="-128"/>
                <a:cs typeface="Arial"/>
              </a:rPr>
              <a:t>br</a:t>
            </a:r>
            <a:r>
              <a:rPr sz="2000" spc="-5" dirty="0">
                <a:latin typeface="+mn-lt"/>
                <a:ea typeface="ＭＳ Ｐゴシック" pitchFamily="-65" charset="-128"/>
                <a:cs typeface="Arial"/>
              </a:rPr>
              <a:t>i</a:t>
            </a:r>
            <a:r>
              <a:rPr sz="2000" dirty="0">
                <a:latin typeface="+mn-lt"/>
                <a:ea typeface="ＭＳ Ｐゴシック" pitchFamily="-65" charset="-128"/>
                <a:cs typeface="Arial"/>
              </a:rPr>
              <a:t>dg</a:t>
            </a:r>
            <a:r>
              <a:rPr sz="2000" spc="-5" dirty="0">
                <a:latin typeface="+mn-lt"/>
                <a:ea typeface="ＭＳ Ｐゴシック" pitchFamily="-65" charset="-128"/>
                <a:cs typeface="Arial"/>
              </a:rPr>
              <a:t>i</a:t>
            </a:r>
            <a:r>
              <a:rPr sz="2000" dirty="0">
                <a:latin typeface="+mn-lt"/>
                <a:ea typeface="ＭＳ Ｐゴシック" pitchFamily="-65" charset="-128"/>
                <a:cs typeface="Arial"/>
              </a:rPr>
              <a:t>ng;</a:t>
            </a:r>
            <a:r>
              <a:rPr sz="2000" spc="-35" dirty="0">
                <a:latin typeface="+mn-lt"/>
                <a:ea typeface="ＭＳ Ｐゴシック" pitchFamily="-65" charset="-128"/>
                <a:cs typeface="Arial"/>
              </a:rPr>
              <a:t> </a:t>
            </a:r>
            <a:r>
              <a:rPr sz="2000" dirty="0">
                <a:latin typeface="+mn-lt"/>
                <a:ea typeface="ＭＳ Ｐゴシック" pitchFamily="-65" charset="-128"/>
                <a:cs typeface="Arial"/>
              </a:rPr>
              <a:t>new </a:t>
            </a:r>
            <a:r>
              <a:rPr sz="2000" spc="5" dirty="0">
                <a:latin typeface="+mn-lt"/>
                <a:ea typeface="ＭＳ Ｐゴシック" pitchFamily="-65" charset="-128"/>
                <a:cs typeface="Arial"/>
              </a:rPr>
              <a:t>s</a:t>
            </a:r>
            <a:r>
              <a:rPr sz="2000" dirty="0">
                <a:latin typeface="+mn-lt"/>
                <a:ea typeface="ＭＳ Ｐゴシック" pitchFamily="-65" charset="-128"/>
                <a:cs typeface="Arial"/>
              </a:rPr>
              <a:t>o</a:t>
            </a:r>
            <a:r>
              <a:rPr sz="2000" spc="-5" dirty="0">
                <a:latin typeface="+mn-lt"/>
                <a:ea typeface="ＭＳ Ｐゴシック" pitchFamily="-65" charset="-128"/>
                <a:cs typeface="Arial"/>
              </a:rPr>
              <a:t>ft</a:t>
            </a:r>
            <a:r>
              <a:rPr sz="2000" dirty="0">
                <a:latin typeface="+mn-lt"/>
                <a:ea typeface="ＭＳ Ｐゴシック" pitchFamily="-65" charset="-128"/>
                <a:cs typeface="Arial"/>
              </a:rPr>
              <a:t>ware</a:t>
            </a:r>
            <a:r>
              <a:rPr sz="2000" spc="-40"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r</a:t>
            </a:r>
            <a:r>
              <a:rPr sz="2000" spc="-10" dirty="0">
                <a:latin typeface="+mn-lt"/>
                <a:ea typeface="ＭＳ Ｐゴシック" pitchFamily="-65" charset="-128"/>
                <a:cs typeface="Arial"/>
              </a:rPr>
              <a:t>y</a:t>
            </a:r>
            <a:r>
              <a:rPr sz="2000" spc="-5" dirty="0">
                <a:latin typeface="+mn-lt"/>
                <a:ea typeface="ＭＳ Ｐゴシック" pitchFamily="-65" charset="-128"/>
                <a:cs typeface="Arial"/>
              </a:rPr>
              <a:t>i</a:t>
            </a:r>
            <a:r>
              <a:rPr sz="2000" dirty="0">
                <a:latin typeface="+mn-lt"/>
                <a:ea typeface="ＭＳ Ｐゴシック" pitchFamily="-65" charset="-128"/>
                <a:cs typeface="Arial"/>
              </a:rPr>
              <a:t>ng</a:t>
            </a:r>
            <a:r>
              <a:rPr sz="2000" spc="-15" dirty="0">
                <a:latin typeface="+mn-lt"/>
                <a:ea typeface="ＭＳ Ｐゴシック" pitchFamily="-65" charset="-128"/>
                <a:cs typeface="Arial"/>
              </a:rPr>
              <a:t> </a:t>
            </a:r>
            <a:r>
              <a:rPr sz="2000" spc="-5" dirty="0">
                <a:latin typeface="+mn-lt"/>
                <a:ea typeface="ＭＳ Ｐゴシック" pitchFamily="-65" charset="-128"/>
                <a:cs typeface="Arial"/>
              </a:rPr>
              <a:t>t</a:t>
            </a:r>
            <a:r>
              <a:rPr sz="2000" dirty="0">
                <a:latin typeface="+mn-lt"/>
                <a:ea typeface="ＭＳ Ｐゴシック" pitchFamily="-65" charset="-128"/>
                <a:cs typeface="Arial"/>
              </a:rPr>
              <a:t>o</a:t>
            </a:r>
            <a:r>
              <a:rPr sz="2000" spc="-15" dirty="0">
                <a:latin typeface="+mn-lt"/>
                <a:ea typeface="ＭＳ Ｐゴシック" pitchFamily="-65" charset="-128"/>
                <a:cs typeface="Arial"/>
              </a:rPr>
              <a:t> </a:t>
            </a:r>
            <a:r>
              <a:rPr sz="2000" dirty="0">
                <a:latin typeface="+mn-lt"/>
                <a:ea typeface="ＭＳ Ｐゴシック" pitchFamily="-65" charset="-128"/>
                <a:cs typeface="Arial"/>
              </a:rPr>
              <a:t>gradua</a:t>
            </a:r>
            <a:r>
              <a:rPr sz="2000" spc="-5" dirty="0">
                <a:latin typeface="+mn-lt"/>
                <a:ea typeface="ＭＳ Ｐゴシック" pitchFamily="-65" charset="-128"/>
                <a:cs typeface="Arial"/>
              </a:rPr>
              <a:t>ll</a:t>
            </a:r>
            <a:r>
              <a:rPr sz="2000" dirty="0">
                <a:latin typeface="+mn-lt"/>
                <a:ea typeface="ＭＳ Ｐゴシック" pitchFamily="-65" charset="-128"/>
                <a:cs typeface="Arial"/>
              </a:rPr>
              <a:t>y</a:t>
            </a:r>
            <a:r>
              <a:rPr sz="2000" spc="-25" dirty="0">
                <a:latin typeface="+mn-lt"/>
                <a:ea typeface="ＭＳ Ｐゴシック" pitchFamily="-65" charset="-128"/>
                <a:cs typeface="Arial"/>
              </a:rPr>
              <a:t> </a:t>
            </a:r>
            <a:r>
              <a:rPr sz="2000" dirty="0">
                <a:latin typeface="+mn-lt"/>
                <a:ea typeface="ＭＳ Ｐゴシック" pitchFamily="-65" charset="-128"/>
                <a:cs typeface="Arial"/>
              </a:rPr>
              <a:t>rep</a:t>
            </a:r>
            <a:r>
              <a:rPr sz="2000" spc="-5" dirty="0">
                <a:latin typeface="+mn-lt"/>
                <a:ea typeface="ＭＳ Ｐゴシック" pitchFamily="-65" charset="-128"/>
                <a:cs typeface="Arial"/>
              </a:rPr>
              <a:t>l</a:t>
            </a:r>
            <a:r>
              <a:rPr sz="2000" dirty="0">
                <a:latin typeface="+mn-lt"/>
                <a:ea typeface="ＭＳ Ｐゴシック" pitchFamily="-65" charset="-128"/>
                <a:cs typeface="Arial"/>
              </a:rPr>
              <a:t>a</a:t>
            </a:r>
            <a:r>
              <a:rPr sz="2000" spc="5" dirty="0">
                <a:latin typeface="+mn-lt"/>
                <a:ea typeface="ＭＳ Ｐゴシック" pitchFamily="-65" charset="-128"/>
                <a:cs typeface="Arial"/>
              </a:rPr>
              <a:t>c</a:t>
            </a:r>
            <a:r>
              <a:rPr sz="2000" dirty="0">
                <a:latin typeface="+mn-lt"/>
                <a:ea typeface="ＭＳ Ｐゴシック" pitchFamily="-65" charset="-128"/>
                <a:cs typeface="Arial"/>
              </a:rPr>
              <a:t>e</a:t>
            </a:r>
            <a:r>
              <a:rPr sz="2000" spc="-25" dirty="0">
                <a:latin typeface="+mn-lt"/>
                <a:ea typeface="ＭＳ Ｐゴシック" pitchFamily="-65" charset="-128"/>
                <a:cs typeface="Arial"/>
              </a:rPr>
              <a:t> </a:t>
            </a:r>
            <a:r>
              <a:rPr sz="2000" dirty="0">
                <a:latin typeface="+mn-lt"/>
                <a:ea typeface="ＭＳ Ｐゴシック" pitchFamily="-65" charset="-128"/>
                <a:cs typeface="Arial"/>
              </a:rPr>
              <a:t>o</a:t>
            </a:r>
            <a:r>
              <a:rPr sz="2000" spc="-5" dirty="0">
                <a:latin typeface="+mn-lt"/>
                <a:ea typeface="ＭＳ Ｐゴシック" pitchFamily="-65" charset="-128"/>
                <a:cs typeface="Arial"/>
              </a:rPr>
              <a:t>l</a:t>
            </a:r>
            <a:r>
              <a:rPr sz="2000" dirty="0">
                <a:latin typeface="+mn-lt"/>
                <a:ea typeface="ＭＳ Ｐゴシック" pitchFamily="-65" charset="-128"/>
                <a:cs typeface="Arial"/>
              </a:rPr>
              <a:t>d</a:t>
            </a:r>
          </a:p>
          <a:p>
            <a:pPr lvl="1" eaLnBrk="1" hangingPunct="1">
              <a:lnSpc>
                <a:spcPts val="550"/>
              </a:lnSpc>
              <a:spcBef>
                <a:spcPts val="21"/>
              </a:spcBef>
              <a:buFont typeface="Arial"/>
              <a:buChar char="–"/>
              <a:defRPr/>
            </a:pPr>
            <a:endParaRPr sz="550" dirty="0">
              <a:latin typeface="+mn-lt"/>
              <a:ea typeface="ＭＳ Ｐゴシック" pitchFamily="-65" charset="-128"/>
            </a:endParaRPr>
          </a:p>
          <a:p>
            <a:pPr marL="354965" indent="-342900" eaLnBrk="1" hangingPunct="1">
              <a:buFont typeface="Arial"/>
              <a:buChar char="•"/>
              <a:tabLst>
                <a:tab pos="354965" algn="l"/>
              </a:tabLst>
              <a:defRPr/>
            </a:pPr>
            <a:r>
              <a:rPr sz="2400" spc="-285" dirty="0">
                <a:latin typeface="+mn-lt"/>
                <a:ea typeface="ＭＳ Ｐゴシック" pitchFamily="-65" charset="-128"/>
                <a:cs typeface="Arial"/>
              </a:rPr>
              <a:t>T</a:t>
            </a:r>
            <a:r>
              <a:rPr sz="2400" spc="-5" dirty="0">
                <a:latin typeface="+mn-lt"/>
                <a:ea typeface="ＭＳ Ｐゴシック" pitchFamily="-65" charset="-128"/>
                <a:cs typeface="Arial"/>
              </a:rPr>
              <a:t>e</a:t>
            </a:r>
            <a:r>
              <a:rPr sz="2400" dirty="0">
                <a:latin typeface="+mn-lt"/>
                <a:ea typeface="ＭＳ Ｐゴシック" pitchFamily="-65" charset="-128"/>
                <a:cs typeface="Arial"/>
              </a:rPr>
              <a:t>m</a:t>
            </a:r>
            <a:r>
              <a:rPr sz="2400" spc="-5" dirty="0">
                <a:latin typeface="+mn-lt"/>
                <a:ea typeface="ＭＳ Ｐゴシック" pitchFamily="-65" charset="-128"/>
                <a:cs typeface="Arial"/>
              </a:rPr>
              <a:t>po</a:t>
            </a:r>
            <a:r>
              <a:rPr sz="2400" dirty="0">
                <a:latin typeface="+mn-lt"/>
                <a:ea typeface="ＭＳ Ｐゴシック" pitchFamily="-65" charset="-128"/>
                <a:cs typeface="Arial"/>
              </a:rPr>
              <a:t>r</a:t>
            </a:r>
            <a:r>
              <a:rPr sz="2400" spc="-5" dirty="0">
                <a:latin typeface="+mn-lt"/>
                <a:ea typeface="ＭＳ Ｐゴシック" pitchFamily="-65" charset="-128"/>
                <a:cs typeface="Arial"/>
              </a:rPr>
              <a:t>a</a:t>
            </a:r>
            <a:r>
              <a:rPr sz="2400" dirty="0">
                <a:latin typeface="+mn-lt"/>
                <a:ea typeface="ＭＳ Ｐゴシック" pitchFamily="-65" charset="-128"/>
                <a:cs typeface="Arial"/>
              </a:rPr>
              <a:t>ry</a:t>
            </a:r>
            <a:r>
              <a:rPr sz="2400" spc="5" dirty="0">
                <a:latin typeface="+mn-lt"/>
                <a:ea typeface="ＭＳ Ｐゴシック" pitchFamily="-65" charset="-128"/>
                <a:cs typeface="Arial"/>
              </a:rPr>
              <a:t> </a:t>
            </a:r>
            <a:r>
              <a:rPr sz="2400" spc="-5" dirty="0">
                <a:latin typeface="+mn-lt"/>
                <a:ea typeface="ＭＳ Ｐゴシック" pitchFamily="-65" charset="-128"/>
                <a:cs typeface="Arial"/>
              </a:rPr>
              <a:t>f</a:t>
            </a:r>
            <a:r>
              <a:rPr sz="2400" spc="-10" dirty="0">
                <a:latin typeface="+mn-lt"/>
                <a:ea typeface="ＭＳ Ｐゴシック" pitchFamily="-65" charset="-128"/>
                <a:cs typeface="Arial"/>
              </a:rPr>
              <a:t>i</a:t>
            </a:r>
            <a:r>
              <a:rPr sz="2400" spc="-15" dirty="0">
                <a:latin typeface="+mn-lt"/>
                <a:ea typeface="ＭＳ Ｐゴシック" pitchFamily="-65" charset="-128"/>
                <a:cs typeface="Arial"/>
              </a:rPr>
              <a:t>x</a:t>
            </a:r>
            <a:r>
              <a:rPr sz="2400" spc="-5" dirty="0">
                <a:latin typeface="+mn-lt"/>
                <a:ea typeface="ＭＳ Ｐゴシック" pitchFamily="-65" charset="-128"/>
                <a:cs typeface="Arial"/>
              </a:rPr>
              <a:t>e</a:t>
            </a:r>
            <a:r>
              <a:rPr sz="2400" dirty="0">
                <a:latin typeface="+mn-lt"/>
                <a:ea typeface="ＭＳ Ｐゴシック" pitchFamily="-65" charset="-128"/>
                <a:cs typeface="Arial"/>
              </a:rPr>
              <a:t>s</a:t>
            </a:r>
            <a:r>
              <a:rPr sz="2400" spc="5" dirty="0">
                <a:latin typeface="+mn-lt"/>
                <a:ea typeface="ＭＳ Ｐゴシック" pitchFamily="-65" charset="-128"/>
                <a:cs typeface="Arial"/>
              </a:rPr>
              <a:t> </a:t>
            </a:r>
            <a:r>
              <a:rPr sz="2400" spc="-5" dirty="0">
                <a:latin typeface="+mn-lt"/>
                <a:ea typeface="ＭＳ Ｐゴシック" pitchFamily="-65" charset="-128"/>
                <a:cs typeface="Arial"/>
              </a:rPr>
              <a:t>be</a:t>
            </a:r>
            <a:r>
              <a:rPr sz="2400" dirty="0">
                <a:latin typeface="+mn-lt"/>
                <a:ea typeface="ＭＳ Ｐゴシック" pitchFamily="-65" charset="-128"/>
                <a:cs typeface="Arial"/>
              </a:rPr>
              <a:t>c</a:t>
            </a:r>
            <a:r>
              <a:rPr sz="2400" spc="-5" dirty="0">
                <a:latin typeface="+mn-lt"/>
                <a:ea typeface="ＭＳ Ｐゴシック" pitchFamily="-65" charset="-128"/>
                <a:cs typeface="Arial"/>
              </a:rPr>
              <a:t>o</a:t>
            </a:r>
            <a:r>
              <a:rPr sz="2400" dirty="0">
                <a:latin typeface="+mn-lt"/>
                <a:ea typeface="ＭＳ Ｐゴシック" pitchFamily="-65" charset="-128"/>
                <a:cs typeface="Arial"/>
              </a:rPr>
              <a:t>me</a:t>
            </a:r>
            <a:r>
              <a:rPr sz="2400" spc="10" dirty="0">
                <a:latin typeface="+mn-lt"/>
                <a:ea typeface="ＭＳ Ｐゴシック" pitchFamily="-65" charset="-128"/>
                <a:cs typeface="Arial"/>
              </a:rPr>
              <a:t> </a:t>
            </a:r>
            <a:r>
              <a:rPr sz="2400" spc="-5" dirty="0">
                <a:latin typeface="+mn-lt"/>
                <a:ea typeface="ＭＳ Ｐゴシック" pitchFamily="-65" charset="-128"/>
                <a:cs typeface="Arial"/>
              </a:rPr>
              <a:t>pe</a:t>
            </a:r>
            <a:r>
              <a:rPr sz="2400" dirty="0">
                <a:latin typeface="+mn-lt"/>
                <a:ea typeface="ＭＳ Ｐゴシック" pitchFamily="-65" charset="-128"/>
                <a:cs typeface="Arial"/>
              </a:rPr>
              <a:t>rm</a:t>
            </a:r>
            <a:r>
              <a:rPr sz="2400" spc="-5" dirty="0">
                <a:latin typeface="+mn-lt"/>
                <a:ea typeface="ＭＳ Ｐゴシック" pitchFamily="-65" charset="-128"/>
                <a:cs typeface="Arial"/>
              </a:rPr>
              <a:t>anen</a:t>
            </a:r>
            <a:r>
              <a:rPr sz="2400" spc="-10" dirty="0">
                <a:latin typeface="+mn-lt"/>
                <a:ea typeface="ＭＳ Ｐゴシック" pitchFamily="-65" charset="-128"/>
                <a:cs typeface="Arial"/>
              </a:rPr>
              <a:t>t</a:t>
            </a:r>
            <a:r>
              <a:rPr sz="2400" spc="20" dirty="0">
                <a:latin typeface="+mn-lt"/>
                <a:ea typeface="ＭＳ Ｐゴシック" pitchFamily="-65" charset="-128"/>
                <a:cs typeface="Arial"/>
              </a:rPr>
              <a:t> </a:t>
            </a:r>
            <a:r>
              <a:rPr sz="2400" dirty="0">
                <a:latin typeface="+mn-lt"/>
                <a:ea typeface="ＭＳ Ｐゴシック" pitchFamily="-65" charset="-128"/>
                <a:cs typeface="Arial"/>
              </a:rPr>
              <a:t>c</a:t>
            </a:r>
            <a:r>
              <a:rPr sz="2400" spc="-5" dirty="0">
                <a:latin typeface="+mn-lt"/>
                <a:ea typeface="ＭＳ Ｐゴシック" pitchFamily="-65" charset="-128"/>
                <a:cs typeface="Arial"/>
              </a:rPr>
              <a:t>on</a:t>
            </a:r>
            <a:r>
              <a:rPr sz="2400" spc="-15" dirty="0">
                <a:latin typeface="+mn-lt"/>
                <a:ea typeface="ＭＳ Ｐゴシック" pitchFamily="-65" charset="-128"/>
                <a:cs typeface="Arial"/>
              </a:rPr>
              <a:t>s</a:t>
            </a:r>
            <a:r>
              <a:rPr sz="2400" spc="-5" dirty="0">
                <a:latin typeface="+mn-lt"/>
                <a:ea typeface="ＭＳ Ｐゴシック" pitchFamily="-65" charset="-128"/>
                <a:cs typeface="Arial"/>
              </a:rPr>
              <a:t>t</a:t>
            </a:r>
            <a:r>
              <a:rPr sz="2400" dirty="0">
                <a:latin typeface="+mn-lt"/>
                <a:ea typeface="ＭＳ Ｐゴシック" pitchFamily="-65" charset="-128"/>
                <a:cs typeface="Arial"/>
              </a:rPr>
              <a:t>r</a:t>
            </a:r>
            <a:r>
              <a:rPr sz="2400" spc="-5" dirty="0">
                <a:latin typeface="+mn-lt"/>
                <a:ea typeface="ＭＳ Ｐゴシック" pitchFamily="-65" charset="-128"/>
                <a:cs typeface="Arial"/>
              </a:rPr>
              <a:t>a</a:t>
            </a:r>
            <a:r>
              <a:rPr sz="2400" spc="-10" dirty="0">
                <a:latin typeface="+mn-lt"/>
                <a:ea typeface="ＭＳ Ｐゴシック" pitchFamily="-65" charset="-128"/>
                <a:cs typeface="Arial"/>
              </a:rPr>
              <a:t>i</a:t>
            </a:r>
            <a:r>
              <a:rPr sz="2400" spc="-5" dirty="0">
                <a:latin typeface="+mn-lt"/>
                <a:ea typeface="ＭＳ Ｐゴシック" pitchFamily="-65" charset="-128"/>
                <a:cs typeface="Arial"/>
              </a:rPr>
              <a:t>nt</a:t>
            </a:r>
            <a:r>
              <a:rPr sz="2400" dirty="0">
                <a:latin typeface="+mn-lt"/>
                <a:ea typeface="ＭＳ Ｐゴシック" pitchFamily="-65" charset="-128"/>
                <a:cs typeface="Arial"/>
              </a:rPr>
              <a: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25394F0-E7BB-4975-AA75-45BACFFD7CE2}"/>
              </a:ext>
            </a:extLst>
          </p:cNvPr>
          <p:cNvSpPr>
            <a:spLocks noGrp="1"/>
          </p:cNvSpPr>
          <p:nvPr>
            <p:ph type="title"/>
          </p:nvPr>
        </p:nvSpPr>
        <p:spPr>
          <a:xfrm>
            <a:off x="609600" y="685800"/>
            <a:ext cx="7924800" cy="1036638"/>
          </a:xfrm>
        </p:spPr>
        <p:txBody>
          <a:bodyPr/>
          <a:lstStyle/>
          <a:p>
            <a:r>
              <a:rPr lang="en-US" altLang="en-US" sz="3200">
                <a:solidFill>
                  <a:srgbClr val="0000FF"/>
                </a:solidFill>
                <a:latin typeface="Calibri" panose="020F0502020204030204" pitchFamily="34" charset="0"/>
                <a:ea typeface="ＭＳ Ｐゴシック" panose="020B0600070205080204" pitchFamily="34" charset="-128"/>
                <a:cs typeface="Helvetica Neue" pitchFamily="-65" charset="0"/>
              </a:rPr>
              <a:t>Overview of the Kumiega-Van Vliet Trading System Development Methodology</a:t>
            </a:r>
          </a:p>
        </p:txBody>
      </p:sp>
      <p:sp>
        <p:nvSpPr>
          <p:cNvPr id="40963" name="Date Placeholder 3">
            <a:extLst>
              <a:ext uri="{FF2B5EF4-FFF2-40B4-BE49-F238E27FC236}">
                <a16:creationId xmlns:a16="http://schemas.microsoft.com/office/drawing/2014/main" id="{1C7BC211-24F7-439D-8438-4E8BEE3EB529}"/>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E8A596-ED34-435C-9FEC-3D5158F5BDA7}"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0964" name="Slide Number Placeholder 4">
            <a:extLst>
              <a:ext uri="{FF2B5EF4-FFF2-40B4-BE49-F238E27FC236}">
                <a16:creationId xmlns:a16="http://schemas.microsoft.com/office/drawing/2014/main" id="{CDBD0A74-97EE-49B5-9484-B3966A674F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30D36D6-C157-496B-B6BA-BD6C03721D00}"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
        <p:nvSpPr>
          <p:cNvPr id="6" name="Rectangle 3">
            <a:extLst>
              <a:ext uri="{FF2B5EF4-FFF2-40B4-BE49-F238E27FC236}">
                <a16:creationId xmlns:a16="http://schemas.microsoft.com/office/drawing/2014/main" id="{B6B0ABC4-3668-480B-A277-7F30374F285A}"/>
              </a:ext>
            </a:extLst>
          </p:cNvPr>
          <p:cNvSpPr txBox="1">
            <a:spLocks noChangeArrowheads="1"/>
          </p:cNvSpPr>
          <p:nvPr/>
        </p:nvSpPr>
        <p:spPr bwMode="auto">
          <a:xfrm>
            <a:off x="685800" y="1752600"/>
            <a:ext cx="77724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Clr>
                <a:srgbClr val="61B546"/>
              </a:buClr>
              <a:buFont typeface="Arial" panose="020B0604020202020204" pitchFamily="34" charset="0"/>
              <a:buChar char="•"/>
            </a:pPr>
            <a:r>
              <a:rPr lang="en-US" altLang="en-US">
                <a:latin typeface="Helvetica Neue" pitchFamily="-65" charset="0"/>
              </a:rPr>
              <a:t>Hybrid solution that combines multiple software frameworks that has been tuned for trading system development using a modeling language and an object orientated language</a:t>
            </a:r>
          </a:p>
          <a:p>
            <a:pPr lvl="1">
              <a:spcBef>
                <a:spcPct val="20000"/>
              </a:spcBef>
              <a:buClr>
                <a:srgbClr val="61B546"/>
              </a:buClr>
              <a:buFont typeface="Arial" panose="020B0604020202020204" pitchFamily="34" charset="0"/>
              <a:buChar char="–"/>
            </a:pPr>
            <a:r>
              <a:rPr lang="en-US" altLang="en-US">
                <a:latin typeface="Helvetica Neue" pitchFamily="-65" charset="0"/>
              </a:rPr>
              <a:t>Waterfall Methodology </a:t>
            </a:r>
          </a:p>
          <a:p>
            <a:pPr lvl="1">
              <a:spcBef>
                <a:spcPct val="20000"/>
              </a:spcBef>
              <a:buClr>
                <a:srgbClr val="61B546"/>
              </a:buClr>
              <a:buFont typeface="Arial" panose="020B0604020202020204" pitchFamily="34" charset="0"/>
              <a:buChar char="–"/>
            </a:pPr>
            <a:r>
              <a:rPr lang="en-US" altLang="en-US">
                <a:latin typeface="Helvetica Neue" pitchFamily="-65" charset="0"/>
              </a:rPr>
              <a:t>Spiral Methodology </a:t>
            </a:r>
          </a:p>
          <a:p>
            <a:pPr lvl="1">
              <a:spcBef>
                <a:spcPct val="20000"/>
              </a:spcBef>
              <a:buClr>
                <a:srgbClr val="61B546"/>
              </a:buClr>
              <a:buFont typeface="Arial" panose="020B0604020202020204" pitchFamily="34" charset="0"/>
              <a:buChar char="–"/>
            </a:pPr>
            <a:r>
              <a:rPr lang="en-US" altLang="en-US" i="1">
                <a:latin typeface="Helvetica Neue" pitchFamily="-65" charset="0"/>
              </a:rPr>
              <a:t>Stage-Gate</a:t>
            </a:r>
            <a:r>
              <a:rPr lang="en-US" altLang="en-US" i="1">
                <a:latin typeface="Helvetica Neue" pitchFamily="-65" charset="0"/>
                <a:sym typeface="Symbol" panose="05050102010706020507" pitchFamily="18" charset="2"/>
              </a:rPr>
              <a:t></a:t>
            </a:r>
            <a:r>
              <a:rPr lang="en-US" altLang="en-US">
                <a:latin typeface="Helvetica Neue" pitchFamily="-65" charset="0"/>
              </a:rPr>
              <a:t>  Methodology </a:t>
            </a:r>
          </a:p>
          <a:p>
            <a:pPr lvl="2">
              <a:spcBef>
                <a:spcPct val="20000"/>
              </a:spcBef>
              <a:buClr>
                <a:srgbClr val="61B546"/>
              </a:buClr>
              <a:buFont typeface="Arial" panose="020B0604020202020204" pitchFamily="34" charset="0"/>
              <a:buChar char="•"/>
            </a:pPr>
            <a:r>
              <a:rPr lang="en-US" altLang="en-US">
                <a:solidFill>
                  <a:srgbClr val="1EAD0B"/>
                </a:solidFill>
                <a:latin typeface="Helvetica Neue" pitchFamily="-65" charset="0"/>
              </a:rPr>
              <a:t>Go.  Go on to the next stage of the waterfall.</a:t>
            </a:r>
          </a:p>
          <a:p>
            <a:pPr lvl="2">
              <a:spcBef>
                <a:spcPct val="20000"/>
              </a:spcBef>
              <a:buClr>
                <a:srgbClr val="61B546"/>
              </a:buClr>
              <a:buFont typeface="Arial" panose="020B0604020202020204" pitchFamily="34" charset="0"/>
              <a:buChar char="•"/>
            </a:pPr>
            <a:r>
              <a:rPr lang="en-US" altLang="en-US">
                <a:solidFill>
                  <a:srgbClr val="FFC000"/>
                </a:solidFill>
                <a:latin typeface="Helvetica Neue" pitchFamily="-65" charset="0"/>
              </a:rPr>
              <a:t>Hold.  Hold development at the current stage for reconsideration at a future date or continuing usage as a proto-type</a:t>
            </a:r>
          </a:p>
          <a:p>
            <a:pPr lvl="2">
              <a:spcBef>
                <a:spcPct val="20000"/>
              </a:spcBef>
              <a:buClr>
                <a:srgbClr val="61B546"/>
              </a:buClr>
              <a:buFont typeface="Arial" panose="020B0604020202020204" pitchFamily="34" charset="0"/>
              <a:buChar char="•"/>
            </a:pPr>
            <a:r>
              <a:rPr lang="en-US" altLang="en-US">
                <a:solidFill>
                  <a:srgbClr val="0070C0"/>
                </a:solidFill>
                <a:latin typeface="Helvetica Neue" pitchFamily="-65" charset="0"/>
              </a:rPr>
              <a:t>Return.  Return to a previous stage for additional research or testing.</a:t>
            </a:r>
          </a:p>
          <a:p>
            <a:pPr lvl="2">
              <a:spcBef>
                <a:spcPct val="20000"/>
              </a:spcBef>
              <a:buClr>
                <a:srgbClr val="61B546"/>
              </a:buClr>
              <a:buFont typeface="Arial" panose="020B0604020202020204" pitchFamily="34" charset="0"/>
              <a:buChar char="•"/>
            </a:pPr>
            <a:r>
              <a:rPr lang="en-US" altLang="en-US">
                <a:solidFill>
                  <a:srgbClr val="FF0000"/>
                </a:solidFill>
                <a:latin typeface="Helvetica Neue" pitchFamily="-65" charset="0"/>
              </a:rPr>
              <a:t>Kill.  Kill the project entirely.</a:t>
            </a:r>
          </a:p>
          <a:p>
            <a:pPr lvl="2">
              <a:spcBef>
                <a:spcPct val="20000"/>
              </a:spcBef>
              <a:buClr>
                <a:srgbClr val="61B546"/>
              </a:buClr>
            </a:pPr>
            <a:r>
              <a:rPr lang="en-US" altLang="en-US" sz="1600" i="1">
                <a:latin typeface="Helvetica Neue" pitchFamily="-65" charset="0"/>
              </a:rPr>
              <a:t>* </a:t>
            </a:r>
            <a:r>
              <a:rPr lang="en-US" altLang="en-US" sz="800" i="1">
                <a:latin typeface="Helvetica Neue" pitchFamily="-65" charset="0"/>
              </a:rPr>
              <a:t>Stage-Gate is a registered trademark of R.G. Cooper &amp; Associates Consultants, Inc., a member company of the Product Development Institute.  See www.prod-dev.com</a:t>
            </a:r>
            <a:endParaRPr lang="en-US" altLang="en-US" sz="800">
              <a:latin typeface="Helvetica Neue" pitchFamily="-65" charset="0"/>
            </a:endParaRPr>
          </a:p>
          <a:p>
            <a:pPr lvl="1">
              <a:spcBef>
                <a:spcPct val="20000"/>
              </a:spcBef>
              <a:buClr>
                <a:srgbClr val="61B546"/>
              </a:buClr>
              <a:buFont typeface="Arial" panose="020B0604020202020204" pitchFamily="34" charset="0"/>
              <a:buChar char="–"/>
            </a:pPr>
            <a:endParaRPr lang="en-US" altLang="en-US">
              <a:latin typeface="Helvetica Neue" pitchFamily="-65"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diamond(in)">
                                      <p:cBhvr>
                                        <p:cTn id="12" dur="2000"/>
                                        <p:tgtEl>
                                          <p:spTgt spid="6">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dissolve">
                                      <p:cBhvr>
                                        <p:cTn id="17" dur="500"/>
                                        <p:tgtEl>
                                          <p:spTgt spid="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ox(in)">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F9F46DF8-6DF4-4B37-A6F0-967763B185B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64F31E-668F-4CE6-B353-65CDCCD7B465}"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3011" name="Slide Number Placeholder 4">
            <a:extLst>
              <a:ext uri="{FF2B5EF4-FFF2-40B4-BE49-F238E27FC236}">
                <a16:creationId xmlns:a16="http://schemas.microsoft.com/office/drawing/2014/main" id="{5AEDF52C-7BC1-43FF-AAB6-4925F9808D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2C4E80-21D2-4A09-800F-561BBBA7452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
        <p:nvSpPr>
          <p:cNvPr id="43012" name="Content Placeholder 2">
            <a:extLst>
              <a:ext uri="{FF2B5EF4-FFF2-40B4-BE49-F238E27FC236}">
                <a16:creationId xmlns:a16="http://schemas.microsoft.com/office/drawing/2014/main" id="{D9DF3132-EE8E-4FB0-BEFE-050E9041C030}"/>
              </a:ext>
            </a:extLst>
          </p:cNvPr>
          <p:cNvSpPr>
            <a:spLocks noGrp="1"/>
          </p:cNvSpPr>
          <p:nvPr>
            <p:ph idx="1"/>
          </p:nvPr>
        </p:nvSpPr>
        <p:spPr bwMode="auto">
          <a:xfrm>
            <a:off x="609600" y="685800"/>
            <a:ext cx="79248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Plan</a:t>
            </a:r>
          </a:p>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	</a:t>
            </a:r>
            <a:r>
              <a:rPr lang="en-US" altLang="en-US" sz="2000">
                <a:latin typeface="Calibri" panose="020F0502020204030204" pitchFamily="34" charset="0"/>
                <a:ea typeface="ＭＳ Ｐゴシック" panose="020B0600070205080204" pitchFamily="34" charset="-128"/>
                <a:cs typeface="Times New Roman" panose="02020603050405020304" pitchFamily="18" charset="0"/>
              </a:rPr>
              <a:t>Determine the problem to be solved, gather information, and then plan and document a course of action to solve it.</a:t>
            </a:r>
          </a:p>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Benchmark</a:t>
            </a:r>
          </a:p>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	</a:t>
            </a:r>
            <a:r>
              <a:rPr lang="en-US" altLang="en-US" sz="2000">
                <a:latin typeface="Calibri" panose="020F0502020204030204" pitchFamily="34" charset="0"/>
                <a:ea typeface="ＭＳ Ｐゴシック" panose="020B0600070205080204" pitchFamily="34" charset="-128"/>
                <a:cs typeface="Times New Roman" panose="02020603050405020304" pitchFamily="18" charset="0"/>
              </a:rPr>
              <a:t>Research and compare alternative solutions to arrive at the best practice.  Over the four stages of the methodology, quantitative methods, data cleaning and optimization algorithms, technology, and portfolio and risk management processes are all benchmarked.</a:t>
            </a:r>
          </a:p>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Do</a:t>
            </a:r>
          </a:p>
          <a:p>
            <a:pPr>
              <a:buFontTx/>
              <a:buNone/>
            </a:pPr>
            <a:r>
              <a:rPr lang="en-US" altLang="en-US" sz="2000" b="1">
                <a:latin typeface="Calibri" panose="020F0502020204030204" pitchFamily="34" charset="0"/>
                <a:ea typeface="ＭＳ Ｐゴシック" panose="020B0600070205080204" pitchFamily="34" charset="-128"/>
                <a:cs typeface="Times New Roman" panose="02020603050405020304" pitchFamily="18" charset="0"/>
              </a:rPr>
              <a:t>	</a:t>
            </a:r>
            <a:r>
              <a:rPr lang="en-US" altLang="en-US" sz="2000">
                <a:latin typeface="Calibri" panose="020F0502020204030204" pitchFamily="34" charset="0"/>
                <a:ea typeface="ＭＳ Ｐゴシック" panose="020B0600070205080204" pitchFamily="34" charset="-128"/>
                <a:cs typeface="Times New Roman" panose="02020603050405020304" pitchFamily="18" charset="0"/>
              </a:rPr>
              <a:t>Carry out the best practice course of action.</a:t>
            </a:r>
          </a:p>
          <a:p>
            <a:pPr>
              <a:buFontTx/>
              <a:buNone/>
            </a:pPr>
            <a:r>
              <a:rPr lang="en-US" altLang="en-US" sz="2000" b="1">
                <a:solidFill>
                  <a:srgbClr val="FF0000"/>
                </a:solidFill>
                <a:latin typeface="Calibri" panose="020F0502020204030204" pitchFamily="34" charset="0"/>
                <a:ea typeface="ＭＳ Ｐゴシック" panose="020B0600070205080204" pitchFamily="34" charset="-128"/>
                <a:cs typeface="Times New Roman" panose="02020603050405020304" pitchFamily="18" charset="0"/>
              </a:rPr>
              <a:t>Check</a:t>
            </a:r>
          </a:p>
          <a:p>
            <a:pPr>
              <a:buFontTx/>
              <a:buNone/>
            </a:pPr>
            <a:r>
              <a:rPr lang="en-US" altLang="en-US" sz="2000" b="1">
                <a:latin typeface="Calibri" panose="020F0502020204030204" pitchFamily="34" charset="0"/>
                <a:ea typeface="ＭＳ Ｐゴシック" panose="020B0600070205080204" pitchFamily="34" charset="-128"/>
                <a:cs typeface="Times New Roman" panose="02020603050405020304" pitchFamily="18" charset="0"/>
              </a:rPr>
              <a:t>	Check to see if the desired results were achieved along with what, if anything, went wrong, and document what was learned</a:t>
            </a:r>
            <a:r>
              <a:rPr lang="en-US" altLang="en-US" sz="2000">
                <a:latin typeface="Calibri" panose="020F0502020204030204" pitchFamily="34" charset="0"/>
                <a:ea typeface="ＭＳ Ｐゴシック" panose="020B0600070205080204" pitchFamily="34" charset="-128"/>
                <a:cs typeface="Times New Roman" panose="02020603050405020304" pitchFamily="18" charset="0"/>
              </a:rPr>
              <a:t>.</a:t>
            </a:r>
          </a:p>
          <a:p>
            <a:pPr>
              <a:buFontTx/>
              <a:buNone/>
            </a:pPr>
            <a:r>
              <a:rPr lang="en-US" altLang="en-US" sz="2000">
                <a:latin typeface="Calibri" panose="020F0502020204030204" pitchFamily="34" charset="0"/>
                <a:ea typeface="ＭＳ Ｐゴシック" panose="020B0600070205080204" pitchFamily="34" charset="-128"/>
                <a:cs typeface="Times New Roman" panose="02020603050405020304" pitchFamily="18" charset="0"/>
              </a:rPr>
              <a:t> </a:t>
            </a:r>
            <a:r>
              <a:rPr lang="en-US" altLang="en-US" sz="2000" b="1">
                <a:solidFill>
                  <a:srgbClr val="26F216"/>
                </a:solidFill>
                <a:latin typeface="Calibri" panose="020F0502020204030204" pitchFamily="34" charset="0"/>
                <a:ea typeface="ＭＳ Ｐゴシック" panose="020B0600070205080204" pitchFamily="34" charset="-128"/>
                <a:cs typeface="Times New Roman" panose="02020603050405020304" pitchFamily="18" charset="0"/>
              </a:rPr>
              <a:t>If results are not satisfactory, repeat the cycle using knowledge gained.</a:t>
            </a:r>
          </a:p>
          <a:p>
            <a:endParaRPr lang="en-US" altLang="en-US">
              <a:latin typeface="Helvetica Neue" pitchFamily="-65" charset="0"/>
              <a:ea typeface="ＭＳ Ｐゴシック" panose="020B0600070205080204" pitchFamily="34" charset="-128"/>
              <a:cs typeface="Helvetica Neue" pitchFamily="-65"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B01ED8A5-9ED6-4A0B-A4B4-E887431680D5}"/>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90A14B8-304D-4695-9EF6-BC5A826BD84F}"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4035" name="Slide Number Placeholder 4">
            <a:extLst>
              <a:ext uri="{FF2B5EF4-FFF2-40B4-BE49-F238E27FC236}">
                <a16:creationId xmlns:a16="http://schemas.microsoft.com/office/drawing/2014/main" id="{EC419465-D97D-4FE5-938E-772296CAE2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601640-CA04-4B6C-BD0F-4337BF22B2C5}"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pic>
        <p:nvPicPr>
          <p:cNvPr id="44036" name="Picture 4">
            <a:extLst>
              <a:ext uri="{FF2B5EF4-FFF2-40B4-BE49-F238E27FC236}">
                <a16:creationId xmlns:a16="http://schemas.microsoft.com/office/drawing/2014/main" id="{3291CAAA-E007-4184-B668-CAAAF5824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5175"/>
            <a:ext cx="83058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AEE9E36-A98E-4985-B9CB-39721ADD7BE9}"/>
              </a:ext>
            </a:extLst>
          </p:cNvPr>
          <p:cNvSpPr>
            <a:spLocks noGrp="1"/>
          </p:cNvSpPr>
          <p:nvPr>
            <p:ph type="title"/>
          </p:nvPr>
        </p:nvSpPr>
        <p:spPr>
          <a:xfrm>
            <a:off x="609600" y="685800"/>
            <a:ext cx="7924800" cy="685800"/>
          </a:xfrm>
        </p:spPr>
        <p:txBody>
          <a:bodyPr/>
          <a:lstStyle/>
          <a:p>
            <a:r>
              <a:rPr lang="en-US" altLang="en-US" sz="3600">
                <a:solidFill>
                  <a:srgbClr val="0000FF"/>
                </a:solidFill>
                <a:latin typeface="Calibri" panose="020F0502020204030204" pitchFamily="34" charset="0"/>
                <a:ea typeface="ＭＳ Ｐゴシック" panose="020B0600070205080204" pitchFamily="34" charset="-128"/>
                <a:cs typeface="Helvetica Neue" pitchFamily="-65" charset="0"/>
              </a:rPr>
              <a:t>K/V Trading System Development Stage</a:t>
            </a:r>
          </a:p>
        </p:txBody>
      </p:sp>
      <p:sp>
        <p:nvSpPr>
          <p:cNvPr id="45059" name="Date Placeholder 3">
            <a:extLst>
              <a:ext uri="{FF2B5EF4-FFF2-40B4-BE49-F238E27FC236}">
                <a16:creationId xmlns:a16="http://schemas.microsoft.com/office/drawing/2014/main" id="{69FCEF6F-A916-4ED8-ACEC-348E7279DE2F}"/>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1869E6D-1E43-411E-8502-1C1D5DF92FC9}"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5060" name="Slide Number Placeholder 4">
            <a:extLst>
              <a:ext uri="{FF2B5EF4-FFF2-40B4-BE49-F238E27FC236}">
                <a16:creationId xmlns:a16="http://schemas.microsoft.com/office/drawing/2014/main" id="{79B9AD21-1DE3-4D83-9C77-7F46F4E3CF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1FCB6F7-CF51-4B48-8A91-34F5C0B41C5C}"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
        <p:nvSpPr>
          <p:cNvPr id="45061" name="Content Placeholder 2">
            <a:extLst>
              <a:ext uri="{FF2B5EF4-FFF2-40B4-BE49-F238E27FC236}">
                <a16:creationId xmlns:a16="http://schemas.microsoft.com/office/drawing/2014/main" id="{B9D49769-74F8-4B8D-9083-4AAB5E46C989}"/>
              </a:ext>
            </a:extLst>
          </p:cNvPr>
          <p:cNvSpPr>
            <a:spLocks noGrp="1"/>
          </p:cNvSpPr>
          <p:nvPr>
            <p:ph idx="1"/>
          </p:nvPr>
        </p:nvSpPr>
        <p:spPr bwMode="auto">
          <a:xfrm>
            <a:off x="533400" y="1438275"/>
            <a:ext cx="8001000" cy="435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1800" b="1">
                <a:solidFill>
                  <a:srgbClr val="FF0000"/>
                </a:solidFill>
                <a:latin typeface="Helvetica Neue" pitchFamily="-65" charset="0"/>
                <a:ea typeface="ＭＳ Ｐゴシック" panose="020B0600070205080204" pitchFamily="34" charset="-128"/>
                <a:cs typeface="Helvetica Neue" pitchFamily="-65" charset="0"/>
              </a:rPr>
              <a:t>Stage I.	Research and Document Design</a:t>
            </a:r>
          </a:p>
          <a:p>
            <a:pPr lvl="1"/>
            <a:r>
              <a:rPr lang="en-US" altLang="en-US" sz="1400">
                <a:solidFill>
                  <a:srgbClr val="FF0000"/>
                </a:solidFill>
                <a:latin typeface="Helvetica Neue" pitchFamily="-65" charset="0"/>
                <a:ea typeface="ＭＳ Ｐゴシック" panose="020B0600070205080204" pitchFamily="34" charset="-128"/>
                <a:cs typeface="Helvetica Neue" pitchFamily="-65" charset="0"/>
              </a:rPr>
              <a:t>Describe idea</a:t>
            </a:r>
          </a:p>
          <a:p>
            <a:pPr lvl="2"/>
            <a:r>
              <a:rPr lang="en-US" altLang="en-US" sz="1200">
                <a:latin typeface="Helvetica Neue" pitchFamily="-65" charset="0"/>
                <a:ea typeface="ＭＳ Ｐゴシック" panose="020B0600070205080204" pitchFamily="34" charset="-128"/>
                <a:cs typeface="Helvetica Neue" pitchFamily="-65" charset="0"/>
              </a:rPr>
              <a:t>Fully articulate the business logic and quantitative methods</a:t>
            </a:r>
          </a:p>
          <a:p>
            <a:pPr lvl="2"/>
            <a:r>
              <a:rPr lang="en-US" altLang="en-US" sz="1200">
                <a:latin typeface="Helvetica Neue" pitchFamily="-65" charset="0"/>
                <a:ea typeface="ＭＳ Ｐゴシック" panose="020B0600070205080204" pitchFamily="34" charset="-128"/>
                <a:cs typeface="Helvetica Neue" pitchFamily="-65" charset="0"/>
              </a:rPr>
              <a:t>Over the iterative research process, planning each loop will require team members to re-define goals and set boundaries for that research.</a:t>
            </a:r>
          </a:p>
          <a:p>
            <a:pPr lvl="1"/>
            <a:r>
              <a:rPr lang="en-US" altLang="en-US" sz="1400">
                <a:solidFill>
                  <a:srgbClr val="FF0000"/>
                </a:solidFill>
                <a:latin typeface="Helvetica Neue" pitchFamily="-65" charset="0"/>
                <a:ea typeface="ＭＳ Ｐゴシック" panose="020B0600070205080204" pitchFamily="34" charset="-128"/>
                <a:cs typeface="Helvetica Neue" pitchFamily="-65" charset="0"/>
              </a:rPr>
              <a:t>Research quantifiable methods</a:t>
            </a:r>
          </a:p>
          <a:p>
            <a:pPr lvl="2"/>
            <a:r>
              <a:rPr lang="en-US" altLang="en-US" sz="1200">
                <a:latin typeface="Helvetica Neue" pitchFamily="-65" charset="0"/>
                <a:ea typeface="ＭＳ Ｐゴシック" panose="020B0600070205080204" pitchFamily="34" charset="-128"/>
                <a:cs typeface="Helvetica Neue" pitchFamily="-65" charset="0"/>
              </a:rPr>
              <a:t>Derive proprietary algorithms </a:t>
            </a:r>
          </a:p>
          <a:p>
            <a:pPr lvl="2"/>
            <a:r>
              <a:rPr lang="en-US" altLang="en-US" sz="1200">
                <a:latin typeface="Helvetica Neue" pitchFamily="-65" charset="0"/>
                <a:ea typeface="ＭＳ Ｐゴシック" panose="020B0600070205080204" pitchFamily="34" charset="-128"/>
                <a:cs typeface="Helvetica Neue" pitchFamily="-65" charset="0"/>
              </a:rPr>
              <a:t>Apply publicly available research from journals, books, the Internet, or white papers</a:t>
            </a:r>
          </a:p>
          <a:p>
            <a:pPr lvl="1"/>
            <a:r>
              <a:rPr lang="en-US" altLang="en-US" sz="1400">
                <a:solidFill>
                  <a:srgbClr val="FF0000"/>
                </a:solidFill>
                <a:latin typeface="Helvetica Neue" pitchFamily="-65" charset="0"/>
                <a:ea typeface="ＭＳ Ｐゴシック" panose="020B0600070205080204" pitchFamily="34" charset="-128"/>
                <a:cs typeface="Helvetica Neue" pitchFamily="-65" charset="0"/>
              </a:rPr>
              <a:t>Prototype </a:t>
            </a:r>
          </a:p>
          <a:p>
            <a:pPr lvl="2"/>
            <a:r>
              <a:rPr lang="en-US" altLang="en-US" sz="1200">
                <a:latin typeface="Helvetica Neue" pitchFamily="-65" charset="0"/>
                <a:ea typeface="ＭＳ Ｐゴシック" panose="020B0600070205080204" pitchFamily="34" charset="-128"/>
                <a:cs typeface="Helvetica Neue" pitchFamily="-65" charset="0"/>
              </a:rPr>
              <a:t>Quickly  build several generations in order to evaluate whether a particular idea warrants further investigation and to promote risk-based iterative development</a:t>
            </a:r>
          </a:p>
          <a:p>
            <a:pPr lvl="1"/>
            <a:r>
              <a:rPr lang="en-US" altLang="en-US" sz="1400">
                <a:solidFill>
                  <a:srgbClr val="FF0000"/>
                </a:solidFill>
                <a:latin typeface="Helvetica Neue" pitchFamily="-65" charset="0"/>
                <a:ea typeface="ＭＳ Ｐゴシック" panose="020B0600070205080204" pitchFamily="34" charset="-128"/>
                <a:cs typeface="Helvetica Neue" pitchFamily="-65" charset="0"/>
              </a:rPr>
              <a:t>Check performance</a:t>
            </a:r>
          </a:p>
          <a:p>
            <a:pPr lvl="2"/>
            <a:r>
              <a:rPr lang="en-US" altLang="en-US" sz="1200">
                <a:latin typeface="Helvetica Neue" pitchFamily="-65" charset="0"/>
                <a:ea typeface="ＭＳ Ｐゴシック" panose="020B0600070205080204" pitchFamily="34" charset="-128"/>
                <a:cs typeface="Helvetica Neue" pitchFamily="-65" charset="0"/>
              </a:rPr>
              <a:t>Develop a clear plan on how to measure performance and define success and the variability of the trading system</a:t>
            </a:r>
            <a:endParaRPr lang="en-US" altLang="en-US" sz="1800" b="1" i="1">
              <a:solidFill>
                <a:srgbClr val="FF0000"/>
              </a:solidFill>
              <a:latin typeface="Helvetica Neue" pitchFamily="-65" charset="0"/>
              <a:ea typeface="ＭＳ Ｐゴシック" panose="020B0600070205080204" pitchFamily="34" charset="-128"/>
              <a:cs typeface="Helvetica Neue" pitchFamily="-65" charset="0"/>
            </a:endParaRPr>
          </a:p>
          <a:p>
            <a:pPr>
              <a:buFontTx/>
              <a:buNone/>
            </a:pPr>
            <a:r>
              <a:rPr lang="en-US" altLang="en-US" sz="1800" b="1" i="1">
                <a:solidFill>
                  <a:srgbClr val="FF0000"/>
                </a:solidFill>
                <a:latin typeface="Helvetica Neue" pitchFamily="-65" charset="0"/>
                <a:ea typeface="ＭＳ Ｐゴシック" panose="020B0600070205080204" pitchFamily="34" charset="-128"/>
                <a:cs typeface="Helvetica Neue" pitchFamily="-65" charset="0"/>
              </a:rPr>
              <a:t>Gate 1  Review mathematics and methodology</a:t>
            </a:r>
          </a:p>
          <a:p>
            <a:r>
              <a:rPr lang="en-US" altLang="en-US" sz="1200">
                <a:latin typeface="Helvetica Neue" pitchFamily="-65" charset="0"/>
                <a:ea typeface="ＭＳ Ｐゴシック" panose="020B0600070205080204" pitchFamily="34" charset="-128"/>
                <a:cs typeface="Helvetica Neue" pitchFamily="-65" charset="0"/>
              </a:rPr>
              <a:t>This gate will prevent development of the trading/investment system from moving to the back testing stage until the required activities and deliverables have been completed in a quality manner.</a:t>
            </a:r>
          </a:p>
          <a:p>
            <a:pPr>
              <a:buFontTx/>
              <a:buNone/>
            </a:pPr>
            <a:endParaRPr lang="en-US" altLang="en-US" sz="1800">
              <a:solidFill>
                <a:srgbClr val="FF0000"/>
              </a:solidFill>
              <a:latin typeface="Helvetica Neue" pitchFamily="-65" charset="0"/>
              <a:ea typeface="ＭＳ Ｐゴシック" panose="020B0600070205080204" pitchFamily="34" charset="-128"/>
              <a:cs typeface="Helvetica Neue" pitchFamily="-65" charset="0"/>
            </a:endParaRPr>
          </a:p>
          <a:p>
            <a:pPr>
              <a:buFontTx/>
              <a:buNone/>
            </a:pPr>
            <a:endParaRPr lang="en-US" altLang="en-US" sz="1800" b="1">
              <a:latin typeface="Helvetica Neue" pitchFamily="-65" charset="0"/>
              <a:ea typeface="ＭＳ Ｐゴシック" panose="020B0600070205080204" pitchFamily="34" charset="-128"/>
              <a:cs typeface="Helvetica Neue" pitchFamily="-65"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D48F764-6895-4DBD-BB97-E50877200874}"/>
              </a:ext>
            </a:extLst>
          </p:cNvPr>
          <p:cNvSpPr>
            <a:spLocks noGrp="1"/>
          </p:cNvSpPr>
          <p:nvPr>
            <p:ph type="title"/>
          </p:nvPr>
        </p:nvSpPr>
        <p:spPr>
          <a:xfrm>
            <a:off x="609600" y="685800"/>
            <a:ext cx="7924800" cy="1036638"/>
          </a:xfrm>
        </p:spPr>
        <p:txBody>
          <a:bodyPr/>
          <a:lstStyle/>
          <a:p>
            <a:r>
              <a:rPr lang="en-US" altLang="en-US" sz="3600">
                <a:solidFill>
                  <a:srgbClr val="0000FF"/>
                </a:solidFill>
                <a:latin typeface="Calibri" panose="020F0502020204030204" pitchFamily="34" charset="0"/>
                <a:ea typeface="ＭＳ Ｐゴシック" panose="020B0600070205080204" pitchFamily="34" charset="-128"/>
                <a:cs typeface="Helvetica Neue" pitchFamily="-65" charset="0"/>
              </a:rPr>
              <a:t>A key output of stage 1 is to identify the outputs that can be controlled</a:t>
            </a:r>
          </a:p>
        </p:txBody>
      </p:sp>
      <p:sp>
        <p:nvSpPr>
          <p:cNvPr id="46083" name="Date Placeholder 3">
            <a:extLst>
              <a:ext uri="{FF2B5EF4-FFF2-40B4-BE49-F238E27FC236}">
                <a16:creationId xmlns:a16="http://schemas.microsoft.com/office/drawing/2014/main" id="{C5C02E38-999E-4467-AC6D-C167B76D1226}"/>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F51F38-63BC-4FFA-9F8D-C82CB97B043C}"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6084" name="Slide Number Placeholder 4">
            <a:extLst>
              <a:ext uri="{FF2B5EF4-FFF2-40B4-BE49-F238E27FC236}">
                <a16:creationId xmlns:a16="http://schemas.microsoft.com/office/drawing/2014/main" id="{57889E02-50C2-4A71-BB60-46430E7120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777AEC3-D8C0-4F04-8614-D0E76EDB4FDA}"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
        <p:nvSpPr>
          <p:cNvPr id="46085" name="Content Placeholder 2">
            <a:extLst>
              <a:ext uri="{FF2B5EF4-FFF2-40B4-BE49-F238E27FC236}">
                <a16:creationId xmlns:a16="http://schemas.microsoft.com/office/drawing/2014/main" id="{A825236B-EEEB-4714-BFDB-3A2E0DA4BFCC}"/>
              </a:ext>
            </a:extLst>
          </p:cNvPr>
          <p:cNvSpPr>
            <a:spLocks noGrp="1"/>
          </p:cNvSpPr>
          <p:nvPr>
            <p:ph idx="1"/>
          </p:nvPr>
        </p:nvSpPr>
        <p:spPr bwMode="auto">
          <a:xfrm>
            <a:off x="609600" y="1782763"/>
            <a:ext cx="7924800" cy="3932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latin typeface="Calibri" panose="020F0502020204030204" pitchFamily="34" charset="0"/>
                <a:ea typeface="ＭＳ Ｐゴシック" panose="020B0600070205080204" pitchFamily="34" charset="-128"/>
                <a:cs typeface="Helvetica Neue" pitchFamily="-65" charset="0"/>
              </a:rPr>
              <a:t>Mean/Median Profit and Loss</a:t>
            </a:r>
          </a:p>
          <a:p>
            <a:r>
              <a:rPr lang="en-US" altLang="en-US" sz="2400">
                <a:latin typeface="Calibri" panose="020F0502020204030204" pitchFamily="34" charset="0"/>
                <a:ea typeface="ＭＳ Ｐゴシック" panose="020B0600070205080204" pitchFamily="34" charset="-128"/>
                <a:cs typeface="Helvetica Neue" pitchFamily="-65" charset="0"/>
              </a:rPr>
              <a:t>Average, Range and Standard Deviation of Returns</a:t>
            </a:r>
          </a:p>
          <a:p>
            <a:r>
              <a:rPr lang="en-US" altLang="en-US" sz="2400">
                <a:latin typeface="Calibri" panose="020F0502020204030204" pitchFamily="34" charset="0"/>
                <a:ea typeface="ＭＳ Ｐゴシック" panose="020B0600070205080204" pitchFamily="34" charset="-128"/>
                <a:cs typeface="Helvetica Neue" pitchFamily="-65" charset="0"/>
              </a:rPr>
              <a:t>Sharpe and Sortino Ratios</a:t>
            </a:r>
          </a:p>
          <a:p>
            <a:r>
              <a:rPr lang="en-US" altLang="en-US" sz="2400">
                <a:latin typeface="Calibri" panose="020F0502020204030204" pitchFamily="34" charset="0"/>
                <a:ea typeface="ＭＳ Ｐゴシック" panose="020B0600070205080204" pitchFamily="34" charset="-128"/>
                <a:cs typeface="Helvetica Neue" pitchFamily="-65" charset="0"/>
              </a:rPr>
              <a:t>Average Time in Trade</a:t>
            </a:r>
          </a:p>
          <a:p>
            <a:r>
              <a:rPr lang="en-US" altLang="en-US" sz="2400">
                <a:latin typeface="Calibri" panose="020F0502020204030204" pitchFamily="34" charset="0"/>
                <a:ea typeface="ＭＳ Ｐゴシック" panose="020B0600070205080204" pitchFamily="34" charset="-128"/>
                <a:cs typeface="Helvetica Neue" pitchFamily="-65" charset="0"/>
              </a:rPr>
              <a:t>Number of Winning and Losing Trades, Winning and Losing Days</a:t>
            </a:r>
          </a:p>
          <a:p>
            <a:r>
              <a:rPr lang="en-US" altLang="en-US" sz="2400">
                <a:latin typeface="Calibri" panose="020F0502020204030204" pitchFamily="34" charset="0"/>
                <a:ea typeface="ＭＳ Ｐゴシック" panose="020B0600070205080204" pitchFamily="34" charset="-128"/>
                <a:cs typeface="Helvetica Neue" pitchFamily="-65" charset="0"/>
              </a:rPr>
              <a:t>Drawdowns</a:t>
            </a:r>
          </a:p>
          <a:p>
            <a:r>
              <a:rPr lang="en-US" altLang="en-US" sz="2400">
                <a:latin typeface="Calibri" panose="020F0502020204030204" pitchFamily="34" charset="0"/>
                <a:ea typeface="ＭＳ Ｐゴシック" panose="020B0600070205080204" pitchFamily="34" charset="-128"/>
                <a:cs typeface="Helvetica Neue" pitchFamily="-65" charset="0"/>
              </a:rPr>
              <a:t>Maximum Negative Excursions</a:t>
            </a:r>
          </a:p>
          <a:p>
            <a:r>
              <a:rPr lang="en-US" altLang="en-US" sz="2400">
                <a:latin typeface="Calibri" panose="020F0502020204030204" pitchFamily="34" charset="0"/>
                <a:ea typeface="ＭＳ Ｐゴシック" panose="020B0600070205080204" pitchFamily="34" charset="-128"/>
                <a:cs typeface="Helvetica Neue" pitchFamily="-65" charset="0"/>
              </a:rPr>
              <a:t>Information Coefficient / Spearman Correlation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B42F55D-C058-43B9-9D55-E7A6B67EFAB7}"/>
              </a:ext>
            </a:extLst>
          </p:cNvPr>
          <p:cNvSpPr>
            <a:spLocks noGrp="1"/>
          </p:cNvSpPr>
          <p:nvPr>
            <p:ph type="title"/>
          </p:nvPr>
        </p:nvSpPr>
        <p:spPr>
          <a:xfrm>
            <a:off x="609600" y="685800"/>
            <a:ext cx="7924800" cy="762000"/>
          </a:xfrm>
        </p:spPr>
        <p:txBody>
          <a:bodyPr/>
          <a:lstStyle/>
          <a:p>
            <a:r>
              <a:rPr lang="en-US" altLang="en-US" sz="3600">
                <a:solidFill>
                  <a:srgbClr val="0000FF"/>
                </a:solidFill>
                <a:latin typeface="Calibri" panose="020F0502020204030204" pitchFamily="34" charset="0"/>
                <a:ea typeface="ＭＳ Ｐゴシック" panose="020B0600070205080204" pitchFamily="34" charset="-128"/>
                <a:cs typeface="Helvetica Neue" pitchFamily="-65" charset="0"/>
              </a:rPr>
              <a:t>K/V Trading System Development Stage</a:t>
            </a:r>
          </a:p>
        </p:txBody>
      </p:sp>
      <p:sp>
        <p:nvSpPr>
          <p:cNvPr id="47107" name="Date Placeholder 3">
            <a:extLst>
              <a:ext uri="{FF2B5EF4-FFF2-40B4-BE49-F238E27FC236}">
                <a16:creationId xmlns:a16="http://schemas.microsoft.com/office/drawing/2014/main" id="{2D958C17-B0B9-4EDE-A8FC-11768918296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A9191F2-4AEE-4ECD-A18F-283F102D88A9}"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7108" name="Slide Number Placeholder 4">
            <a:extLst>
              <a:ext uri="{FF2B5EF4-FFF2-40B4-BE49-F238E27FC236}">
                <a16:creationId xmlns:a16="http://schemas.microsoft.com/office/drawing/2014/main" id="{E9E4DFA9-8F9D-4926-AFA5-0364641F0E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7DB95B-6DFF-490F-B395-853762563484}"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
        <p:nvSpPr>
          <p:cNvPr id="47109" name="Content Placeholder 2">
            <a:extLst>
              <a:ext uri="{FF2B5EF4-FFF2-40B4-BE49-F238E27FC236}">
                <a16:creationId xmlns:a16="http://schemas.microsoft.com/office/drawing/2014/main" id="{B666439F-C30B-4D38-868C-633B6372D8DD}"/>
              </a:ext>
            </a:extLst>
          </p:cNvPr>
          <p:cNvSpPr>
            <a:spLocks noGrp="1"/>
          </p:cNvSpPr>
          <p:nvPr>
            <p:ph idx="1"/>
          </p:nvPr>
        </p:nvSpPr>
        <p:spPr bwMode="auto">
          <a:xfrm>
            <a:off x="609600" y="1447800"/>
            <a:ext cx="8001000"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1800" b="1">
                <a:solidFill>
                  <a:srgbClr val="FF0000"/>
                </a:solidFill>
                <a:latin typeface="Calibri" panose="020F0502020204030204" pitchFamily="34" charset="0"/>
                <a:ea typeface="ＭＳ Ｐゴシック" panose="020B0600070205080204" pitchFamily="34" charset="-128"/>
                <a:cs typeface="Helvetica Neue" pitchFamily="-65" charset="0"/>
              </a:rPr>
              <a:t>Stage II.  	Back Test</a:t>
            </a:r>
          </a:p>
          <a:p>
            <a:pPr lvl="1"/>
            <a:r>
              <a:rPr lang="en-US" altLang="en-US" sz="1400">
                <a:solidFill>
                  <a:srgbClr val="FF0000"/>
                </a:solidFill>
                <a:latin typeface="Calibri" panose="020F0502020204030204" pitchFamily="34" charset="0"/>
                <a:ea typeface="ＭＳ Ｐゴシック" panose="020B0600070205080204" pitchFamily="34" charset="-128"/>
                <a:cs typeface="Helvetica Neue" pitchFamily="-65" charset="0"/>
              </a:rPr>
              <a:t>Gather data</a:t>
            </a:r>
          </a:p>
          <a:p>
            <a:pPr lvl="2"/>
            <a:r>
              <a:rPr lang="en-US" altLang="en-US" sz="1200">
                <a:latin typeface="Calibri" panose="020F0502020204030204" pitchFamily="34" charset="0"/>
                <a:ea typeface="ＭＳ Ｐゴシック" panose="020B0600070205080204" pitchFamily="34" charset="-128"/>
                <a:cs typeface="Helvetica Neue" pitchFamily="-65" charset="0"/>
              </a:rPr>
              <a:t>Build a customized database of historical  data and purchase or build a software tool that allows for proper back testing of the system  Required data may either not exist at all or is prohibitively expensive based upon the prospective returns of the trading/investment system</a:t>
            </a:r>
          </a:p>
          <a:p>
            <a:pPr lvl="1"/>
            <a:r>
              <a:rPr lang="en-US" altLang="en-US" sz="1400">
                <a:solidFill>
                  <a:srgbClr val="FF0000"/>
                </a:solidFill>
                <a:latin typeface="Calibri" panose="020F0502020204030204" pitchFamily="34" charset="0"/>
                <a:ea typeface="ＭＳ Ｐゴシック" panose="020B0600070205080204" pitchFamily="34" charset="-128"/>
                <a:cs typeface="Helvetica Neue" pitchFamily="-65" charset="0"/>
              </a:rPr>
              <a:t>Develop data cleaning methods</a:t>
            </a:r>
          </a:p>
          <a:p>
            <a:pPr lvl="2"/>
            <a:r>
              <a:rPr lang="en-US" altLang="en-US" sz="1200">
                <a:latin typeface="Calibri" panose="020F0502020204030204" pitchFamily="34" charset="0"/>
                <a:ea typeface="ＭＳ Ｐゴシック" panose="020B0600070205080204" pitchFamily="34" charset="-128"/>
                <a:cs typeface="Helvetica Neue" pitchFamily="-65" charset="0"/>
              </a:rPr>
              <a:t>Development of a Data Transformation Management System (DTMS) that will scan data for errors and irregularities is essential</a:t>
            </a:r>
          </a:p>
          <a:p>
            <a:pPr lvl="1"/>
            <a:r>
              <a:rPr lang="en-US" altLang="en-US" sz="1400">
                <a:solidFill>
                  <a:srgbClr val="FF0000"/>
                </a:solidFill>
                <a:latin typeface="Calibri" panose="020F0502020204030204" pitchFamily="34" charset="0"/>
                <a:ea typeface="ＭＳ Ｐゴシック" panose="020B0600070205080204" pitchFamily="34" charset="-128"/>
                <a:cs typeface="Helvetica Neue" pitchFamily="-65" charset="0"/>
              </a:rPr>
              <a:t>Perform algorithm benchmarking with sample data</a:t>
            </a:r>
            <a:endParaRPr lang="en-US" altLang="en-US" sz="1200">
              <a:solidFill>
                <a:srgbClr val="FF0000"/>
              </a:solidFill>
              <a:latin typeface="Calibri" panose="020F0502020204030204" pitchFamily="34" charset="0"/>
              <a:ea typeface="ＭＳ Ｐゴシック" panose="020B0600070205080204" pitchFamily="34" charset="-128"/>
              <a:cs typeface="Helvetica Neue" pitchFamily="-65" charset="0"/>
            </a:endParaRPr>
          </a:p>
          <a:p>
            <a:pPr lvl="1">
              <a:buFontTx/>
              <a:buNone/>
            </a:pPr>
            <a:r>
              <a:rPr lang="en-US" altLang="en-US" sz="800">
                <a:latin typeface="Calibri" panose="020F0502020204030204" pitchFamily="34" charset="0"/>
                <a:ea typeface="ＭＳ Ｐゴシック" panose="020B0600070205080204" pitchFamily="34" charset="-128"/>
                <a:cs typeface="Helvetica Neue" pitchFamily="-65" charset="0"/>
              </a:rPr>
              <a:t>		</a:t>
            </a:r>
            <a:r>
              <a:rPr lang="en-US" altLang="en-US" sz="1200">
                <a:latin typeface="Calibri" panose="020F0502020204030204" pitchFamily="34" charset="0"/>
                <a:ea typeface="ＭＳ Ｐゴシック" panose="020B0600070205080204" pitchFamily="34" charset="-128"/>
                <a:cs typeface="Helvetica Neue" pitchFamily="-65" charset="0"/>
              </a:rPr>
              <a:t>1. Profitable both in sample and out of sample.</a:t>
            </a:r>
          </a:p>
          <a:p>
            <a:pPr lvl="1">
              <a:buFontTx/>
              <a:buNone/>
            </a:pPr>
            <a:r>
              <a:rPr lang="en-US" altLang="en-US" sz="1200">
                <a:latin typeface="Calibri" panose="020F0502020204030204" pitchFamily="34" charset="0"/>
                <a:ea typeface="ＭＳ Ｐゴシック" panose="020B0600070205080204" pitchFamily="34" charset="-128"/>
                <a:cs typeface="Helvetica Neue" pitchFamily="-65" charset="0"/>
              </a:rPr>
              <a:t>		2. Profitable in sample, but not out of sample.</a:t>
            </a:r>
          </a:p>
          <a:p>
            <a:pPr lvl="1">
              <a:buFontTx/>
              <a:buNone/>
            </a:pPr>
            <a:r>
              <a:rPr lang="en-US" altLang="en-US" sz="1200">
                <a:latin typeface="Calibri" panose="020F0502020204030204" pitchFamily="34" charset="0"/>
                <a:ea typeface="ＭＳ Ｐゴシック" panose="020B0600070205080204" pitchFamily="34" charset="-128"/>
                <a:cs typeface="Helvetica Neue" pitchFamily="-65" charset="0"/>
              </a:rPr>
              <a:t>		3. Unprofitable both in sample and out of sample.</a:t>
            </a:r>
          </a:p>
          <a:p>
            <a:pPr lvl="1">
              <a:buFontTx/>
              <a:buNone/>
            </a:pPr>
            <a:r>
              <a:rPr lang="en-US" altLang="en-US" sz="1200">
                <a:latin typeface="Calibri" panose="020F0502020204030204" pitchFamily="34" charset="0"/>
                <a:ea typeface="ＭＳ Ｐゴシック" panose="020B0600070205080204" pitchFamily="34" charset="-128"/>
                <a:cs typeface="Helvetica Neue" pitchFamily="-65" charset="0"/>
              </a:rPr>
              <a:t>         4. Use statistical process control to check for ambiguity in trading</a:t>
            </a:r>
          </a:p>
          <a:p>
            <a:pPr lvl="1">
              <a:buFontTx/>
              <a:buNone/>
            </a:pPr>
            <a:r>
              <a:rPr lang="en-US" altLang="en-US" sz="1200">
                <a:latin typeface="Calibri" panose="020F0502020204030204" pitchFamily="34" charset="0"/>
                <a:ea typeface="ＭＳ Ｐゴシック" panose="020B0600070205080204" pitchFamily="34" charset="-128"/>
                <a:cs typeface="Helvetica Neue" pitchFamily="-65" charset="0"/>
              </a:rPr>
              <a:t>             algorithm output.</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Check Performance and Probationary Trade</a:t>
            </a:r>
          </a:p>
          <a:p>
            <a:pPr lvl="2"/>
            <a:r>
              <a:rPr lang="en-US" altLang="en-US" sz="1200">
                <a:latin typeface="Calibri" panose="020F0502020204030204" pitchFamily="34" charset="0"/>
                <a:ea typeface="ＭＳ Ｐゴシック" panose="020B0600070205080204" pitchFamily="34" charset="-128"/>
                <a:cs typeface="Helvetica Neue" pitchFamily="-65" charset="0"/>
              </a:rPr>
              <a:t>Shadow trade the algorithm</a:t>
            </a:r>
          </a:p>
          <a:p>
            <a:pPr lvl="3"/>
            <a:r>
              <a:rPr lang="en-US" altLang="en-US" sz="1200">
                <a:latin typeface="Calibri" panose="020F0502020204030204" pitchFamily="34" charset="0"/>
                <a:ea typeface="ＭＳ Ｐゴシック" panose="020B0600070205080204" pitchFamily="34" charset="-128"/>
                <a:cs typeface="Helvetica Neue" pitchFamily="-65" charset="0"/>
              </a:rPr>
              <a:t>Not indicative of performance due to lack of SPC control algorithms</a:t>
            </a:r>
          </a:p>
          <a:p>
            <a:pPr lvl="3"/>
            <a:r>
              <a:rPr lang="en-US" altLang="en-US" sz="1200">
                <a:latin typeface="Calibri" panose="020F0502020204030204" pitchFamily="34" charset="0"/>
                <a:ea typeface="ＭＳ Ｐゴシック" panose="020B0600070205080204" pitchFamily="34" charset="-128"/>
                <a:cs typeface="Helvetica Neue" pitchFamily="-65" charset="0"/>
              </a:rPr>
              <a:t>Mainly used to help design interfaces, risk controls and SPC controls</a:t>
            </a:r>
          </a:p>
          <a:p>
            <a:pPr>
              <a:buFontTx/>
              <a:buNone/>
            </a:pPr>
            <a:r>
              <a:rPr lang="en-US" altLang="en-US" sz="1800" b="1" i="1">
                <a:solidFill>
                  <a:srgbClr val="FF0000"/>
                </a:solidFill>
                <a:latin typeface="Calibri" panose="020F0502020204030204" pitchFamily="34" charset="0"/>
                <a:ea typeface="ＭＳ Ｐゴシック" panose="020B0600070205080204" pitchFamily="34" charset="-128"/>
                <a:cs typeface="Helvetica Neue" pitchFamily="-65" charset="0"/>
              </a:rPr>
              <a:t>Gate 2  Review research results and formalize development plan</a:t>
            </a:r>
          </a:p>
          <a:p>
            <a:pPr>
              <a:buFontTx/>
              <a:buNone/>
            </a:pPr>
            <a:endParaRPr lang="en-US" altLang="en-US" sz="1800">
              <a:solidFill>
                <a:srgbClr val="FF0000"/>
              </a:solidFill>
              <a:latin typeface="Helvetica Neue" pitchFamily="-65" charset="0"/>
              <a:ea typeface="ＭＳ Ｐゴシック" panose="020B0600070205080204" pitchFamily="34" charset="-128"/>
              <a:cs typeface="Helvetica Neue" pitchFamily="-65" charset="0"/>
            </a:endParaRPr>
          </a:p>
          <a:p>
            <a:pPr>
              <a:buFontTx/>
              <a:buNone/>
            </a:pPr>
            <a:endParaRPr lang="en-US" altLang="en-US">
              <a:latin typeface="Helvetica Neue" pitchFamily="-65" charset="0"/>
              <a:ea typeface="ＭＳ Ｐゴシック" panose="020B0600070205080204" pitchFamily="34" charset="-128"/>
              <a:cs typeface="Helvetica Neue" pitchFamily="-65"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BA9F6F0-79CC-426C-BC15-5D053B62D923}"/>
              </a:ext>
            </a:extLst>
          </p:cNvPr>
          <p:cNvSpPr>
            <a:spLocks noGrp="1"/>
          </p:cNvSpPr>
          <p:nvPr>
            <p:ph type="title"/>
          </p:nvPr>
        </p:nvSpPr>
        <p:spPr>
          <a:xfrm>
            <a:off x="609600" y="685800"/>
            <a:ext cx="7924800" cy="685800"/>
          </a:xfrm>
        </p:spPr>
        <p:txBody>
          <a:bodyPr/>
          <a:lstStyle/>
          <a:p>
            <a:r>
              <a:rPr lang="en-US" altLang="en-US" sz="3200">
                <a:solidFill>
                  <a:srgbClr val="0000FF"/>
                </a:solidFill>
                <a:latin typeface="Calibri" panose="020F0502020204030204" pitchFamily="34" charset="0"/>
                <a:ea typeface="ＭＳ Ｐゴシック" panose="020B0600070205080204" pitchFamily="34" charset="-128"/>
                <a:cs typeface="Helvetica Neue" pitchFamily="-65" charset="0"/>
              </a:rPr>
              <a:t>K/V Trading System Development Stage</a:t>
            </a:r>
            <a:endParaRPr lang="en-US" altLang="en-US" sz="3200">
              <a:latin typeface="Helvetica Neue" pitchFamily="-65" charset="0"/>
              <a:ea typeface="ＭＳ Ｐゴシック" panose="020B0600070205080204" pitchFamily="34" charset="-128"/>
              <a:cs typeface="Helvetica" panose="020B0604020202020204" pitchFamily="34" charset="0"/>
            </a:endParaRPr>
          </a:p>
        </p:txBody>
      </p:sp>
      <p:sp>
        <p:nvSpPr>
          <p:cNvPr id="48131" name="Date Placeholder 3">
            <a:extLst>
              <a:ext uri="{FF2B5EF4-FFF2-40B4-BE49-F238E27FC236}">
                <a16:creationId xmlns:a16="http://schemas.microsoft.com/office/drawing/2014/main" id="{A98EB4FD-E2F2-4070-B2E5-DC459903D289}"/>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E29D18-89AE-4A0D-8905-21467763F771}"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8132" name="Slide Number Placeholder 4">
            <a:extLst>
              <a:ext uri="{FF2B5EF4-FFF2-40B4-BE49-F238E27FC236}">
                <a16:creationId xmlns:a16="http://schemas.microsoft.com/office/drawing/2014/main" id="{2EEDD328-3C3C-423B-9189-EFDD96F693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AE712C2-C915-44A8-BFD4-9145CEA36150}"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
        <p:nvSpPr>
          <p:cNvPr id="48133" name="Content Placeholder 2">
            <a:extLst>
              <a:ext uri="{FF2B5EF4-FFF2-40B4-BE49-F238E27FC236}">
                <a16:creationId xmlns:a16="http://schemas.microsoft.com/office/drawing/2014/main" id="{F1F9869B-F2E8-41FA-99E5-E38214F38A07}"/>
              </a:ext>
            </a:extLst>
          </p:cNvPr>
          <p:cNvSpPr>
            <a:spLocks noGrp="1"/>
          </p:cNvSpPr>
          <p:nvPr>
            <p:ph idx="1"/>
          </p:nvPr>
        </p:nvSpPr>
        <p:spPr bwMode="auto">
          <a:xfrm>
            <a:off x="609600" y="1285875"/>
            <a:ext cx="8001000" cy="459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1600" b="1">
                <a:solidFill>
                  <a:srgbClr val="FF0000"/>
                </a:solidFill>
                <a:latin typeface="Calibri" panose="020F0502020204030204" pitchFamily="34" charset="0"/>
                <a:ea typeface="ＭＳ Ｐゴシック" panose="020B0600070205080204" pitchFamily="34" charset="-128"/>
                <a:cs typeface="Helvetica Neue" pitchFamily="-65" charset="0"/>
              </a:rPr>
              <a:t>Stage III.  	Implement</a:t>
            </a:r>
            <a:endParaRPr lang="en-US" altLang="en-US" sz="1600">
              <a:solidFill>
                <a:srgbClr val="FF0000"/>
              </a:solidFill>
              <a:latin typeface="Calibri" panose="020F0502020204030204" pitchFamily="34" charset="0"/>
              <a:ea typeface="ＭＳ Ｐゴシック" panose="020B0600070205080204" pitchFamily="34" charset="-128"/>
              <a:cs typeface="Helvetica Neue" pitchFamily="-65" charset="0"/>
            </a:endParaRP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Plan and Document Technology Specifications</a:t>
            </a:r>
          </a:p>
          <a:p>
            <a:pPr lvl="2"/>
            <a:r>
              <a:rPr lang="en-US" altLang="en-US" sz="1200">
                <a:latin typeface="Calibri" panose="020F0502020204030204" pitchFamily="34" charset="0"/>
                <a:ea typeface="ＭＳ Ｐゴシック" panose="020B0600070205080204" pitchFamily="34" charset="-128"/>
                <a:cs typeface="Helvetica Neue" pitchFamily="-65" charset="0"/>
              </a:rPr>
              <a:t>Fully define the functionalities and performance requirements of the trading/investment system. The specification documents allow the team of hardware engineers and programmers to quickly build the system with the correct functionalities and to the proper specifications.</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Design System Architecture</a:t>
            </a:r>
          </a:p>
          <a:p>
            <a:pPr lvl="2"/>
            <a:r>
              <a:rPr lang="en-US" altLang="en-US" sz="1200">
                <a:latin typeface="Calibri" panose="020F0502020204030204" pitchFamily="34" charset="0"/>
                <a:ea typeface="ＭＳ Ｐゴシック" panose="020B0600070205080204" pitchFamily="34" charset="-128"/>
                <a:cs typeface="Helvetica Neue" pitchFamily="-65" charset="0"/>
              </a:rPr>
              <a:t>Architecture documents are blueprints of the hardware and software that will form the architecture of the trading/investment system, including the financial calculations, real-time data and user interfaces, order routing connections, reporting functionalities, and any other necessary processes.</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Build and Document the System</a:t>
            </a:r>
          </a:p>
          <a:p>
            <a:pPr lvl="2"/>
            <a:r>
              <a:rPr lang="en-US" altLang="en-US" sz="1200">
                <a:latin typeface="Calibri" panose="020F0502020204030204" pitchFamily="34" charset="0"/>
                <a:ea typeface="ＭＳ Ｐゴシック" panose="020B0600070205080204" pitchFamily="34" charset="-128"/>
                <a:cs typeface="Helvetica Neue" pitchFamily="-65" charset="0"/>
              </a:rPr>
              <a:t>The process of construction will be a step-by-step march through the architecture documents. </a:t>
            </a:r>
          </a:p>
          <a:p>
            <a:pPr lvl="2"/>
            <a:r>
              <a:rPr lang="en-US" altLang="en-US" sz="1200">
                <a:latin typeface="Calibri" panose="020F0502020204030204" pitchFamily="34" charset="0"/>
                <a:ea typeface="ＭＳ Ｐゴシック" panose="020B0600070205080204" pitchFamily="34" charset="-128"/>
                <a:cs typeface="Helvetica Neue" pitchFamily="-65" charset="0"/>
              </a:rPr>
              <a:t>Architecture documents themselves will be evolving as the team spirals through implementation utilizing the four stages of plan, do, benchmark and check.</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Check Performance and Probationary Trade</a:t>
            </a:r>
          </a:p>
          <a:p>
            <a:pPr lvl="2"/>
            <a:r>
              <a:rPr lang="en-US" altLang="en-US" sz="1200">
                <a:latin typeface="Calibri" panose="020F0502020204030204" pitchFamily="34" charset="0"/>
                <a:ea typeface="ＭＳ Ｐゴシック" panose="020B0600070205080204" pitchFamily="34" charset="-128"/>
                <a:cs typeface="Helvetica Neue" pitchFamily="-65" charset="0"/>
              </a:rPr>
              <a:t>Purpose of probationary trading is to allow the trader or money manager time to use the trading tools and determine what additional reporting tools need to be built to properly manage the embedded risks</a:t>
            </a:r>
            <a:endParaRPr lang="en-US" altLang="en-US" sz="1600" b="1" i="1">
              <a:latin typeface="Calibri" panose="020F0502020204030204" pitchFamily="34" charset="0"/>
              <a:ea typeface="ＭＳ Ｐゴシック" panose="020B0600070205080204" pitchFamily="34" charset="-128"/>
              <a:cs typeface="Helvetica Neue" pitchFamily="-65" charset="0"/>
            </a:endParaRPr>
          </a:p>
          <a:p>
            <a:pPr>
              <a:buFontTx/>
              <a:buNone/>
            </a:pPr>
            <a:r>
              <a:rPr lang="en-US" altLang="en-US" sz="1600" b="1" i="1">
                <a:solidFill>
                  <a:srgbClr val="FF0000"/>
                </a:solidFill>
                <a:latin typeface="Calibri" panose="020F0502020204030204" pitchFamily="34" charset="0"/>
                <a:ea typeface="ＭＳ Ｐゴシック" panose="020B0600070205080204" pitchFamily="34" charset="-128"/>
                <a:cs typeface="Helvetica Neue" pitchFamily="-65" charset="0"/>
              </a:rPr>
              <a:t>Gate 3  Review development of system</a:t>
            </a:r>
            <a:endParaRPr lang="en-US" altLang="en-US" sz="1600">
              <a:solidFill>
                <a:srgbClr val="FF0000"/>
              </a:solidFill>
              <a:latin typeface="Calibri" panose="020F0502020204030204" pitchFamily="34" charset="0"/>
              <a:ea typeface="ＭＳ Ｐゴシック" panose="020B0600070205080204" pitchFamily="34" charset="-128"/>
              <a:cs typeface="Helvetica Neue" pitchFamily="-65" charset="0"/>
            </a:endParaRPr>
          </a:p>
          <a:p>
            <a:pPr>
              <a:buFontTx/>
              <a:buNone/>
            </a:pPr>
            <a:endParaRPr lang="en-US" altLang="en-US">
              <a:latin typeface="Helvetica Neue" pitchFamily="-65" charset="0"/>
              <a:ea typeface="ＭＳ Ｐゴシック" panose="020B0600070205080204" pitchFamily="34" charset="-128"/>
              <a:cs typeface="Helvetica Neue" pitchFamily="-65"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E141736-62DF-41FF-A469-D6B610B31FF6}"/>
              </a:ext>
            </a:extLst>
          </p:cNvPr>
          <p:cNvSpPr>
            <a:spLocks noGrp="1"/>
          </p:cNvSpPr>
          <p:nvPr>
            <p:ph type="title"/>
          </p:nvPr>
        </p:nvSpPr>
        <p:spPr>
          <a:xfrm>
            <a:off x="609600" y="685800"/>
            <a:ext cx="7924800" cy="685800"/>
          </a:xfrm>
        </p:spPr>
        <p:txBody>
          <a:bodyPr/>
          <a:lstStyle/>
          <a:p>
            <a:r>
              <a:rPr lang="en-US" altLang="en-US" sz="3600">
                <a:solidFill>
                  <a:srgbClr val="0000FF"/>
                </a:solidFill>
                <a:latin typeface="Calibri" panose="020F0502020204030204" pitchFamily="34" charset="0"/>
                <a:ea typeface="ＭＳ Ｐゴシック" panose="020B0600070205080204" pitchFamily="34" charset="-128"/>
                <a:cs typeface="Helvetica Neue" pitchFamily="-65" charset="0"/>
              </a:rPr>
              <a:t>K/V Trading System Development Stage</a:t>
            </a:r>
            <a:endParaRPr lang="en-US" altLang="en-US" sz="3600">
              <a:latin typeface="Helvetica Neue" pitchFamily="-65" charset="0"/>
              <a:ea typeface="ＭＳ Ｐゴシック" panose="020B0600070205080204" pitchFamily="34" charset="-128"/>
              <a:cs typeface="Helvetica" panose="020B0604020202020204" pitchFamily="34" charset="0"/>
            </a:endParaRPr>
          </a:p>
        </p:txBody>
      </p:sp>
      <p:sp>
        <p:nvSpPr>
          <p:cNvPr id="49155" name="Date Placeholder 3">
            <a:extLst>
              <a:ext uri="{FF2B5EF4-FFF2-40B4-BE49-F238E27FC236}">
                <a16:creationId xmlns:a16="http://schemas.microsoft.com/office/drawing/2014/main" id="{794AE1D8-A17C-41A8-B918-44BC071CCFEC}"/>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8E585-1C77-4307-9380-C262589F1A4B}"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49156" name="Slide Number Placeholder 4">
            <a:extLst>
              <a:ext uri="{FF2B5EF4-FFF2-40B4-BE49-F238E27FC236}">
                <a16:creationId xmlns:a16="http://schemas.microsoft.com/office/drawing/2014/main" id="{A769A4E8-5EE6-4646-BAB4-E18E2DCC97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6885-B9BC-49CB-BA88-B0432363FAA3}"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
        <p:nvSpPr>
          <p:cNvPr id="49157" name="Content Placeholder 2">
            <a:extLst>
              <a:ext uri="{FF2B5EF4-FFF2-40B4-BE49-F238E27FC236}">
                <a16:creationId xmlns:a16="http://schemas.microsoft.com/office/drawing/2014/main" id="{91DE48D3-AF59-4416-8A21-12C5678EF9FC}"/>
              </a:ext>
            </a:extLst>
          </p:cNvPr>
          <p:cNvSpPr>
            <a:spLocks noGrp="1"/>
          </p:cNvSpPr>
          <p:nvPr>
            <p:ph idx="1"/>
          </p:nvPr>
        </p:nvSpPr>
        <p:spPr bwMode="auto">
          <a:xfrm>
            <a:off x="533400" y="15240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1600" b="1">
                <a:solidFill>
                  <a:srgbClr val="FF0000"/>
                </a:solidFill>
                <a:latin typeface="Calibri" panose="020F0502020204030204" pitchFamily="34" charset="0"/>
                <a:ea typeface="ＭＳ Ｐゴシック" panose="020B0600070205080204" pitchFamily="34" charset="-128"/>
                <a:cs typeface="Helvetica Neue" pitchFamily="-65" charset="0"/>
              </a:rPr>
              <a:t>Stage IV.  	Monitor</a:t>
            </a:r>
            <a:endParaRPr lang="en-US" altLang="en-US" sz="1600">
              <a:solidFill>
                <a:srgbClr val="FF0000"/>
              </a:solidFill>
              <a:latin typeface="Calibri" panose="020F0502020204030204" pitchFamily="34" charset="0"/>
              <a:ea typeface="ＭＳ Ｐゴシック" panose="020B0600070205080204" pitchFamily="34" charset="-128"/>
              <a:cs typeface="Helvetica Neue" pitchFamily="-65" charset="0"/>
            </a:endParaRP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Plan Performance and Risk Processes</a:t>
            </a:r>
          </a:p>
          <a:p>
            <a:pPr lvl="2"/>
            <a:r>
              <a:rPr lang="en-US" altLang="en-US" sz="1200">
                <a:latin typeface="Calibri" panose="020F0502020204030204" pitchFamily="34" charset="0"/>
                <a:ea typeface="ＭＳ Ｐゴシック" panose="020B0600070205080204" pitchFamily="34" charset="-128"/>
                <a:cs typeface="Helvetica Neue" pitchFamily="-65" charset="0"/>
              </a:rPr>
              <a:t>Reports will present the portfolio statistics and performance metrics, risk calculations, and provide documentation of the attribution of gains and losses.</a:t>
            </a:r>
            <a:endParaRPr lang="en-US" altLang="en-US" sz="1400">
              <a:latin typeface="Calibri" panose="020F0502020204030204" pitchFamily="34" charset="0"/>
              <a:ea typeface="ＭＳ Ｐゴシック" panose="020B0600070205080204" pitchFamily="34" charset="-128"/>
              <a:cs typeface="Helvetica Neue" pitchFamily="-65" charset="0"/>
            </a:endParaRP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Define Performance Controls</a:t>
            </a:r>
            <a:endParaRPr lang="en-US" altLang="en-US" sz="1400">
              <a:solidFill>
                <a:srgbClr val="FF0000"/>
              </a:solidFill>
              <a:latin typeface="Calibri" panose="020F0502020204030204" pitchFamily="34" charset="0"/>
              <a:ea typeface="ＭＳ Ｐゴシック" panose="020B0600070205080204" pitchFamily="34" charset="-128"/>
              <a:cs typeface="Helvetica Neue" pitchFamily="-65" charset="0"/>
            </a:endParaRPr>
          </a:p>
          <a:p>
            <a:pPr lvl="2"/>
            <a:r>
              <a:rPr lang="en-US" altLang="en-US" sz="1200">
                <a:latin typeface="Calibri" panose="020F0502020204030204" pitchFamily="34" charset="0"/>
                <a:ea typeface="ＭＳ Ｐゴシック" panose="020B0600070205080204" pitchFamily="34" charset="-128"/>
                <a:cs typeface="Helvetica Neue" pitchFamily="-65" charset="0"/>
              </a:rPr>
              <a:t>These risk control techniques help the team understand whether or not the system is working within specifications and in conformance with the back test and/or a benchmark</a:t>
            </a:r>
          </a:p>
          <a:p>
            <a:pPr lvl="2"/>
            <a:r>
              <a:rPr lang="en-US" altLang="en-US" sz="1200">
                <a:latin typeface="Calibri" panose="020F0502020204030204" pitchFamily="34" charset="0"/>
                <a:ea typeface="ＭＳ Ｐゴシック" panose="020B0600070205080204" pitchFamily="34" charset="-128"/>
                <a:cs typeface="Helvetica Neue" pitchFamily="-65" charset="0"/>
              </a:rPr>
              <a:t>Markets are stochastic and trading/investment system performance will be stochastic as well.</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Perform Statistical Process Control (SPC) analysis</a:t>
            </a:r>
          </a:p>
          <a:p>
            <a:pPr lvl="2"/>
            <a:r>
              <a:rPr lang="en-US" altLang="en-US" sz="1200">
                <a:latin typeface="Calibri" panose="020F0502020204030204" pitchFamily="34" charset="0"/>
                <a:ea typeface="ＭＳ Ｐゴシック" panose="020B0600070205080204" pitchFamily="34" charset="-128"/>
                <a:cs typeface="Helvetica Neue" pitchFamily="-65" charset="0"/>
              </a:rPr>
              <a:t>Are the underlying market distributions the same as the ones that were used to generate returns for the back test?</a:t>
            </a:r>
          </a:p>
          <a:p>
            <a:pPr lvl="2"/>
            <a:r>
              <a:rPr lang="en-US" altLang="en-US" sz="1200">
                <a:latin typeface="Calibri" panose="020F0502020204030204" pitchFamily="34" charset="0"/>
                <a:ea typeface="ＭＳ Ｐゴシック" panose="020B0600070205080204" pitchFamily="34" charset="-128"/>
                <a:cs typeface="Helvetica Neue" pitchFamily="-65" charset="0"/>
              </a:rPr>
              <a:t> Is the system in conformance with the back test and the benchmark index? </a:t>
            </a:r>
          </a:p>
          <a:p>
            <a:pPr lvl="2"/>
            <a:r>
              <a:rPr lang="en-US" altLang="en-US" sz="1200">
                <a:latin typeface="Calibri" panose="020F0502020204030204" pitchFamily="34" charset="0"/>
                <a:ea typeface="ＭＳ Ｐゴシック" panose="020B0600070205080204" pitchFamily="34" charset="-128"/>
                <a:cs typeface="Helvetica Neue" pitchFamily="-65" charset="0"/>
              </a:rPr>
              <a:t>Are the inputs or outputs of the process different?</a:t>
            </a:r>
          </a:p>
          <a:p>
            <a:pPr lvl="1"/>
            <a:r>
              <a:rPr lang="en-US" altLang="en-US" sz="1400" b="1">
                <a:solidFill>
                  <a:srgbClr val="FF0000"/>
                </a:solidFill>
                <a:latin typeface="Calibri" panose="020F0502020204030204" pitchFamily="34" charset="0"/>
                <a:ea typeface="ＭＳ Ｐゴシック" panose="020B0600070205080204" pitchFamily="34" charset="-128"/>
                <a:cs typeface="Helvetica Neue" pitchFamily="-65" charset="0"/>
              </a:rPr>
              <a:t>Determine causes of variation in performance</a:t>
            </a:r>
          </a:p>
          <a:p>
            <a:pPr lvl="2"/>
            <a:r>
              <a:rPr lang="en-US" altLang="en-US" sz="1200">
                <a:latin typeface="Calibri" panose="020F0502020204030204" pitchFamily="34" charset="0"/>
                <a:ea typeface="ＭＳ Ｐゴシック" panose="020B0600070205080204" pitchFamily="34" charset="-128"/>
                <a:cs typeface="Helvetica Neue" pitchFamily="-65" charset="0"/>
              </a:rPr>
              <a:t>Systems will need to be continuously tweaked utilizing a Six sigma approach</a:t>
            </a:r>
          </a:p>
          <a:p>
            <a:pPr lvl="2"/>
            <a:endParaRPr lang="en-US" altLang="en-US" sz="1600">
              <a:latin typeface="Calibri" panose="020F0502020204030204" pitchFamily="34" charset="0"/>
              <a:ea typeface="ＭＳ Ｐゴシック" panose="020B0600070205080204" pitchFamily="34" charset="-128"/>
              <a:cs typeface="Helvetica Neue" pitchFamily="-65" charset="0"/>
            </a:endParaRPr>
          </a:p>
          <a:p>
            <a:pPr>
              <a:buFontTx/>
              <a:buNone/>
            </a:pPr>
            <a:r>
              <a:rPr lang="en-US" altLang="en-US" sz="1600" b="1">
                <a:solidFill>
                  <a:srgbClr val="FF0000"/>
                </a:solidFill>
                <a:latin typeface="Calibri" panose="020F0502020204030204" pitchFamily="34" charset="0"/>
                <a:ea typeface="ＭＳ Ｐゴシック" panose="020B0600070205080204" pitchFamily="34" charset="-128"/>
                <a:cs typeface="Helvetica Neue" pitchFamily="-65" charset="0"/>
              </a:rPr>
              <a:t>Repeat the entire waterfall process for continuous improvement.</a:t>
            </a:r>
            <a:endParaRPr lang="en-US" altLang="en-US" sz="1600">
              <a:solidFill>
                <a:srgbClr val="FF0000"/>
              </a:solidFill>
              <a:latin typeface="Calibri" panose="020F0502020204030204" pitchFamily="34" charset="0"/>
              <a:ea typeface="ＭＳ Ｐゴシック" panose="020B0600070205080204" pitchFamily="34" charset="-128"/>
              <a:cs typeface="Helvetica Neue" pitchFamily="-65" charset="0"/>
            </a:endParaRPr>
          </a:p>
          <a:p>
            <a:pPr eaLnBrk="1" hangingPunct="1"/>
            <a:endParaRPr lang="en-US" altLang="en-US">
              <a:latin typeface="Helvetica Neue" pitchFamily="-65" charset="0"/>
              <a:ea typeface="ＭＳ Ｐゴシック" panose="020B0600070205080204" pitchFamily="34" charset="-128"/>
              <a:cs typeface="Helvetica Neue" pitchFamily="-65"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661A81C-CE9D-4AAB-8DE8-88BDC4B36366}"/>
              </a:ext>
            </a:extLst>
          </p:cNvPr>
          <p:cNvSpPr>
            <a:spLocks noGrp="1"/>
          </p:cNvSpPr>
          <p:nvPr>
            <p:ph type="title"/>
          </p:nvPr>
        </p:nvSpPr>
        <p:spPr/>
        <p:txBody>
          <a:bodyPr/>
          <a:lstStyle/>
          <a:p>
            <a:r>
              <a:rPr lang="en-US" altLang="en-US">
                <a:ea typeface="ＭＳ Ｐゴシック" panose="020B0600070205080204" pitchFamily="34" charset="-128"/>
                <a:cs typeface="Helvetica Neue" pitchFamily="-65" charset="0"/>
              </a:rPr>
              <a:t>High Frequency Trading</a:t>
            </a:r>
          </a:p>
        </p:txBody>
      </p:sp>
      <p:sp>
        <p:nvSpPr>
          <p:cNvPr id="31747" name="Date Placeholder 3">
            <a:extLst>
              <a:ext uri="{FF2B5EF4-FFF2-40B4-BE49-F238E27FC236}">
                <a16:creationId xmlns:a16="http://schemas.microsoft.com/office/drawing/2014/main" id="{672975A9-3BFF-4DC6-B6AF-8C081959642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454B4949-781D-4E44-B6B7-AE81CB1DE03B}"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31748" name="Slide Number Placeholder 4">
            <a:extLst>
              <a:ext uri="{FF2B5EF4-FFF2-40B4-BE49-F238E27FC236}">
                <a16:creationId xmlns:a16="http://schemas.microsoft.com/office/drawing/2014/main" id="{63B38AA5-3283-44F6-96D7-6074E49B12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D48273C-14DB-4CD9-A603-8048DCD7F9C1}"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pic>
        <p:nvPicPr>
          <p:cNvPr id="31749" name="Picture 2" descr="http://graphics8.nytimes.com/images/2014/04/01/business/dbpix-michael-lewis/dbpix-michael-lewis-articleInline.jpg">
            <a:extLst>
              <a:ext uri="{FF2B5EF4-FFF2-40B4-BE49-F238E27FC236}">
                <a16:creationId xmlns:a16="http://schemas.microsoft.com/office/drawing/2014/main" id="{0BE34506-5DA7-472D-B730-BD4DDBABC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19200"/>
            <a:ext cx="32766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803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F70C-041C-4E0A-8879-469C9397AA3B}"/>
              </a:ext>
            </a:extLst>
          </p:cNvPr>
          <p:cNvSpPr>
            <a:spLocks noGrp="1"/>
          </p:cNvSpPr>
          <p:nvPr>
            <p:ph type="title"/>
          </p:nvPr>
        </p:nvSpPr>
        <p:spPr/>
        <p:txBody>
          <a:bodyPr/>
          <a:lstStyle/>
          <a:p>
            <a:pPr>
              <a:defRPr/>
            </a:pPr>
            <a:r>
              <a:rPr lang="en-US" sz="3600" spc="5" dirty="0">
                <a:solidFill>
                  <a:srgbClr val="0000FF"/>
                </a:solidFill>
                <a:latin typeface="+mj-lt"/>
                <a:cs typeface="Helvetica" pitchFamily="34" charset="0"/>
              </a:rPr>
              <a:t>References</a:t>
            </a:r>
          </a:p>
        </p:txBody>
      </p:sp>
      <p:sp>
        <p:nvSpPr>
          <p:cNvPr id="50179" name="Content Placeholder 2">
            <a:extLst>
              <a:ext uri="{FF2B5EF4-FFF2-40B4-BE49-F238E27FC236}">
                <a16:creationId xmlns:a16="http://schemas.microsoft.com/office/drawing/2014/main" id="{540197E8-5C02-4A11-B607-D61C27EC8DD8}"/>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z="2000" dirty="0">
                <a:solidFill>
                  <a:prstClr val="black"/>
                </a:solidFill>
                <a:latin typeface="Calibri" pitchFamily="34" charset="0"/>
                <a:ea typeface="ＭＳ Ｐゴシック" panose="020B0600070205080204" pitchFamily="34" charset="-128"/>
                <a:cs typeface="Helvetica Neue" pitchFamily="-65" charset="0"/>
              </a:rPr>
              <a:t>High Frequency Trading , Larry Tabb, Tabb Group, World Federation of Exchanges, Cambridge, MA, Nov, 2009.</a:t>
            </a:r>
          </a:p>
          <a:p>
            <a:r>
              <a:rPr lang="en-US" altLang="en-US" sz="2000" dirty="0">
                <a:latin typeface="Calibri" panose="020F0502020204030204" pitchFamily="34" charset="0"/>
                <a:ea typeface="ＭＳ Ｐゴシック" panose="020B0600070205080204" pitchFamily="34" charset="-128"/>
                <a:cs typeface="Helvetica Neue" pitchFamily="-65" charset="0"/>
              </a:rPr>
              <a:t>Large-Scale C++ Software Design, by John </a:t>
            </a:r>
            <a:r>
              <a:rPr lang="en-US" altLang="en-US" sz="2000" dirty="0" err="1">
                <a:latin typeface="Calibri" panose="020F0502020204030204" pitchFamily="34" charset="0"/>
                <a:ea typeface="ＭＳ Ｐゴシック" panose="020B0600070205080204" pitchFamily="34" charset="-128"/>
                <a:cs typeface="Helvetica Neue" pitchFamily="-65" charset="0"/>
              </a:rPr>
              <a:t>Lakos</a:t>
            </a:r>
            <a:r>
              <a:rPr lang="en-US" altLang="en-US" sz="2000" dirty="0">
                <a:latin typeface="Calibri" panose="020F0502020204030204" pitchFamily="34" charset="0"/>
                <a:ea typeface="ＭＳ Ｐゴシック" panose="020B0600070205080204" pitchFamily="34" charset="-128"/>
                <a:cs typeface="Helvetica Neue" pitchFamily="-65" charset="0"/>
              </a:rPr>
              <a:t>, Addison-Wesley Professional, 1996, ISBN-10: 0201633620</a:t>
            </a:r>
          </a:p>
          <a:p>
            <a:r>
              <a:rPr lang="en-US" altLang="en-US" sz="2000" dirty="0">
                <a:latin typeface="Calibri" panose="020F0502020204030204" pitchFamily="34" charset="0"/>
                <a:ea typeface="ＭＳ Ｐゴシック" panose="020B0600070205080204" pitchFamily="34" charset="-128"/>
                <a:cs typeface="Helvetica Neue" pitchFamily="-65" charset="0"/>
              </a:rPr>
              <a:t>Seminar: Advanced C++ Programming,</a:t>
            </a:r>
          </a:p>
          <a:p>
            <a:pPr>
              <a:buFont typeface="Arial" panose="020B0604020202020204" pitchFamily="34" charset="0"/>
              <a:buNone/>
            </a:pPr>
            <a:r>
              <a:rPr lang="en-US" altLang="en-US" sz="2000" dirty="0">
                <a:latin typeface="Calibri" panose="020F0502020204030204" pitchFamily="34" charset="0"/>
                <a:ea typeface="ＭＳ Ｐゴシック" panose="020B0600070205080204" pitchFamily="34" charset="-128"/>
                <a:cs typeface="Helvetica Neue" pitchFamily="-65" charset="0"/>
              </a:rPr>
              <a:t>	www10.informatik.uni-erlangen.de/Teaching/Courses/SS2013/CPP/</a:t>
            </a:r>
          </a:p>
          <a:p>
            <a:r>
              <a:rPr lang="en-US" altLang="en-US" sz="2000" dirty="0">
                <a:latin typeface="Calibri" panose="020F0502020204030204" pitchFamily="34" charset="0"/>
                <a:ea typeface="ＭＳ Ｐゴシック" panose="020B0600070205080204" pitchFamily="34" charset="-128"/>
                <a:cs typeface="Helvetica Neue" pitchFamily="-65" charset="0"/>
              </a:rPr>
              <a:t>University of Washington, CSE403 Lectures Materials, courses.cs.washington.edu/courses/cse403/11sp/lectures/</a:t>
            </a:r>
          </a:p>
          <a:p>
            <a:r>
              <a:rPr lang="en-US" altLang="en-US" sz="2000" dirty="0">
                <a:latin typeface="Calibri" panose="020F0502020204030204" pitchFamily="34" charset="0"/>
                <a:ea typeface="ＭＳ Ｐゴシック" panose="020B0600070205080204" pitchFamily="34" charset="-128"/>
                <a:cs typeface="Helvetica Neue" pitchFamily="-65" charset="0"/>
              </a:rPr>
              <a:t>A Methodology for Trading and Investment System Development, Andrew </a:t>
            </a:r>
            <a:r>
              <a:rPr lang="en-US" altLang="en-US" sz="2000" dirty="0" err="1">
                <a:latin typeface="Calibri" panose="020F0502020204030204" pitchFamily="34" charset="0"/>
                <a:ea typeface="ＭＳ Ｐゴシック" panose="020B0600070205080204" pitchFamily="34" charset="-128"/>
                <a:cs typeface="Helvetica Neue" pitchFamily="-65" charset="0"/>
              </a:rPr>
              <a:t>Kumiega</a:t>
            </a:r>
            <a:r>
              <a:rPr lang="en-US" altLang="en-US" sz="2000" dirty="0">
                <a:latin typeface="Calibri" panose="020F0502020204030204" pitchFamily="34" charset="0"/>
                <a:ea typeface="ＭＳ Ｐゴシック" panose="020B0600070205080204" pitchFamily="34" charset="-128"/>
                <a:cs typeface="Helvetica Neue" pitchFamily="-65" charset="0"/>
              </a:rPr>
              <a:t>, Infinium Capital Management, www.infotech.northwestern.edu/KumiegaNorthwestern.ppt</a:t>
            </a:r>
          </a:p>
          <a:p>
            <a:endParaRPr lang="en-US" altLang="en-US" sz="2000" dirty="0">
              <a:latin typeface="Calibri" panose="020F0502020204030204" pitchFamily="34" charset="0"/>
              <a:ea typeface="ＭＳ Ｐゴシック" panose="020B0600070205080204" pitchFamily="34" charset="-128"/>
              <a:cs typeface="Helvetica Neue" pitchFamily="-65" charset="0"/>
            </a:endParaRPr>
          </a:p>
          <a:p>
            <a:pPr>
              <a:buFont typeface="Arial" panose="020B0604020202020204" pitchFamily="34" charset="0"/>
              <a:buNone/>
            </a:pPr>
            <a:endParaRPr lang="en-US" altLang="en-US" sz="2000" dirty="0">
              <a:latin typeface="Calibri" panose="020F0502020204030204" pitchFamily="34" charset="0"/>
              <a:ea typeface="ＭＳ Ｐゴシック" panose="020B0600070205080204" pitchFamily="34" charset="-128"/>
              <a:cs typeface="Helvetica Neue" pitchFamily="-65" charset="0"/>
            </a:endParaRPr>
          </a:p>
          <a:p>
            <a:endParaRPr lang="en-US" altLang="en-US" dirty="0">
              <a:latin typeface="Helvetica Neue" pitchFamily="-65" charset="0"/>
              <a:ea typeface="ＭＳ Ｐゴシック" panose="020B0600070205080204" pitchFamily="34" charset="-128"/>
              <a:cs typeface="Helvetica Neue" pitchFamily="-65" charset="0"/>
            </a:endParaRPr>
          </a:p>
          <a:p>
            <a:endParaRPr lang="en-US" altLang="en-US" dirty="0">
              <a:latin typeface="Helvetica Neue" pitchFamily="-65" charset="0"/>
              <a:ea typeface="ＭＳ Ｐゴシック" panose="020B0600070205080204" pitchFamily="34" charset="-128"/>
              <a:cs typeface="Helvetica Neue" pitchFamily="-65" charset="0"/>
            </a:endParaRPr>
          </a:p>
        </p:txBody>
      </p:sp>
      <p:sp>
        <p:nvSpPr>
          <p:cNvPr id="50180" name="Date Placeholder 3">
            <a:extLst>
              <a:ext uri="{FF2B5EF4-FFF2-40B4-BE49-F238E27FC236}">
                <a16:creationId xmlns:a16="http://schemas.microsoft.com/office/drawing/2014/main" id="{462E9739-B05A-4157-A19D-5B889F2227F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7B5280-CD3B-46FE-B6CF-4D4FE5CC08F3}"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0181" name="Slide Number Placeholder 4">
            <a:extLst>
              <a:ext uri="{FF2B5EF4-FFF2-40B4-BE49-F238E27FC236}">
                <a16:creationId xmlns:a16="http://schemas.microsoft.com/office/drawing/2014/main" id="{37C7C574-42AD-42AC-AC78-D80A43DC5B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FAE5504-93BC-42E7-8EB2-EAB487B3111E}" type="slidenum">
              <a:rPr lang="en-US" altLang="en-US" smtClean="0">
                <a:solidFill>
                  <a:srgbClr val="898989"/>
                </a:solidFill>
                <a:latin typeface="Helvetica" panose="020B0604020202020204" pitchFamily="34" charset="0"/>
              </a:rPr>
              <a:pPr/>
              <a:t>40</a:t>
            </a:fld>
            <a:endParaRPr lang="en-US" altLang="en-US">
              <a:solidFill>
                <a:srgbClr val="898989"/>
              </a:solidFill>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C048674-D415-4F8D-97DC-1561EB8516CB}"/>
              </a:ext>
            </a:extLst>
          </p:cNvPr>
          <p:cNvSpPr>
            <a:spLocks noGrp="1"/>
          </p:cNvSpPr>
          <p:nvPr>
            <p:ph type="title"/>
          </p:nvPr>
        </p:nvSpPr>
        <p:spPr/>
        <p:txBody>
          <a:bodyPr/>
          <a:lstStyle/>
          <a:p>
            <a:r>
              <a:rPr lang="en-AU" altLang="en-US">
                <a:ea typeface="ＭＳ Ｐゴシック" panose="020B0600070205080204" pitchFamily="34" charset="-128"/>
                <a:cs typeface="Helvetica Neue" pitchFamily="-65" charset="0"/>
              </a:rPr>
              <a:t> The state of art in automated trading</a:t>
            </a:r>
            <a:endParaRPr lang="en-US" altLang="en-US">
              <a:ea typeface="ＭＳ Ｐゴシック" panose="020B0600070205080204" pitchFamily="34" charset="-128"/>
              <a:cs typeface="Helvetica Neue" pitchFamily="-65" charset="0"/>
            </a:endParaRPr>
          </a:p>
        </p:txBody>
      </p:sp>
      <p:sp>
        <p:nvSpPr>
          <p:cNvPr id="35843" name="Content Placeholder 2">
            <a:extLst>
              <a:ext uri="{FF2B5EF4-FFF2-40B4-BE49-F238E27FC236}">
                <a16:creationId xmlns:a16="http://schemas.microsoft.com/office/drawing/2014/main" id="{F35EC94F-2216-4848-BC6E-5B6F8069E66F}"/>
              </a:ext>
            </a:extLst>
          </p:cNvPr>
          <p:cNvSpPr>
            <a:spLocks noGrp="1"/>
          </p:cNvSpPr>
          <p:nvPr>
            <p:ph idx="1"/>
          </p:nvPr>
        </p:nvSpPr>
        <p:spPr bwMode="auto">
          <a:xfrm>
            <a:off x="609600" y="1219200"/>
            <a:ext cx="7924800" cy="466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altLang="en-US" sz="2400">
                <a:ea typeface="ＭＳ Ｐゴシック" panose="020B0600070205080204" pitchFamily="34" charset="-128"/>
                <a:cs typeface="Helvetica Neue" pitchFamily="-65" charset="0"/>
              </a:rPr>
              <a:t>High-frequency trading (HFT) broadly defines all the strategies which holding period is less than one day.</a:t>
            </a:r>
          </a:p>
          <a:p>
            <a:r>
              <a:rPr lang="en-AU" altLang="en-US" sz="2400">
                <a:ea typeface="ＭＳ Ｐゴシック" panose="020B0600070205080204" pitchFamily="34" charset="-128"/>
                <a:cs typeface="Helvetica Neue" pitchFamily="-65" charset="0"/>
              </a:rPr>
              <a:t>In 2009 HFT accounted for about 60% of the total traded volume around the world (and it’s growing!).</a:t>
            </a:r>
          </a:p>
          <a:p>
            <a:r>
              <a:rPr lang="en-AU" altLang="en-US" sz="2400">
                <a:ea typeface="ＭＳ Ｐゴシック" panose="020B0600070205080204" pitchFamily="34" charset="-128"/>
                <a:cs typeface="Helvetica Neue" pitchFamily="-65" charset="0"/>
              </a:rPr>
              <a:t>HFT is suitable for all the liquid financial instruments (exchange rates, equities, futures, options, fixed income).</a:t>
            </a:r>
          </a:p>
          <a:p>
            <a:r>
              <a:rPr lang="en-AU" altLang="en-US" sz="2400">
                <a:ea typeface="ＭＳ Ｐゴシック" panose="020B0600070205080204" pitchFamily="34" charset="-128"/>
                <a:cs typeface="Helvetica Neue" pitchFamily="-65" charset="0"/>
              </a:rPr>
              <a:t>Why is HFT attractive?</a:t>
            </a:r>
          </a:p>
          <a:p>
            <a:pPr lvl="1">
              <a:buFontTx/>
              <a:buChar char="-"/>
            </a:pPr>
            <a:r>
              <a:rPr lang="en-AU" altLang="en-US">
                <a:ea typeface="ＭＳ Ｐゴシック" panose="020B0600070205080204" pitchFamily="34" charset="-128"/>
                <a:cs typeface="Helvetica Neue" pitchFamily="-65" charset="0"/>
              </a:rPr>
              <a:t>Relative low risk and constant steady profit.</a:t>
            </a:r>
          </a:p>
          <a:p>
            <a:pPr lvl="1">
              <a:buFontTx/>
              <a:buChar char="-"/>
            </a:pPr>
            <a:r>
              <a:rPr lang="en-AU" altLang="en-US">
                <a:ea typeface="ＭＳ Ｐゴシック" panose="020B0600070205080204" pitchFamily="34" charset="-128"/>
                <a:cs typeface="Helvetica Neue" pitchFamily="-65" charset="0"/>
              </a:rPr>
              <a:t>Low correlation with long term strategies and, therefore, allowing for diversification.</a:t>
            </a:r>
          </a:p>
          <a:p>
            <a:endParaRPr lang="en-AU" altLang="en-US" sz="2400">
              <a:ea typeface="ＭＳ Ｐゴシック" panose="020B0600070205080204" pitchFamily="34" charset="-128"/>
              <a:cs typeface="Helvetica Neue" pitchFamily="-65" charset="0"/>
            </a:endParaRPr>
          </a:p>
          <a:p>
            <a:endParaRPr lang="en-US" altLang="en-US">
              <a:ea typeface="ＭＳ Ｐゴシック" panose="020B0600070205080204" pitchFamily="34" charset="-128"/>
              <a:cs typeface="Helvetica Neue" pitchFamily="-65" charset="0"/>
            </a:endParaRPr>
          </a:p>
        </p:txBody>
      </p:sp>
      <p:sp>
        <p:nvSpPr>
          <p:cNvPr id="35844" name="Date Placeholder 3">
            <a:extLst>
              <a:ext uri="{FF2B5EF4-FFF2-40B4-BE49-F238E27FC236}">
                <a16:creationId xmlns:a16="http://schemas.microsoft.com/office/drawing/2014/main" id="{66ED50A5-DF7A-4540-993F-A608FF93957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8722A13D-703C-46FE-B598-6EAB99CB1849}"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35845" name="Slide Number Placeholder 4">
            <a:extLst>
              <a:ext uri="{FF2B5EF4-FFF2-40B4-BE49-F238E27FC236}">
                <a16:creationId xmlns:a16="http://schemas.microsoft.com/office/drawing/2014/main" id="{4BE83AAC-A0EB-409F-9E22-8D5B76C0F8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16CFB37-E948-4ED8-8525-2B3990568578}"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Tree>
    <p:extLst>
      <p:ext uri="{BB962C8B-B14F-4D97-AF65-F5344CB8AC3E}">
        <p14:creationId xmlns:p14="http://schemas.microsoft.com/office/powerpoint/2010/main" val="326820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61DDFD5-363F-4337-ABFB-FEC5E9EB1D0B}"/>
              </a:ext>
            </a:extLst>
          </p:cNvPr>
          <p:cNvSpPr>
            <a:spLocks noGrp="1"/>
          </p:cNvSpPr>
          <p:nvPr>
            <p:ph type="title"/>
          </p:nvPr>
        </p:nvSpPr>
        <p:spPr/>
        <p:txBody>
          <a:bodyPr/>
          <a:lstStyle/>
          <a:p>
            <a:r>
              <a:rPr lang="en-AU" altLang="en-US">
                <a:ea typeface="ＭＳ Ｐゴシック" panose="020B0600070205080204" pitchFamily="34" charset="-128"/>
                <a:cs typeface="Helvetica Neue" pitchFamily="-65" charset="0"/>
              </a:rPr>
              <a:t>Challenges in High-Frequency Trading </a:t>
            </a:r>
            <a:endParaRPr lang="en-US" altLang="en-US">
              <a:ea typeface="ＭＳ Ｐゴシック" panose="020B0600070205080204" pitchFamily="34" charset="-128"/>
              <a:cs typeface="Helvetica Neue" pitchFamily="-65" charset="0"/>
            </a:endParaRPr>
          </a:p>
        </p:txBody>
      </p:sp>
      <p:sp>
        <p:nvSpPr>
          <p:cNvPr id="36867" name="Content Placeholder 2">
            <a:extLst>
              <a:ext uri="{FF2B5EF4-FFF2-40B4-BE49-F238E27FC236}">
                <a16:creationId xmlns:a16="http://schemas.microsoft.com/office/drawing/2014/main" id="{1C7BBD75-1C71-4DE3-9580-EE7DB8A962E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cs typeface="Helvetica Neue" pitchFamily="-65" charset="0"/>
              </a:rPr>
              <a:t>Information Technology:</a:t>
            </a:r>
          </a:p>
          <a:p>
            <a:pPr lvl="1"/>
            <a:r>
              <a:rPr lang="en-AU" altLang="en-US" sz="2000" dirty="0">
                <a:ea typeface="ＭＳ Ｐゴシック" panose="020B0600070205080204" pitchFamily="34" charset="-128"/>
                <a:cs typeface="Helvetica Neue" pitchFamily="-65" charset="0"/>
              </a:rPr>
              <a:t>Dealing with very large databases (order of Tb) for back testing.</a:t>
            </a:r>
          </a:p>
          <a:p>
            <a:pPr lvl="1"/>
            <a:r>
              <a:rPr lang="en-AU" altLang="en-US" sz="2000" dirty="0">
                <a:ea typeface="ＭＳ Ｐゴシック" panose="020B0600070205080204" pitchFamily="34" charset="-128"/>
                <a:cs typeface="Helvetica Neue" pitchFamily="-65" charset="0"/>
              </a:rPr>
              <a:t>Speed of execution</a:t>
            </a:r>
          </a:p>
          <a:p>
            <a:r>
              <a:rPr lang="en-AU" altLang="en-US" sz="2400" dirty="0">
                <a:ea typeface="ＭＳ Ｐゴシック" panose="020B0600070205080204" pitchFamily="34" charset="-128"/>
                <a:cs typeface="Helvetica Neue" pitchFamily="-65" charset="0"/>
              </a:rPr>
              <a:t>Research:</a:t>
            </a:r>
          </a:p>
          <a:p>
            <a:pPr lvl="1"/>
            <a:r>
              <a:rPr lang="en-AU" altLang="en-US" sz="2000" dirty="0">
                <a:ea typeface="ＭＳ Ｐゴシック" panose="020B0600070205080204" pitchFamily="34" charset="-128"/>
                <a:cs typeface="Helvetica Neue" pitchFamily="-65" charset="0"/>
              </a:rPr>
              <a:t>Identify a profitable strategy.</a:t>
            </a:r>
          </a:p>
          <a:p>
            <a:r>
              <a:rPr lang="en-AU" altLang="en-US" sz="2400" dirty="0">
                <a:ea typeface="ＭＳ Ｐゴシック" panose="020B0600070205080204" pitchFamily="34" charset="-128"/>
                <a:cs typeface="Helvetica Neue" pitchFamily="-65" charset="0"/>
              </a:rPr>
              <a:t>Possible Frameworks:</a:t>
            </a:r>
          </a:p>
          <a:p>
            <a:pPr lvl="1"/>
            <a:r>
              <a:rPr lang="en-AU" altLang="en-US" sz="2000" dirty="0">
                <a:ea typeface="ＭＳ Ｐゴシック" panose="020B0600070205080204" pitchFamily="34" charset="-128"/>
                <a:cs typeface="Helvetica Neue" pitchFamily="-65" charset="0"/>
              </a:rPr>
              <a:t> Regime Recognition</a:t>
            </a:r>
          </a:p>
          <a:p>
            <a:pPr lvl="1"/>
            <a:r>
              <a:rPr lang="en-AU" altLang="en-US" sz="2000" dirty="0">
                <a:ea typeface="ＭＳ Ｐゴシック" panose="020B0600070205080204" pitchFamily="34" charset="-128"/>
                <a:cs typeface="Helvetica Neue" pitchFamily="-65" charset="0"/>
              </a:rPr>
              <a:t> Event Trading</a:t>
            </a:r>
          </a:p>
          <a:p>
            <a:pPr lvl="1"/>
            <a:r>
              <a:rPr lang="en-AU" altLang="en-US" sz="2000" dirty="0">
                <a:ea typeface="ＭＳ Ｐゴシック" panose="020B0600070205080204" pitchFamily="34" charset="-128"/>
                <a:cs typeface="Helvetica Neue" pitchFamily="-65" charset="0"/>
              </a:rPr>
              <a:t> Statistical Arbitrage</a:t>
            </a:r>
          </a:p>
          <a:p>
            <a:pPr lvl="1"/>
            <a:r>
              <a:rPr lang="en-AU" altLang="en-US" sz="2000" dirty="0">
                <a:ea typeface="ＭＳ Ｐゴシック" panose="020B0600070205080204" pitchFamily="34" charset="-128"/>
                <a:cs typeface="Helvetica Neue" pitchFamily="-65" charset="0"/>
              </a:rPr>
              <a:t> Market Making</a:t>
            </a:r>
          </a:p>
          <a:p>
            <a:pPr lvl="1"/>
            <a:r>
              <a:rPr lang="en-AU" altLang="en-US" sz="2000" dirty="0">
                <a:ea typeface="ＭＳ Ｐゴシック" panose="020B0600070205080204" pitchFamily="34" charset="-128"/>
                <a:cs typeface="Helvetica Neue" pitchFamily="-65" charset="0"/>
              </a:rPr>
              <a:t> Co-location</a:t>
            </a:r>
          </a:p>
          <a:p>
            <a:pPr lvl="1"/>
            <a:r>
              <a:rPr lang="en-AU" altLang="en-US" sz="2000" dirty="0">
                <a:ea typeface="ＭＳ Ｐゴシック" panose="020B0600070205080204" pitchFamily="34" charset="-128"/>
                <a:cs typeface="Helvetica Neue" pitchFamily="-65" charset="0"/>
              </a:rPr>
              <a:t> Machine Learning </a:t>
            </a:r>
          </a:p>
          <a:p>
            <a:pPr lvl="1"/>
            <a:endParaRPr lang="en-AU" altLang="en-US" sz="2000" dirty="0">
              <a:ea typeface="ＭＳ Ｐゴシック" panose="020B0600070205080204" pitchFamily="34" charset="-128"/>
              <a:cs typeface="Helvetica Neue" pitchFamily="-65" charset="0"/>
            </a:endParaRPr>
          </a:p>
          <a:p>
            <a:pPr lvl="1"/>
            <a:endParaRPr lang="en-AU" altLang="en-US" sz="2000" dirty="0">
              <a:ea typeface="ＭＳ Ｐゴシック" panose="020B0600070205080204" pitchFamily="34" charset="-128"/>
              <a:cs typeface="Helvetica Neue" pitchFamily="-65" charset="0"/>
            </a:endParaRPr>
          </a:p>
          <a:p>
            <a:endParaRPr lang="en-AU" altLang="en-US" dirty="0">
              <a:ea typeface="ＭＳ Ｐゴシック" panose="020B0600070205080204" pitchFamily="34" charset="-128"/>
              <a:cs typeface="Helvetica Neue" pitchFamily="-65" charset="0"/>
            </a:endParaRPr>
          </a:p>
          <a:p>
            <a:pPr lvl="1"/>
            <a:endParaRPr lang="en-AU" altLang="en-US" dirty="0">
              <a:ea typeface="ＭＳ Ｐゴシック" panose="020B0600070205080204" pitchFamily="34" charset="-128"/>
              <a:cs typeface="Helvetica Neue" pitchFamily="-65" charset="0"/>
            </a:endParaRPr>
          </a:p>
          <a:p>
            <a:endParaRPr lang="en-US" altLang="en-US" dirty="0">
              <a:ea typeface="ＭＳ Ｐゴシック" panose="020B0600070205080204" pitchFamily="34" charset="-128"/>
              <a:cs typeface="Helvetica Neue" pitchFamily="-65" charset="0"/>
            </a:endParaRPr>
          </a:p>
        </p:txBody>
      </p:sp>
      <p:sp>
        <p:nvSpPr>
          <p:cNvPr id="36868" name="Date Placeholder 3">
            <a:extLst>
              <a:ext uri="{FF2B5EF4-FFF2-40B4-BE49-F238E27FC236}">
                <a16:creationId xmlns:a16="http://schemas.microsoft.com/office/drawing/2014/main" id="{76475BD4-CDCA-4370-A722-2B898C1AA1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1939361B-3BCA-4643-A890-72FCEFA7358E}"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36869" name="Slide Number Placeholder 4">
            <a:extLst>
              <a:ext uri="{FF2B5EF4-FFF2-40B4-BE49-F238E27FC236}">
                <a16:creationId xmlns:a16="http://schemas.microsoft.com/office/drawing/2014/main" id="{4DCAFB5B-17CA-40C3-836C-CF69597FD3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6EB3F03A-0AEC-4CB2-BAE8-75963C0439B7}"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Tree>
    <p:extLst>
      <p:ext uri="{BB962C8B-B14F-4D97-AF65-F5344CB8AC3E}">
        <p14:creationId xmlns:p14="http://schemas.microsoft.com/office/powerpoint/2010/main" val="417657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0655BB-D4BC-475C-A002-C57517CA75F8}"/>
              </a:ext>
            </a:extLst>
          </p:cNvPr>
          <p:cNvSpPr>
            <a:spLocks noGrp="1"/>
          </p:cNvSpPr>
          <p:nvPr>
            <p:ph type="title"/>
          </p:nvPr>
        </p:nvSpPr>
        <p:spPr>
          <a:xfrm>
            <a:off x="609600" y="685800"/>
            <a:ext cx="7924800" cy="457200"/>
          </a:xfrm>
        </p:spPr>
        <p:txBody>
          <a:bodyPr/>
          <a:lstStyle/>
          <a:p>
            <a:r>
              <a:rPr lang="en-US" altLang="en-US">
                <a:ea typeface="ＭＳ Ｐゴシック" panose="020B0600070205080204" pitchFamily="34" charset="-128"/>
                <a:cs typeface="Helvetica Neue" pitchFamily="-65" charset="0"/>
              </a:rPr>
              <a:t>Ten Things that Affect the Speed of a Trading System</a:t>
            </a:r>
          </a:p>
        </p:txBody>
      </p:sp>
      <p:sp>
        <p:nvSpPr>
          <p:cNvPr id="21507" name="Content Placeholder 2">
            <a:extLst>
              <a:ext uri="{FF2B5EF4-FFF2-40B4-BE49-F238E27FC236}">
                <a16:creationId xmlns:a16="http://schemas.microsoft.com/office/drawing/2014/main" id="{C812C1D2-AB1A-4C73-8E37-8D920EAA7A04}"/>
              </a:ext>
            </a:extLst>
          </p:cNvPr>
          <p:cNvSpPr>
            <a:spLocks noGrp="1"/>
          </p:cNvSpPr>
          <p:nvPr>
            <p:ph idx="1"/>
          </p:nvPr>
        </p:nvSpPr>
        <p:spPr bwMode="auto">
          <a:xfrm>
            <a:off x="609600" y="1143000"/>
            <a:ext cx="8229600" cy="4906963"/>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mj-lt"/>
              <a:buAutoNum type="arabicPeriod"/>
              <a:defRPr/>
            </a:pPr>
            <a:r>
              <a:rPr lang="en-US" sz="2000" dirty="0">
                <a:ea typeface="ＭＳ Ｐゴシック" pitchFamily="34" charset="-128"/>
              </a:rPr>
              <a:t>Programming language and efficiency of the code. C++ has been viewed as the premier language for trading system development.</a:t>
            </a:r>
          </a:p>
          <a:p>
            <a:pPr marL="457200" indent="-457200">
              <a:buFont typeface="+mj-lt"/>
              <a:buAutoNum type="arabicPeriod"/>
              <a:defRPr/>
            </a:pPr>
            <a:r>
              <a:rPr lang="en-US" sz="2000" dirty="0">
                <a:ea typeface="ＭＳ Ｐゴシック" pitchFamily="34" charset="-128"/>
              </a:rPr>
              <a:t>Hardware specifications. Multiprocessor machines will be an advantage.</a:t>
            </a:r>
          </a:p>
          <a:p>
            <a:pPr marL="457200" indent="-457200">
              <a:buFont typeface="+mj-lt"/>
              <a:buAutoNum type="arabicPeriod"/>
              <a:defRPr/>
            </a:pPr>
            <a:r>
              <a:rPr lang="en-US" sz="2000" dirty="0">
                <a:ea typeface="ＭＳ Ｐゴシック" pitchFamily="34" charset="-128"/>
              </a:rPr>
              <a:t>Multitasking</a:t>
            </a:r>
          </a:p>
          <a:p>
            <a:pPr marL="457200" indent="-457200">
              <a:buFont typeface="+mj-lt"/>
              <a:buAutoNum type="arabicPeriod"/>
              <a:defRPr/>
            </a:pPr>
            <a:r>
              <a:rPr lang="en-US" sz="2000" dirty="0">
                <a:ea typeface="ＭＳ Ｐゴシック" pitchFamily="34" charset="-128"/>
              </a:rPr>
              <a:t>Data transmission speed and Network efficiency.</a:t>
            </a:r>
          </a:p>
          <a:p>
            <a:pPr marL="457200" indent="-457200">
              <a:buFont typeface="+mj-lt"/>
              <a:buAutoNum type="arabicPeriod"/>
              <a:defRPr/>
            </a:pPr>
            <a:r>
              <a:rPr lang="en-US" sz="2000" dirty="0">
                <a:ea typeface="ＭＳ Ｐゴシック" pitchFamily="34" charset="-128"/>
              </a:rPr>
              <a:t>Third-party  front-end software and API.</a:t>
            </a:r>
          </a:p>
          <a:p>
            <a:pPr marL="457200" indent="-457200">
              <a:buFont typeface="+mj-lt"/>
              <a:buAutoNum type="arabicPeriod"/>
              <a:defRPr/>
            </a:pPr>
            <a:r>
              <a:rPr lang="en-US" sz="2000" dirty="0">
                <a:ea typeface="ＭＳ Ｐゴシック" pitchFamily="34" charset="-128"/>
              </a:rPr>
              <a:t>Clearing firm’s technology.</a:t>
            </a:r>
          </a:p>
          <a:p>
            <a:pPr marL="457200" indent="-457200">
              <a:buFont typeface="+mj-lt"/>
              <a:buAutoNum type="arabicPeriod"/>
              <a:defRPr/>
            </a:pPr>
            <a:r>
              <a:rPr lang="en-US" sz="2000" dirty="0">
                <a:ea typeface="ＭＳ Ｐゴシック" pitchFamily="34" charset="-128"/>
              </a:rPr>
              <a:t>Operating systems. LINUX, UNIX and Microsoft Windows.</a:t>
            </a:r>
          </a:p>
          <a:p>
            <a:pPr marL="457200" indent="-457200">
              <a:buFont typeface="+mj-lt"/>
              <a:buAutoNum type="arabicPeriod"/>
              <a:defRPr/>
            </a:pPr>
            <a:r>
              <a:rPr lang="en-US" sz="2000" dirty="0">
                <a:ea typeface="ＭＳ Ｐゴシック" pitchFamily="34" charset="-128"/>
              </a:rPr>
              <a:t>Exchange technologies.</a:t>
            </a:r>
          </a:p>
          <a:p>
            <a:pPr marL="457200" indent="-457200">
              <a:buFont typeface="+mj-lt"/>
              <a:buAutoNum type="arabicPeriod"/>
              <a:defRPr/>
            </a:pPr>
            <a:r>
              <a:rPr lang="en-US" sz="2000" dirty="0">
                <a:ea typeface="ＭＳ Ｐゴシック" pitchFamily="34" charset="-128"/>
              </a:rPr>
              <a:t>Distance from the exchanges.</a:t>
            </a:r>
          </a:p>
          <a:p>
            <a:pPr marL="457200" indent="-457200">
              <a:buFont typeface="+mj-lt"/>
              <a:buAutoNum type="arabicPeriod"/>
              <a:defRPr/>
            </a:pPr>
            <a:r>
              <a:rPr lang="en-US" sz="2000" dirty="0">
                <a:ea typeface="ＭＳ Ｐゴシック" pitchFamily="34" charset="-128"/>
              </a:rPr>
              <a:t>Time of day.</a:t>
            </a:r>
          </a:p>
          <a:p>
            <a:pPr marL="457200" indent="-457200">
              <a:buFont typeface="+mj-lt"/>
              <a:buAutoNum type="arabicPeriod"/>
              <a:defRPr/>
            </a:pPr>
            <a:endParaRPr lang="en-US" sz="2000" dirty="0">
              <a:ea typeface="ＭＳ Ｐゴシック" pitchFamily="34" charset="-128"/>
            </a:endParaRPr>
          </a:p>
          <a:p>
            <a:pPr>
              <a:buFont typeface="Arial" panose="020B0604020202020204" pitchFamily="34" charset="0"/>
              <a:buNone/>
              <a:defRPr/>
            </a:pPr>
            <a:endParaRPr lang="en-US" sz="1600" dirty="0">
              <a:ea typeface="ＭＳ Ｐゴシック" pitchFamily="34" charset="-128"/>
            </a:endParaRPr>
          </a:p>
          <a:p>
            <a:pPr>
              <a:defRPr/>
            </a:pPr>
            <a:endParaRPr lang="en-US" sz="1600" dirty="0">
              <a:ea typeface="ＭＳ Ｐゴシック" pitchFamily="34" charset="-128"/>
            </a:endParaRPr>
          </a:p>
          <a:p>
            <a:pPr>
              <a:buFont typeface="Arial" panose="020B0604020202020204" pitchFamily="34" charset="0"/>
              <a:buNone/>
              <a:defRPr/>
            </a:pPr>
            <a:endParaRPr lang="en-US" sz="1600" dirty="0">
              <a:ea typeface="ＭＳ Ｐゴシック" pitchFamily="34" charset="-128"/>
            </a:endParaRPr>
          </a:p>
        </p:txBody>
      </p:sp>
      <p:sp>
        <p:nvSpPr>
          <p:cNvPr id="15364" name="Date Placeholder 3">
            <a:extLst>
              <a:ext uri="{FF2B5EF4-FFF2-40B4-BE49-F238E27FC236}">
                <a16:creationId xmlns:a16="http://schemas.microsoft.com/office/drawing/2014/main" id="{76EB9B6D-6C6C-4599-A25A-1590AFFF49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ADAEBF38-873B-40E3-A74A-666EF7098BC2}" type="datetime1">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l" defTabSz="457200" rtl="0" eaLnBrk="1" fontAlgn="base" latinLnBrk="0" hangingPunct="1">
                <a:lnSpc>
                  <a:spcPct val="100000"/>
                </a:lnSpc>
                <a:spcBef>
                  <a:spcPct val="0"/>
                </a:spcBef>
                <a:spcAft>
                  <a:spcPct val="0"/>
                </a:spcAft>
                <a:buClrTx/>
                <a:buSzTx/>
                <a:buFontTx/>
                <a:buNone/>
                <a:tabLst/>
                <a:defRPr/>
              </a:pPr>
              <a:t>11/25/2018</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15365" name="Slide Number Placeholder 4">
            <a:extLst>
              <a:ext uri="{FF2B5EF4-FFF2-40B4-BE49-F238E27FC236}">
                <a16:creationId xmlns:a16="http://schemas.microsoft.com/office/drawing/2014/main" id="{1B207DA1-92C4-49F9-ADA0-2B0B39E413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7AFDAF5-903D-4205-BFEE-824F5A7A745C}" type="slidenum">
              <a:rPr kumimoji="0" lang="en-US" altLang="en-US" sz="1200" b="0" i="0" u="none" strike="noStrike" kern="1200" cap="none" spc="0" normalizeH="0" baseline="0" noProof="0" smtClean="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898989"/>
              </a:solidFill>
              <a:effectLst/>
              <a:uLnTx/>
              <a:uFillTx/>
              <a:latin typeface="Helvetica" panose="020B0604020202020204" pitchFamily="34" charset="0"/>
              <a:ea typeface="ＭＳ Ｐゴシック" panose="020B0600070205080204" pitchFamily="34" charset="-128"/>
              <a:cs typeface="Helvetica" panose="020B0604020202020204" pitchFamily="34" charset="0"/>
            </a:endParaRPr>
          </a:p>
        </p:txBody>
      </p:sp>
    </p:spTree>
    <p:extLst>
      <p:ext uri="{BB962C8B-B14F-4D97-AF65-F5344CB8AC3E}">
        <p14:creationId xmlns:p14="http://schemas.microsoft.com/office/powerpoint/2010/main" val="108646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2C12884-C137-47C2-8E05-2BC8E58E4FF7}"/>
              </a:ext>
            </a:extLst>
          </p:cNvPr>
          <p:cNvSpPr>
            <a:spLocks noGrp="1"/>
          </p:cNvSpPr>
          <p:nvPr>
            <p:ph type="title"/>
          </p:nvPr>
        </p:nvSpPr>
        <p:spPr>
          <a:xfrm>
            <a:off x="609600" y="685800"/>
            <a:ext cx="7924800" cy="685800"/>
          </a:xfrm>
        </p:spPr>
        <p:txBody>
          <a:bodyPr/>
          <a:lstStyle/>
          <a:p>
            <a:r>
              <a:rPr lang="en-US" altLang="en-US">
                <a:solidFill>
                  <a:srgbClr val="0000FF"/>
                </a:solidFill>
                <a:latin typeface="Calibri" panose="020F0502020204030204" pitchFamily="34" charset="0"/>
                <a:ea typeface="ＭＳ Ｐゴシック" panose="020B0600070205080204" pitchFamily="34" charset="-128"/>
                <a:cs typeface="Helvetica" panose="020B0604020202020204" pitchFamily="34" charset="0"/>
              </a:rPr>
              <a:t>Trade System Development Cycle</a:t>
            </a:r>
            <a:endParaRPr lang="en-US" altLang="en-US">
              <a:latin typeface="Helvetica Neue" pitchFamily="-65" charset="0"/>
              <a:ea typeface="ＭＳ Ｐゴシック" panose="020B0600070205080204" pitchFamily="34" charset="-128"/>
              <a:cs typeface="Helvetica" panose="020B0604020202020204" pitchFamily="34" charset="0"/>
            </a:endParaRPr>
          </a:p>
        </p:txBody>
      </p:sp>
      <p:sp>
        <p:nvSpPr>
          <p:cNvPr id="38915" name="Content Placeholder 2">
            <a:extLst>
              <a:ext uri="{FF2B5EF4-FFF2-40B4-BE49-F238E27FC236}">
                <a16:creationId xmlns:a16="http://schemas.microsoft.com/office/drawing/2014/main" id="{3837E267-2E8A-4E0D-87CD-294A2F57B6B7}"/>
              </a:ext>
            </a:extLst>
          </p:cNvPr>
          <p:cNvSpPr>
            <a:spLocks noGrp="1"/>
          </p:cNvSpPr>
          <p:nvPr>
            <p:ph idx="1"/>
          </p:nvPr>
        </p:nvSpPr>
        <p:spPr bwMode="auto">
          <a:xfrm>
            <a:off x="685800" y="1371600"/>
            <a:ext cx="79248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b="1">
                <a:latin typeface="Calibri" panose="020F0502020204030204" pitchFamily="34" charset="0"/>
                <a:ea typeface="ＭＳ Ｐゴシック" panose="020B0600070205080204" pitchFamily="34" charset="-128"/>
                <a:cs typeface="Helvetica Neue" pitchFamily="-65" charset="0"/>
              </a:rPr>
              <a:t>As an example, Kumiega-Van Vliet Trading System Development Methodology 	( K | V )</a:t>
            </a:r>
          </a:p>
          <a:p>
            <a:pPr lvl="1" eaLnBrk="1" hangingPunct="1"/>
            <a:r>
              <a:rPr lang="en-US" altLang="en-US" sz="2000">
                <a:latin typeface="Helvetica Neue" pitchFamily="-65" charset="0"/>
                <a:ea typeface="ＭＳ Ｐゴシック" panose="020B0600070205080204" pitchFamily="34" charset="-128"/>
                <a:cs typeface="Helvetica Neue" pitchFamily="-65" charset="0"/>
              </a:rPr>
              <a:t>The method was jointly developed by Andrew Kumiega and Ben VanVliet.</a:t>
            </a:r>
          </a:p>
          <a:p>
            <a:pPr lvl="1" eaLnBrk="1" hangingPunct="1"/>
            <a:r>
              <a:rPr lang="en-US" altLang="en-US" sz="2000">
                <a:latin typeface="Helvetica Neue" pitchFamily="-65" charset="0"/>
                <a:ea typeface="ＭＳ Ｐゴシック" panose="020B0600070205080204" pitchFamily="34" charset="-128"/>
                <a:cs typeface="Helvetica Neue" pitchFamily="-65" charset="0"/>
              </a:rPr>
              <a:t>Methodology was developed in and applied at multiple trading firms between 1995 and current</a:t>
            </a:r>
          </a:p>
          <a:p>
            <a:pPr lvl="1" eaLnBrk="1" hangingPunct="1"/>
            <a:r>
              <a:rPr lang="en-US" altLang="en-US" sz="2000">
                <a:latin typeface="Helvetica Neue" pitchFamily="-65" charset="0"/>
                <a:ea typeface="ＭＳ Ｐゴシック" panose="020B0600070205080204" pitchFamily="34" charset="-128"/>
                <a:cs typeface="Helvetica Neue" pitchFamily="-65" charset="0"/>
              </a:rPr>
              <a:t>Most firms consider their development methodology to be proprietary which is the leading reason for lack of industry information</a:t>
            </a:r>
            <a:endParaRPr lang="en-US" altLang="en-US" sz="2000" b="1">
              <a:latin typeface="Calibri" panose="020F0502020204030204" pitchFamily="34" charset="0"/>
              <a:ea typeface="ＭＳ Ｐゴシック" panose="020B0600070205080204" pitchFamily="34" charset="-128"/>
              <a:cs typeface="Helvetica Neue" pitchFamily="-65" charset="0"/>
            </a:endParaRPr>
          </a:p>
        </p:txBody>
      </p:sp>
      <p:sp>
        <p:nvSpPr>
          <p:cNvPr id="38916" name="Date Placeholder 3">
            <a:extLst>
              <a:ext uri="{FF2B5EF4-FFF2-40B4-BE49-F238E27FC236}">
                <a16:creationId xmlns:a16="http://schemas.microsoft.com/office/drawing/2014/main" id="{44E5D1C8-A6B8-46B8-B434-008215C108B7}"/>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D9987D-EF38-4B81-B338-DCB82AEDD72D}"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8917" name="Slide Number Placeholder 4">
            <a:extLst>
              <a:ext uri="{FF2B5EF4-FFF2-40B4-BE49-F238E27FC236}">
                <a16:creationId xmlns:a16="http://schemas.microsoft.com/office/drawing/2014/main" id="{A0901E0D-CBA0-40BA-9C0A-ED064EFB3F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04DF8ED-F183-4BDC-A654-22227525AD5B}"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96964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5DF1-F2A5-4D7D-99D7-6D9F2157BEAF}"/>
              </a:ext>
            </a:extLst>
          </p:cNvPr>
          <p:cNvSpPr>
            <a:spLocks noGrp="1"/>
          </p:cNvSpPr>
          <p:nvPr>
            <p:ph type="title"/>
          </p:nvPr>
        </p:nvSpPr>
        <p:spPr>
          <a:xfrm>
            <a:off x="533400" y="685800"/>
            <a:ext cx="7924800" cy="533400"/>
          </a:xfrm>
        </p:spPr>
        <p:txBody>
          <a:bodyPr/>
          <a:lstStyle/>
          <a:p>
            <a:pPr>
              <a:defRPr/>
            </a:pPr>
            <a:r>
              <a:rPr lang="en-US" sz="3600" dirty="0">
                <a:solidFill>
                  <a:srgbClr val="0000FF"/>
                </a:solidFill>
                <a:latin typeface="Calibri"/>
                <a:cs typeface="Calibri"/>
              </a:rPr>
              <a:t>Key</a:t>
            </a:r>
            <a:r>
              <a:rPr lang="en-US" sz="3600" dirty="0">
                <a:solidFill>
                  <a:schemeClr val="tx2">
                    <a:lumMod val="60000"/>
                    <a:lumOff val="40000"/>
                  </a:schemeClr>
                </a:solidFill>
                <a:latin typeface="+mj-lt"/>
              </a:rPr>
              <a:t> </a:t>
            </a:r>
            <a:r>
              <a:rPr lang="en-US" sz="3600" dirty="0">
                <a:solidFill>
                  <a:srgbClr val="0000FF"/>
                </a:solidFill>
                <a:latin typeface="Calibri"/>
                <a:cs typeface="Calibri"/>
              </a:rPr>
              <a:t>ideas</a:t>
            </a:r>
            <a:r>
              <a:rPr lang="en-US" sz="3600" dirty="0">
                <a:solidFill>
                  <a:schemeClr val="tx2">
                    <a:lumMod val="60000"/>
                    <a:lumOff val="40000"/>
                  </a:schemeClr>
                </a:solidFill>
                <a:latin typeface="+mj-lt"/>
              </a:rPr>
              <a:t> </a:t>
            </a:r>
            <a:r>
              <a:rPr lang="en-US" sz="3600" dirty="0">
                <a:solidFill>
                  <a:srgbClr val="0000FF"/>
                </a:solidFill>
                <a:latin typeface="Calibri"/>
                <a:cs typeface="Calibri"/>
              </a:rPr>
              <a:t>in K/V software methodology</a:t>
            </a:r>
          </a:p>
        </p:txBody>
      </p:sp>
      <p:sp>
        <p:nvSpPr>
          <p:cNvPr id="39939" name="Content Placeholder 2">
            <a:extLst>
              <a:ext uri="{FF2B5EF4-FFF2-40B4-BE49-F238E27FC236}">
                <a16:creationId xmlns:a16="http://schemas.microsoft.com/office/drawing/2014/main" id="{CF6FD4EC-8D4E-4255-9A0C-9676DF45CB63}"/>
              </a:ext>
            </a:extLst>
          </p:cNvPr>
          <p:cNvSpPr>
            <a:spLocks noGrp="1"/>
          </p:cNvSpPr>
          <p:nvPr>
            <p:ph idx="1"/>
          </p:nvPr>
        </p:nvSpPr>
        <p:spPr bwMode="auto">
          <a:xfrm>
            <a:off x="685800" y="1447800"/>
            <a:ext cx="79248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latin typeface="Helvetica Neue" pitchFamily="-65" charset="0"/>
                <a:ea typeface="ＭＳ Ｐゴシック" panose="020B0600070205080204" pitchFamily="34" charset="-128"/>
                <a:cs typeface="Helvetica Neue" pitchFamily="-65" charset="0"/>
              </a:rPr>
              <a:t>Utilize a team of Financial Engineers, Senior Programmers, Traders and Partners</a:t>
            </a:r>
          </a:p>
          <a:p>
            <a:pPr eaLnBrk="1" hangingPunct="1"/>
            <a:r>
              <a:rPr lang="en-US" altLang="en-US" sz="2800">
                <a:latin typeface="Helvetica Neue" pitchFamily="-65" charset="0"/>
                <a:ea typeface="ＭＳ Ｐゴシック" panose="020B0600070205080204" pitchFamily="34" charset="-128"/>
                <a:cs typeface="Helvetica Neue" pitchFamily="-65" charset="0"/>
              </a:rPr>
              <a:t>Build prototypes in Excel or Matlab for speed to market</a:t>
            </a:r>
          </a:p>
          <a:p>
            <a:pPr eaLnBrk="1" hangingPunct="1"/>
            <a:r>
              <a:rPr lang="en-US" altLang="en-US" sz="2800">
                <a:latin typeface="Helvetica Neue" pitchFamily="-65" charset="0"/>
                <a:ea typeface="ＭＳ Ｐゴシック" panose="020B0600070205080204" pitchFamily="34" charset="-128"/>
                <a:cs typeface="Helvetica Neue" pitchFamily="-65" charset="0"/>
              </a:rPr>
              <a:t>Replace excel calculations with VBA code</a:t>
            </a:r>
          </a:p>
          <a:p>
            <a:pPr eaLnBrk="1" hangingPunct="1"/>
            <a:r>
              <a:rPr lang="en-US" altLang="en-US" sz="2800">
                <a:latin typeface="Helvetica Neue" pitchFamily="-65" charset="0"/>
                <a:ea typeface="ＭＳ Ｐゴシック" panose="020B0600070205080204" pitchFamily="34" charset="-128"/>
                <a:cs typeface="Helvetica Neue" pitchFamily="-65" charset="0"/>
              </a:rPr>
              <a:t>Replace excel interface with C/C++</a:t>
            </a:r>
          </a:p>
          <a:p>
            <a:pPr eaLnBrk="1" hangingPunct="1"/>
            <a:r>
              <a:rPr lang="en-US" altLang="en-US" sz="2800">
                <a:latin typeface="Helvetica Neue" pitchFamily="-65" charset="0"/>
                <a:ea typeface="ＭＳ Ｐゴシック" panose="020B0600070205080204" pitchFamily="34" charset="-128"/>
                <a:cs typeface="Helvetica Neue" pitchFamily="-65" charset="0"/>
              </a:rPr>
              <a:t>Utilize a spiral design.</a:t>
            </a:r>
          </a:p>
          <a:p>
            <a:endParaRPr lang="en-US" altLang="en-US" sz="2800" b="1">
              <a:latin typeface="Helvetica Neue" pitchFamily="-65" charset="0"/>
              <a:ea typeface="ＭＳ Ｐゴシック" panose="020B0600070205080204" pitchFamily="34" charset="-128"/>
              <a:cs typeface="Helvetica Neue" pitchFamily="-65" charset="0"/>
            </a:endParaRPr>
          </a:p>
        </p:txBody>
      </p:sp>
      <p:sp>
        <p:nvSpPr>
          <p:cNvPr id="39940" name="Date Placeholder 3">
            <a:extLst>
              <a:ext uri="{FF2B5EF4-FFF2-40B4-BE49-F238E27FC236}">
                <a16:creationId xmlns:a16="http://schemas.microsoft.com/office/drawing/2014/main" id="{A04CDC43-AC41-4EEB-A19C-E50979F32E3D}"/>
              </a:ext>
            </a:extLst>
          </p:cNvPr>
          <p:cNvSpPr>
            <a:spLocks noGrp="1"/>
          </p:cNvSpPr>
          <p:nvPr>
            <p:ph type="dt" sz="quarter" idx="10"/>
          </p:nvPr>
        </p:nvSpPr>
        <p:spPr bwMode="auto">
          <a:xfrm>
            <a:off x="533400" y="5867400"/>
            <a:ext cx="121920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B473C33-7988-4266-B98E-7D275A5154B9}" type="datetime1">
              <a:rPr lang="en-US" altLang="en-US" smtClean="0">
                <a:solidFill>
                  <a:srgbClr val="898989"/>
                </a:solidFill>
                <a:latin typeface="Helvetica" panose="020B0604020202020204" pitchFamily="34" charset="0"/>
                <a:cs typeface="Helvetica" panose="020B0604020202020204" pitchFamily="34" charset="0"/>
              </a:rPr>
              <a:pPr/>
              <a:t>11/25/2018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39941" name="Slide Number Placeholder 4">
            <a:extLst>
              <a:ext uri="{FF2B5EF4-FFF2-40B4-BE49-F238E27FC236}">
                <a16:creationId xmlns:a16="http://schemas.microsoft.com/office/drawing/2014/main" id="{EC3E20F1-2BF4-4B34-AF22-00E1704C4A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6F8C16A-8088-4CE1-A29A-20A260A68648}"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70748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1765</TotalTime>
  <Words>1667</Words>
  <Application>Microsoft Office PowerPoint</Application>
  <PresentationFormat>On-screen Show (4:3)</PresentationFormat>
  <Paragraphs>467</Paragraphs>
  <Slides>40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Helvetica Neue</vt:lpstr>
      <vt:lpstr>ＭＳ Ｐゴシック</vt:lpstr>
      <vt:lpstr>Arial</vt:lpstr>
      <vt:lpstr>Calibri</vt:lpstr>
      <vt:lpstr>Helvetica</vt:lpstr>
      <vt:lpstr>Symbol</vt:lpstr>
      <vt:lpstr>Times New Roman</vt:lpstr>
      <vt:lpstr>Office Theme</vt:lpstr>
      <vt:lpstr>1_Office Theme</vt:lpstr>
      <vt:lpstr>HFT &amp; Large Scale Financial System  Development Cycle</vt:lpstr>
      <vt:lpstr>How Your Buy Order Gets Filled</vt:lpstr>
      <vt:lpstr>US Equity Trading by Market Participant</vt:lpstr>
      <vt:lpstr>High Frequency Trading</vt:lpstr>
      <vt:lpstr> The state of art in automated trading</vt:lpstr>
      <vt:lpstr>Challenges in High-Frequency Trading </vt:lpstr>
      <vt:lpstr>Ten Things that Affect the Speed of a Trading System</vt:lpstr>
      <vt:lpstr>Trade System Development Cycle</vt:lpstr>
      <vt:lpstr>Key ideas in K/V software methodology</vt:lpstr>
      <vt:lpstr>Advantages of K/V development</vt:lpstr>
      <vt:lpstr>Measures of Software Complexity</vt:lpstr>
      <vt:lpstr>Andriod Operating System</vt:lpstr>
      <vt:lpstr>Addressing software complexity</vt:lpstr>
      <vt:lpstr>The software lifecycle</vt:lpstr>
      <vt:lpstr>Lifecycle Stages</vt:lpstr>
      <vt:lpstr>Software development lifecycle</vt:lpstr>
      <vt:lpstr>PowerPoint Presentation</vt:lpstr>
      <vt:lpstr>Code-and-fix model</vt:lpstr>
      <vt:lpstr>Waterfall model</vt:lpstr>
      <vt:lpstr>Waterfall model advantages</vt:lpstr>
      <vt:lpstr>Waterfall model limitations</vt:lpstr>
      <vt:lpstr>Spiral model – risk oriented</vt:lpstr>
      <vt:lpstr>Spiral model</vt:lpstr>
      <vt:lpstr>Spiral model</vt:lpstr>
      <vt:lpstr>Spiral model disadvantages</vt:lpstr>
      <vt:lpstr>Staged delivery model</vt:lpstr>
      <vt:lpstr>Staged delivery model advantages</vt:lpstr>
      <vt:lpstr>Staged delivery model disadvantages</vt:lpstr>
      <vt:lpstr>Evolutionary prototyping model</vt:lpstr>
      <vt:lpstr>Evolutionary prototyping model</vt:lpstr>
      <vt:lpstr>Evolutionary prototyping limitations</vt:lpstr>
      <vt:lpstr>Overview of the Kumiega-Van Vliet Trading System Development Methodology</vt:lpstr>
      <vt:lpstr>PowerPoint Presentation</vt:lpstr>
      <vt:lpstr>PowerPoint Presentation</vt:lpstr>
      <vt:lpstr>K/V Trading System Development Stage</vt:lpstr>
      <vt:lpstr>A key output of stage 1 is to identify the outputs that can be controlled</vt:lpstr>
      <vt:lpstr>K/V Trading System Development Stage</vt:lpstr>
      <vt:lpstr>K/V Trading System Development Stage</vt:lpstr>
      <vt:lpstr>K/V Trading System Development Stage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Song Tang</cp:lastModifiedBy>
  <cp:revision>57</cp:revision>
  <dcterms:created xsi:type="dcterms:W3CDTF">2009-12-14T23:09:28Z</dcterms:created>
  <dcterms:modified xsi:type="dcterms:W3CDTF">2018-11-26T03:32:19Z</dcterms:modified>
  <cp:category/>
</cp:coreProperties>
</file>