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64" r:id="rId5"/>
    <p:sldId id="259" r:id="rId6"/>
    <p:sldId id="465" r:id="rId7"/>
    <p:sldId id="260" r:id="rId8"/>
    <p:sldId id="261" r:id="rId9"/>
    <p:sldId id="262" r:id="rId10"/>
    <p:sldId id="263" r:id="rId11"/>
    <p:sldId id="46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467" r:id="rId23"/>
    <p:sldId id="274" r:id="rId24"/>
    <p:sldId id="275" r:id="rId25"/>
    <p:sldId id="276" r:id="rId26"/>
    <p:sldId id="277" r:id="rId27"/>
    <p:sldId id="278" r:id="rId28"/>
    <p:sldId id="468" r:id="rId29"/>
    <p:sldId id="279" r:id="rId30"/>
    <p:sldId id="280" r:id="rId31"/>
    <p:sldId id="469" r:id="rId32"/>
    <p:sldId id="281" r:id="rId33"/>
    <p:sldId id="282" r:id="rId34"/>
    <p:sldId id="283" r:id="rId35"/>
    <p:sldId id="284" r:id="rId36"/>
    <p:sldId id="470" r:id="rId37"/>
    <p:sldId id="285" r:id="rId38"/>
    <p:sldId id="286" r:id="rId39"/>
    <p:sldId id="471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472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473" r:id="rId62"/>
    <p:sldId id="307" r:id="rId63"/>
    <p:sldId id="308" r:id="rId64"/>
    <p:sldId id="309" r:id="rId65"/>
    <p:sldId id="474" r:id="rId66"/>
    <p:sldId id="310" r:id="rId67"/>
    <p:sldId id="311" r:id="rId68"/>
    <p:sldId id="475" r:id="rId69"/>
    <p:sldId id="312" r:id="rId70"/>
    <p:sldId id="313" r:id="rId71"/>
    <p:sldId id="314" r:id="rId72"/>
    <p:sldId id="315" r:id="rId73"/>
    <p:sldId id="316" r:id="rId74"/>
    <p:sldId id="317" r:id="rId75"/>
    <p:sldId id="476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38" r:id="rId97"/>
    <p:sldId id="477" r:id="rId98"/>
    <p:sldId id="339" r:id="rId99"/>
    <p:sldId id="340" r:id="rId100"/>
    <p:sldId id="341" r:id="rId101"/>
    <p:sldId id="478" r:id="rId102"/>
    <p:sldId id="342" r:id="rId103"/>
    <p:sldId id="343" r:id="rId104"/>
    <p:sldId id="344" r:id="rId105"/>
    <p:sldId id="345" r:id="rId106"/>
    <p:sldId id="346" r:id="rId107"/>
    <p:sldId id="347" r:id="rId108"/>
    <p:sldId id="348" r:id="rId109"/>
    <p:sldId id="349" r:id="rId110"/>
    <p:sldId id="505" r:id="rId111"/>
    <p:sldId id="350" r:id="rId112"/>
    <p:sldId id="504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503" r:id="rId127"/>
    <p:sldId id="364" r:id="rId128"/>
    <p:sldId id="502" r:id="rId129"/>
    <p:sldId id="365" r:id="rId130"/>
    <p:sldId id="366" r:id="rId131"/>
    <p:sldId id="479" r:id="rId132"/>
    <p:sldId id="367" r:id="rId133"/>
    <p:sldId id="480" r:id="rId134"/>
    <p:sldId id="368" r:id="rId135"/>
    <p:sldId id="481" r:id="rId136"/>
    <p:sldId id="369" r:id="rId137"/>
    <p:sldId id="370" r:id="rId138"/>
    <p:sldId id="371" r:id="rId139"/>
    <p:sldId id="372" r:id="rId140"/>
    <p:sldId id="373" r:id="rId141"/>
    <p:sldId id="374" r:id="rId142"/>
    <p:sldId id="375" r:id="rId143"/>
    <p:sldId id="482" r:id="rId144"/>
    <p:sldId id="376" r:id="rId145"/>
    <p:sldId id="377" r:id="rId146"/>
    <p:sldId id="378" r:id="rId147"/>
    <p:sldId id="379" r:id="rId148"/>
    <p:sldId id="380" r:id="rId149"/>
    <p:sldId id="483" r:id="rId150"/>
    <p:sldId id="381" r:id="rId151"/>
    <p:sldId id="382" r:id="rId152"/>
    <p:sldId id="484" r:id="rId153"/>
    <p:sldId id="383" r:id="rId154"/>
    <p:sldId id="384" r:id="rId155"/>
    <p:sldId id="385" r:id="rId156"/>
    <p:sldId id="386" r:id="rId157"/>
    <p:sldId id="387" r:id="rId158"/>
    <p:sldId id="388" r:id="rId159"/>
    <p:sldId id="389" r:id="rId160"/>
    <p:sldId id="390" r:id="rId161"/>
    <p:sldId id="391" r:id="rId162"/>
    <p:sldId id="392" r:id="rId163"/>
    <p:sldId id="393" r:id="rId164"/>
    <p:sldId id="394" r:id="rId165"/>
    <p:sldId id="395" r:id="rId166"/>
    <p:sldId id="396" r:id="rId167"/>
    <p:sldId id="397" r:id="rId168"/>
    <p:sldId id="398" r:id="rId169"/>
    <p:sldId id="399" r:id="rId170"/>
    <p:sldId id="400" r:id="rId171"/>
    <p:sldId id="485" r:id="rId172"/>
    <p:sldId id="401" r:id="rId173"/>
    <p:sldId id="402" r:id="rId174"/>
    <p:sldId id="403" r:id="rId175"/>
    <p:sldId id="404" r:id="rId176"/>
    <p:sldId id="486" r:id="rId177"/>
    <p:sldId id="405" r:id="rId178"/>
    <p:sldId id="487" r:id="rId179"/>
    <p:sldId id="406" r:id="rId180"/>
    <p:sldId id="407" r:id="rId181"/>
    <p:sldId id="488" r:id="rId182"/>
    <p:sldId id="408" r:id="rId183"/>
    <p:sldId id="409" r:id="rId184"/>
    <p:sldId id="410" r:id="rId185"/>
    <p:sldId id="411" r:id="rId186"/>
    <p:sldId id="412" r:id="rId187"/>
    <p:sldId id="413" r:id="rId188"/>
    <p:sldId id="414" r:id="rId189"/>
    <p:sldId id="415" r:id="rId190"/>
    <p:sldId id="416" r:id="rId191"/>
    <p:sldId id="489" r:id="rId192"/>
    <p:sldId id="417" r:id="rId193"/>
    <p:sldId id="418" r:id="rId194"/>
    <p:sldId id="419" r:id="rId195"/>
    <p:sldId id="420" r:id="rId196"/>
    <p:sldId id="421" r:id="rId197"/>
    <p:sldId id="422" r:id="rId198"/>
    <p:sldId id="423" r:id="rId199"/>
    <p:sldId id="424" r:id="rId200"/>
    <p:sldId id="425" r:id="rId201"/>
    <p:sldId id="426" r:id="rId202"/>
    <p:sldId id="427" r:id="rId203"/>
    <p:sldId id="428" r:id="rId204"/>
    <p:sldId id="429" r:id="rId205"/>
    <p:sldId id="430" r:id="rId206"/>
    <p:sldId id="431" r:id="rId207"/>
    <p:sldId id="432" r:id="rId208"/>
    <p:sldId id="433" r:id="rId209"/>
    <p:sldId id="434" r:id="rId210"/>
    <p:sldId id="435" r:id="rId211"/>
    <p:sldId id="490" r:id="rId212"/>
    <p:sldId id="436" r:id="rId213"/>
    <p:sldId id="491" r:id="rId214"/>
    <p:sldId id="437" r:id="rId215"/>
    <p:sldId id="438" r:id="rId216"/>
    <p:sldId id="492" r:id="rId217"/>
    <p:sldId id="439" r:id="rId218"/>
    <p:sldId id="493" r:id="rId219"/>
    <p:sldId id="440" r:id="rId220"/>
    <p:sldId id="441" r:id="rId221"/>
    <p:sldId id="442" r:id="rId222"/>
    <p:sldId id="494" r:id="rId223"/>
    <p:sldId id="443" r:id="rId224"/>
    <p:sldId id="495" r:id="rId225"/>
    <p:sldId id="444" r:id="rId226"/>
    <p:sldId id="496" r:id="rId227"/>
    <p:sldId id="445" r:id="rId228"/>
    <p:sldId id="497" r:id="rId229"/>
    <p:sldId id="446" r:id="rId230"/>
    <p:sldId id="447" r:id="rId231"/>
    <p:sldId id="448" r:id="rId232"/>
    <p:sldId id="449" r:id="rId233"/>
    <p:sldId id="450" r:id="rId234"/>
    <p:sldId id="451" r:id="rId235"/>
    <p:sldId id="501" r:id="rId236"/>
    <p:sldId id="452" r:id="rId237"/>
    <p:sldId id="453" r:id="rId238"/>
    <p:sldId id="454" r:id="rId239"/>
    <p:sldId id="455" r:id="rId240"/>
    <p:sldId id="456" r:id="rId241"/>
    <p:sldId id="457" r:id="rId242"/>
    <p:sldId id="500" r:id="rId243"/>
    <p:sldId id="458" r:id="rId244"/>
    <p:sldId id="499" r:id="rId245"/>
    <p:sldId id="459" r:id="rId246"/>
    <p:sldId id="460" r:id="rId247"/>
    <p:sldId id="461" r:id="rId248"/>
    <p:sldId id="462" r:id="rId249"/>
    <p:sldId id="498" r:id="rId250"/>
    <p:sldId id="463" r:id="rId2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BB9D5-FFB1-496F-B277-D5C55C07B5F7}" v="124" dt="2022-08-12T17:53:5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6.xml" Id="rId117" /><Relationship Type="http://schemas.openxmlformats.org/officeDocument/2006/relationships/slide" Target="slides/slide20.xml" Id="rId21" /><Relationship Type="http://schemas.openxmlformats.org/officeDocument/2006/relationships/slide" Target="slides/slide41.xml" Id="rId42" /><Relationship Type="http://schemas.openxmlformats.org/officeDocument/2006/relationships/slide" Target="slides/slide62.xml" Id="rId63" /><Relationship Type="http://schemas.openxmlformats.org/officeDocument/2006/relationships/slide" Target="slides/slide83.xml" Id="rId84" /><Relationship Type="http://schemas.openxmlformats.org/officeDocument/2006/relationships/slide" Target="slides/slide137.xml" Id="rId138" /><Relationship Type="http://schemas.openxmlformats.org/officeDocument/2006/relationships/slide" Target="slides/slide158.xml" Id="rId159" /><Relationship Type="http://schemas.openxmlformats.org/officeDocument/2006/relationships/slide" Target="slides/slide169.xml" Id="rId170" /><Relationship Type="http://schemas.openxmlformats.org/officeDocument/2006/relationships/slide" Target="slides/slide190.xml" Id="rId191" /><Relationship Type="http://schemas.openxmlformats.org/officeDocument/2006/relationships/slide" Target="slides/slide204.xml" Id="rId205" /><Relationship Type="http://schemas.openxmlformats.org/officeDocument/2006/relationships/slide" Target="slides/slide225.xml" Id="rId226" /><Relationship Type="http://schemas.openxmlformats.org/officeDocument/2006/relationships/slide" Target="slides/slide246.xml" Id="rId247" /><Relationship Type="http://schemas.openxmlformats.org/officeDocument/2006/relationships/slide" Target="slides/slide106.xml" Id="rId107" /><Relationship Type="http://schemas.openxmlformats.org/officeDocument/2006/relationships/slide" Target="slides/slide10.xml" Id="rId11" /><Relationship Type="http://schemas.openxmlformats.org/officeDocument/2006/relationships/slide" Target="slides/slide31.xml" Id="rId32" /><Relationship Type="http://schemas.openxmlformats.org/officeDocument/2006/relationships/slide" Target="slides/slide52.xml" Id="rId53" /><Relationship Type="http://schemas.openxmlformats.org/officeDocument/2006/relationships/slide" Target="slides/slide73.xml" Id="rId74" /><Relationship Type="http://schemas.openxmlformats.org/officeDocument/2006/relationships/slide" Target="slides/slide127.xml" Id="rId128" /><Relationship Type="http://schemas.openxmlformats.org/officeDocument/2006/relationships/slide" Target="slides/slide148.xml" Id="rId149" /><Relationship Type="http://schemas.openxmlformats.org/officeDocument/2006/relationships/slide" Target="slides/slide4.xml" Id="rId5" /><Relationship Type="http://schemas.openxmlformats.org/officeDocument/2006/relationships/slide" Target="slides/slide94.xml" Id="rId95" /><Relationship Type="http://schemas.openxmlformats.org/officeDocument/2006/relationships/slide" Target="slides/slide159.xml" Id="rId160" /><Relationship Type="http://schemas.openxmlformats.org/officeDocument/2006/relationships/slide" Target="slides/slide180.xml" Id="rId181" /><Relationship Type="http://schemas.openxmlformats.org/officeDocument/2006/relationships/slide" Target="slides/slide215.xml" Id="rId216" /><Relationship Type="http://schemas.openxmlformats.org/officeDocument/2006/relationships/slide" Target="slides/slide236.xml" Id="rId237" /><Relationship Type="http://schemas.openxmlformats.org/officeDocument/2006/relationships/slide" Target="slides/slide21.xml" Id="rId22" /><Relationship Type="http://schemas.openxmlformats.org/officeDocument/2006/relationships/slide" Target="slides/slide42.xml" Id="rId43" /><Relationship Type="http://schemas.openxmlformats.org/officeDocument/2006/relationships/slide" Target="slides/slide63.xml" Id="rId64" /><Relationship Type="http://schemas.openxmlformats.org/officeDocument/2006/relationships/slide" Target="slides/slide117.xml" Id="rId118" /><Relationship Type="http://schemas.openxmlformats.org/officeDocument/2006/relationships/slide" Target="slides/slide138.xml" Id="rId139" /><Relationship Type="http://schemas.openxmlformats.org/officeDocument/2006/relationships/slide" Target="slides/slide84.xml" Id="rId85" /><Relationship Type="http://schemas.openxmlformats.org/officeDocument/2006/relationships/slide" Target="slides/slide149.xml" Id="rId150" /><Relationship Type="http://schemas.openxmlformats.org/officeDocument/2006/relationships/slide" Target="slides/slide170.xml" Id="rId171" /><Relationship Type="http://schemas.openxmlformats.org/officeDocument/2006/relationships/slide" Target="slides/slide191.xml" Id="rId192" /><Relationship Type="http://schemas.openxmlformats.org/officeDocument/2006/relationships/slide" Target="slides/slide205.xml" Id="rId206" /><Relationship Type="http://schemas.openxmlformats.org/officeDocument/2006/relationships/slide" Target="slides/slide226.xml" Id="rId227" /><Relationship Type="http://schemas.openxmlformats.org/officeDocument/2006/relationships/slide" Target="slides/slide247.xml" Id="rId248" /><Relationship Type="http://schemas.openxmlformats.org/officeDocument/2006/relationships/slide" Target="slides/slide11.xml" Id="rId12" /><Relationship Type="http://schemas.openxmlformats.org/officeDocument/2006/relationships/slide" Target="slides/slide32.xml" Id="rId33" /><Relationship Type="http://schemas.openxmlformats.org/officeDocument/2006/relationships/slide" Target="slides/slide107.xml" Id="rId108" /><Relationship Type="http://schemas.openxmlformats.org/officeDocument/2006/relationships/slide" Target="slides/slide128.xml" Id="rId129" /><Relationship Type="http://schemas.openxmlformats.org/officeDocument/2006/relationships/slide" Target="slides/slide53.xml" Id="rId54" /><Relationship Type="http://schemas.openxmlformats.org/officeDocument/2006/relationships/slide" Target="slides/slide74.xml" Id="rId75" /><Relationship Type="http://schemas.openxmlformats.org/officeDocument/2006/relationships/slide" Target="slides/slide95.xml" Id="rId96" /><Relationship Type="http://schemas.openxmlformats.org/officeDocument/2006/relationships/slide" Target="slides/slide139.xml" Id="rId140" /><Relationship Type="http://schemas.openxmlformats.org/officeDocument/2006/relationships/slide" Target="slides/slide160.xml" Id="rId161" /><Relationship Type="http://schemas.openxmlformats.org/officeDocument/2006/relationships/slide" Target="slides/slide181.xml" Id="rId182" /><Relationship Type="http://schemas.openxmlformats.org/officeDocument/2006/relationships/slide" Target="slides/slide216.xml" Id="rId217" /><Relationship Type="http://schemas.openxmlformats.org/officeDocument/2006/relationships/slide" Target="slides/slide5.xml" Id="rId6" /><Relationship Type="http://schemas.openxmlformats.org/officeDocument/2006/relationships/slide" Target="slides/slide237.xml" Id="rId238" /><Relationship Type="http://schemas.openxmlformats.org/officeDocument/2006/relationships/slide" Target="slides/slide22.xml" Id="rId23" /><Relationship Type="http://schemas.openxmlformats.org/officeDocument/2006/relationships/slide" Target="slides/slide118.xml" Id="rId119" /><Relationship Type="http://schemas.openxmlformats.org/officeDocument/2006/relationships/slide" Target="slides/slide43.xml" Id="rId44" /><Relationship Type="http://schemas.openxmlformats.org/officeDocument/2006/relationships/slide" Target="slides/slide64.xml" Id="rId65" /><Relationship Type="http://schemas.openxmlformats.org/officeDocument/2006/relationships/slide" Target="slides/slide85.xml" Id="rId86" /><Relationship Type="http://schemas.openxmlformats.org/officeDocument/2006/relationships/slide" Target="slides/slide129.xml" Id="rId130" /><Relationship Type="http://schemas.openxmlformats.org/officeDocument/2006/relationships/slide" Target="slides/slide150.xml" Id="rId151" /><Relationship Type="http://schemas.openxmlformats.org/officeDocument/2006/relationships/slide" Target="slides/slide171.xml" Id="rId172" /><Relationship Type="http://schemas.openxmlformats.org/officeDocument/2006/relationships/slide" Target="slides/slide192.xml" Id="rId193" /><Relationship Type="http://schemas.openxmlformats.org/officeDocument/2006/relationships/slide" Target="slides/slide206.xml" Id="rId207" /><Relationship Type="http://schemas.openxmlformats.org/officeDocument/2006/relationships/slide" Target="slides/slide227.xml" Id="rId228" /><Relationship Type="http://schemas.openxmlformats.org/officeDocument/2006/relationships/slide" Target="slides/slide248.xml" Id="rId249" /><Relationship Type="http://schemas.openxmlformats.org/officeDocument/2006/relationships/slide" Target="slides/slide12.xml" Id="rId13" /><Relationship Type="http://schemas.openxmlformats.org/officeDocument/2006/relationships/slide" Target="slides/slide108.xml" Id="rId109" /><Relationship Type="http://schemas.openxmlformats.org/officeDocument/2006/relationships/slide" Target="slides/slide33.xml" Id="rId34" /><Relationship Type="http://schemas.openxmlformats.org/officeDocument/2006/relationships/slide" Target="slides/slide54.xml" Id="rId55" /><Relationship Type="http://schemas.openxmlformats.org/officeDocument/2006/relationships/slide" Target="slides/slide75.xml" Id="rId76" /><Relationship Type="http://schemas.openxmlformats.org/officeDocument/2006/relationships/slide" Target="slides/slide96.xml" Id="rId97" /><Relationship Type="http://schemas.openxmlformats.org/officeDocument/2006/relationships/slide" Target="slides/slide119.xml" Id="rId120" /><Relationship Type="http://schemas.openxmlformats.org/officeDocument/2006/relationships/slide" Target="slides/slide140.xml" Id="rId141" /><Relationship Type="http://schemas.openxmlformats.org/officeDocument/2006/relationships/slide" Target="slides/slide6.xml" Id="rId7" /><Relationship Type="http://schemas.openxmlformats.org/officeDocument/2006/relationships/slide" Target="slides/slide161.xml" Id="rId162" /><Relationship Type="http://schemas.openxmlformats.org/officeDocument/2006/relationships/slide" Target="slides/slide182.xml" Id="rId183" /><Relationship Type="http://schemas.openxmlformats.org/officeDocument/2006/relationships/slide" Target="slides/slide217.xml" Id="rId218" /><Relationship Type="http://schemas.openxmlformats.org/officeDocument/2006/relationships/slide" Target="slides/slide238.xml" Id="rId239" /><Relationship Type="http://schemas.openxmlformats.org/officeDocument/2006/relationships/slide" Target="slides/slide249.xml" Id="rId250" /><Relationship Type="http://schemas.openxmlformats.org/officeDocument/2006/relationships/slide" Target="slides/slide23.xml" Id="rId24" /><Relationship Type="http://schemas.openxmlformats.org/officeDocument/2006/relationships/slide" Target="slides/slide44.xml" Id="rId45" /><Relationship Type="http://schemas.openxmlformats.org/officeDocument/2006/relationships/slide" Target="slides/slide65.xml" Id="rId66" /><Relationship Type="http://schemas.openxmlformats.org/officeDocument/2006/relationships/slide" Target="slides/slide86.xml" Id="rId87" /><Relationship Type="http://schemas.openxmlformats.org/officeDocument/2006/relationships/slide" Target="slides/slide109.xml" Id="rId110" /><Relationship Type="http://schemas.openxmlformats.org/officeDocument/2006/relationships/slide" Target="slides/slide130.xml" Id="rId131" /><Relationship Type="http://schemas.openxmlformats.org/officeDocument/2006/relationships/slide" Target="slides/slide151.xml" Id="rId152" /><Relationship Type="http://schemas.openxmlformats.org/officeDocument/2006/relationships/slide" Target="slides/slide172.xml" Id="rId173" /><Relationship Type="http://schemas.openxmlformats.org/officeDocument/2006/relationships/slide" Target="slides/slide193.xml" Id="rId194" /><Relationship Type="http://schemas.openxmlformats.org/officeDocument/2006/relationships/slide" Target="slides/slide207.xml" Id="rId208" /><Relationship Type="http://schemas.openxmlformats.org/officeDocument/2006/relationships/slide" Target="slides/slide228.xml" Id="rId229" /><Relationship Type="http://schemas.openxmlformats.org/officeDocument/2006/relationships/slide" Target="slides/slide239.xml" Id="rId240" /><Relationship Type="http://schemas.openxmlformats.org/officeDocument/2006/relationships/slide" Target="slides/slide13.xml" Id="rId14" /><Relationship Type="http://schemas.openxmlformats.org/officeDocument/2006/relationships/slide" Target="slides/slide34.xml" Id="rId35" /><Relationship Type="http://schemas.openxmlformats.org/officeDocument/2006/relationships/slide" Target="slides/slide55.xml" Id="rId56" /><Relationship Type="http://schemas.openxmlformats.org/officeDocument/2006/relationships/slide" Target="slides/slide76.xml" Id="rId77" /><Relationship Type="http://schemas.openxmlformats.org/officeDocument/2006/relationships/slide" Target="slides/slide99.xml" Id="rId100" /><Relationship Type="http://schemas.openxmlformats.org/officeDocument/2006/relationships/slide" Target="slides/slide7.xml" Id="rId8" /><Relationship Type="http://schemas.openxmlformats.org/officeDocument/2006/relationships/slide" Target="slides/slide97.xml" Id="rId98" /><Relationship Type="http://schemas.openxmlformats.org/officeDocument/2006/relationships/slide" Target="slides/slide120.xml" Id="rId121" /><Relationship Type="http://schemas.openxmlformats.org/officeDocument/2006/relationships/slide" Target="slides/slide141.xml" Id="rId142" /><Relationship Type="http://schemas.openxmlformats.org/officeDocument/2006/relationships/slide" Target="slides/slide162.xml" Id="rId163" /><Relationship Type="http://schemas.openxmlformats.org/officeDocument/2006/relationships/slide" Target="slides/slide183.xml" Id="rId184" /><Relationship Type="http://schemas.openxmlformats.org/officeDocument/2006/relationships/slide" Target="slides/slide218.xml" Id="rId219" /><Relationship Type="http://schemas.openxmlformats.org/officeDocument/2006/relationships/slide" Target="slides/slide229.xml" Id="rId230" /><Relationship Type="http://schemas.openxmlformats.org/officeDocument/2006/relationships/slide" Target="slides/slide250.xml" Id="rId251" /><Relationship Type="http://schemas.openxmlformats.org/officeDocument/2006/relationships/slide" Target="slides/slide24.xml" Id="rId25" /><Relationship Type="http://schemas.openxmlformats.org/officeDocument/2006/relationships/slide" Target="slides/slide45.xml" Id="rId46" /><Relationship Type="http://schemas.openxmlformats.org/officeDocument/2006/relationships/slide" Target="slides/slide66.xml" Id="rId67" /><Relationship Type="http://schemas.openxmlformats.org/officeDocument/2006/relationships/slide" Target="slides/slide87.xml" Id="rId88" /><Relationship Type="http://schemas.openxmlformats.org/officeDocument/2006/relationships/slide" Target="slides/slide110.xml" Id="rId111" /><Relationship Type="http://schemas.openxmlformats.org/officeDocument/2006/relationships/slide" Target="slides/slide131.xml" Id="rId132" /><Relationship Type="http://schemas.openxmlformats.org/officeDocument/2006/relationships/slide" Target="slides/slide152.xml" Id="rId153" /><Relationship Type="http://schemas.openxmlformats.org/officeDocument/2006/relationships/slide" Target="slides/slide173.xml" Id="rId174" /><Relationship Type="http://schemas.openxmlformats.org/officeDocument/2006/relationships/slide" Target="slides/slide194.xml" Id="rId195" /><Relationship Type="http://schemas.openxmlformats.org/officeDocument/2006/relationships/slide" Target="slides/slide208.xml" Id="rId209" /><Relationship Type="http://schemas.openxmlformats.org/officeDocument/2006/relationships/slide" Target="slides/slide219.xml" Id="rId220" /><Relationship Type="http://schemas.openxmlformats.org/officeDocument/2006/relationships/slide" Target="slides/slide240.xml" Id="rId241" /><Relationship Type="http://schemas.openxmlformats.org/officeDocument/2006/relationships/slide" Target="slides/slide14.xml" Id="rId15" /><Relationship Type="http://schemas.openxmlformats.org/officeDocument/2006/relationships/slide" Target="slides/slide35.xml" Id="rId36" /><Relationship Type="http://schemas.openxmlformats.org/officeDocument/2006/relationships/slide" Target="slides/slide56.xml" Id="rId57" /><Relationship Type="http://schemas.openxmlformats.org/officeDocument/2006/relationships/slide" Target="slides/slide77.xml" Id="rId78" /><Relationship Type="http://schemas.openxmlformats.org/officeDocument/2006/relationships/slide" Target="slides/slide98.xml" Id="rId99" /><Relationship Type="http://schemas.openxmlformats.org/officeDocument/2006/relationships/slide" Target="slides/slide100.xml" Id="rId101" /><Relationship Type="http://schemas.openxmlformats.org/officeDocument/2006/relationships/slide" Target="slides/slide121.xml" Id="rId122" /><Relationship Type="http://schemas.openxmlformats.org/officeDocument/2006/relationships/slide" Target="slides/slide142.xml" Id="rId143" /><Relationship Type="http://schemas.openxmlformats.org/officeDocument/2006/relationships/slide" Target="slides/slide163.xml" Id="rId164" /><Relationship Type="http://schemas.openxmlformats.org/officeDocument/2006/relationships/slide" Target="slides/slide184.xml" Id="rId185" /><Relationship Type="http://schemas.openxmlformats.org/officeDocument/2006/relationships/slide" Target="slides/slide8.xml" Id="rId9" /><Relationship Type="http://schemas.openxmlformats.org/officeDocument/2006/relationships/slide" Target="slides/slide209.xml" Id="rId210" /><Relationship Type="http://schemas.openxmlformats.org/officeDocument/2006/relationships/slide" Target="slides/slide25.xml" Id="rId26" /><Relationship Type="http://schemas.openxmlformats.org/officeDocument/2006/relationships/slide" Target="slides/slide230.xml" Id="rId231" /><Relationship Type="http://schemas.openxmlformats.org/officeDocument/2006/relationships/presProps" Target="presProps.xml" Id="rId252" /><Relationship Type="http://schemas.openxmlformats.org/officeDocument/2006/relationships/slide" Target="slides/slide46.xml" Id="rId47" /><Relationship Type="http://schemas.openxmlformats.org/officeDocument/2006/relationships/slide" Target="slides/slide67.xml" Id="rId68" /><Relationship Type="http://schemas.openxmlformats.org/officeDocument/2006/relationships/slide" Target="slides/slide88.xml" Id="rId89" /><Relationship Type="http://schemas.openxmlformats.org/officeDocument/2006/relationships/slide" Target="slides/slide111.xml" Id="rId112" /><Relationship Type="http://schemas.openxmlformats.org/officeDocument/2006/relationships/slide" Target="slides/slide132.xml" Id="rId133" /><Relationship Type="http://schemas.openxmlformats.org/officeDocument/2006/relationships/slide" Target="slides/slide153.xml" Id="rId154" /><Relationship Type="http://schemas.openxmlformats.org/officeDocument/2006/relationships/slide" Target="slides/slide174.xml" Id="rId175" /><Relationship Type="http://schemas.openxmlformats.org/officeDocument/2006/relationships/slide" Target="slides/slide195.xml" Id="rId196" /><Relationship Type="http://schemas.openxmlformats.org/officeDocument/2006/relationships/slide" Target="slides/slide199.xml" Id="rId200" /><Relationship Type="http://schemas.openxmlformats.org/officeDocument/2006/relationships/slide" Target="slides/slide15.xml" Id="rId16" /><Relationship Type="http://schemas.openxmlformats.org/officeDocument/2006/relationships/slide" Target="slides/slide220.xml" Id="rId221" /><Relationship Type="http://schemas.openxmlformats.org/officeDocument/2006/relationships/slide" Target="slides/slide241.xml" Id="rId242" /><Relationship Type="http://schemas.openxmlformats.org/officeDocument/2006/relationships/slide" Target="slides/slide36.xml" Id="rId37" /><Relationship Type="http://schemas.openxmlformats.org/officeDocument/2006/relationships/slide" Target="slides/slide57.xml" Id="rId58" /><Relationship Type="http://schemas.openxmlformats.org/officeDocument/2006/relationships/slide" Target="slides/slide78.xml" Id="rId79" /><Relationship Type="http://schemas.openxmlformats.org/officeDocument/2006/relationships/slide" Target="slides/slide101.xml" Id="rId102" /><Relationship Type="http://schemas.openxmlformats.org/officeDocument/2006/relationships/slide" Target="slides/slide122.xml" Id="rId123" /><Relationship Type="http://schemas.openxmlformats.org/officeDocument/2006/relationships/slide" Target="slides/slide143.xml" Id="rId144" /><Relationship Type="http://schemas.openxmlformats.org/officeDocument/2006/relationships/slide" Target="slides/slide89.xml" Id="rId90" /><Relationship Type="http://schemas.openxmlformats.org/officeDocument/2006/relationships/slide" Target="slides/slide164.xml" Id="rId165" /><Relationship Type="http://schemas.openxmlformats.org/officeDocument/2006/relationships/slide" Target="slides/slide185.xml" Id="rId186" /><Relationship Type="http://schemas.openxmlformats.org/officeDocument/2006/relationships/slide" Target="slides/slide210.xml" Id="rId211" /><Relationship Type="http://schemas.openxmlformats.org/officeDocument/2006/relationships/slide" Target="slides/slide231.xml" Id="rId232" /><Relationship Type="http://schemas.openxmlformats.org/officeDocument/2006/relationships/viewProps" Target="viewProps.xml" Id="rId253" /><Relationship Type="http://schemas.openxmlformats.org/officeDocument/2006/relationships/slide" Target="slides/slide26.xml" Id="rId27" /><Relationship Type="http://schemas.openxmlformats.org/officeDocument/2006/relationships/slide" Target="slides/slide47.xml" Id="rId48" /><Relationship Type="http://schemas.openxmlformats.org/officeDocument/2006/relationships/slide" Target="slides/slide68.xml" Id="rId69" /><Relationship Type="http://schemas.openxmlformats.org/officeDocument/2006/relationships/slide" Target="slides/slide112.xml" Id="rId113" /><Relationship Type="http://schemas.openxmlformats.org/officeDocument/2006/relationships/slide" Target="slides/slide133.xml" Id="rId134" /><Relationship Type="http://schemas.openxmlformats.org/officeDocument/2006/relationships/slide" Target="slides/slide79.xml" Id="rId80" /><Relationship Type="http://schemas.openxmlformats.org/officeDocument/2006/relationships/slide" Target="slides/slide154.xml" Id="rId155" /><Relationship Type="http://schemas.openxmlformats.org/officeDocument/2006/relationships/slide" Target="slides/slide175.xml" Id="rId176" /><Relationship Type="http://schemas.openxmlformats.org/officeDocument/2006/relationships/slide" Target="slides/slide196.xml" Id="rId197" /><Relationship Type="http://schemas.openxmlformats.org/officeDocument/2006/relationships/slide" Target="slides/slide200.xml" Id="rId201" /><Relationship Type="http://schemas.openxmlformats.org/officeDocument/2006/relationships/slide" Target="slides/slide221.xml" Id="rId222" /><Relationship Type="http://schemas.openxmlformats.org/officeDocument/2006/relationships/slide" Target="slides/slide242.xml" Id="rId243" /><Relationship Type="http://schemas.openxmlformats.org/officeDocument/2006/relationships/slide" Target="slides/slide16.xml" Id="rId17" /><Relationship Type="http://schemas.openxmlformats.org/officeDocument/2006/relationships/slide" Target="slides/slide37.xml" Id="rId38" /><Relationship Type="http://schemas.openxmlformats.org/officeDocument/2006/relationships/slide" Target="slides/slide58.xml" Id="rId59" /><Relationship Type="http://schemas.openxmlformats.org/officeDocument/2006/relationships/slide" Target="slides/slide102.xml" Id="rId103" /><Relationship Type="http://schemas.openxmlformats.org/officeDocument/2006/relationships/slide" Target="slides/slide123.xml" Id="rId124" /><Relationship Type="http://schemas.openxmlformats.org/officeDocument/2006/relationships/slide" Target="slides/slide69.xml" Id="rId70" /><Relationship Type="http://schemas.openxmlformats.org/officeDocument/2006/relationships/slide" Target="slides/slide90.xml" Id="rId91" /><Relationship Type="http://schemas.openxmlformats.org/officeDocument/2006/relationships/slide" Target="slides/slide144.xml" Id="rId145" /><Relationship Type="http://schemas.openxmlformats.org/officeDocument/2006/relationships/slide" Target="slides/slide165.xml" Id="rId166" /><Relationship Type="http://schemas.openxmlformats.org/officeDocument/2006/relationships/slide" Target="slides/slide186.xml" Id="rId187" /><Relationship Type="http://schemas.openxmlformats.org/officeDocument/2006/relationships/slideMaster" Target="slideMasters/slideMaster1.xml" Id="rId1" /><Relationship Type="http://schemas.openxmlformats.org/officeDocument/2006/relationships/slide" Target="slides/slide211.xml" Id="rId212" /><Relationship Type="http://schemas.openxmlformats.org/officeDocument/2006/relationships/slide" Target="slides/slide232.xml" Id="rId233" /><Relationship Type="http://schemas.openxmlformats.org/officeDocument/2006/relationships/theme" Target="theme/theme1.xml" Id="rId254" /><Relationship Type="http://schemas.openxmlformats.org/officeDocument/2006/relationships/slide" Target="slides/slide27.xml" Id="rId28" /><Relationship Type="http://schemas.openxmlformats.org/officeDocument/2006/relationships/slide" Target="slides/slide48.xml" Id="rId49" /><Relationship Type="http://schemas.openxmlformats.org/officeDocument/2006/relationships/slide" Target="slides/slide113.xml" Id="rId114" /><Relationship Type="http://schemas.openxmlformats.org/officeDocument/2006/relationships/slide" Target="slides/slide59.xml" Id="rId60" /><Relationship Type="http://schemas.openxmlformats.org/officeDocument/2006/relationships/slide" Target="slides/slide80.xml" Id="rId81" /><Relationship Type="http://schemas.openxmlformats.org/officeDocument/2006/relationships/slide" Target="slides/slide134.xml" Id="rId135" /><Relationship Type="http://schemas.openxmlformats.org/officeDocument/2006/relationships/slide" Target="slides/slide155.xml" Id="rId156" /><Relationship Type="http://schemas.openxmlformats.org/officeDocument/2006/relationships/slide" Target="slides/slide176.xml" Id="rId177" /><Relationship Type="http://schemas.openxmlformats.org/officeDocument/2006/relationships/slide" Target="slides/slide197.xml" Id="rId198" /><Relationship Type="http://schemas.openxmlformats.org/officeDocument/2006/relationships/slide" Target="slides/slide201.xml" Id="rId202" /><Relationship Type="http://schemas.openxmlformats.org/officeDocument/2006/relationships/slide" Target="slides/slide222.xml" Id="rId223" /><Relationship Type="http://schemas.openxmlformats.org/officeDocument/2006/relationships/slide" Target="slides/slide243.xml" Id="rId244" /><Relationship Type="http://schemas.openxmlformats.org/officeDocument/2006/relationships/slide" Target="slides/slide17.xml" Id="rId18" /><Relationship Type="http://schemas.openxmlformats.org/officeDocument/2006/relationships/slide" Target="slides/slide38.xml" Id="rId39" /><Relationship Type="http://schemas.openxmlformats.org/officeDocument/2006/relationships/slide" Target="slides/slide49.xml" Id="rId50" /><Relationship Type="http://schemas.openxmlformats.org/officeDocument/2006/relationships/slide" Target="slides/slide103.xml" Id="rId104" /><Relationship Type="http://schemas.openxmlformats.org/officeDocument/2006/relationships/slide" Target="slides/slide124.xml" Id="rId125" /><Relationship Type="http://schemas.openxmlformats.org/officeDocument/2006/relationships/slide" Target="slides/slide145.xml" Id="rId146" /><Relationship Type="http://schemas.openxmlformats.org/officeDocument/2006/relationships/slide" Target="slides/slide166.xml" Id="rId167" /><Relationship Type="http://schemas.openxmlformats.org/officeDocument/2006/relationships/slide" Target="slides/slide187.xml" Id="rId188" /><Relationship Type="http://schemas.openxmlformats.org/officeDocument/2006/relationships/slide" Target="slides/slide70.xml" Id="rId71" /><Relationship Type="http://schemas.openxmlformats.org/officeDocument/2006/relationships/slide" Target="slides/slide91.xml" Id="rId92" /><Relationship Type="http://schemas.openxmlformats.org/officeDocument/2006/relationships/slide" Target="slides/slide212.xml" Id="rId213" /><Relationship Type="http://schemas.openxmlformats.org/officeDocument/2006/relationships/slide" Target="slides/slide233.xml" Id="rId234" /><Relationship Type="http://schemas.openxmlformats.org/officeDocument/2006/relationships/slide" Target="slides/slide1.xml" Id="rId2" /><Relationship Type="http://schemas.openxmlformats.org/officeDocument/2006/relationships/slide" Target="slides/slide28.xml" Id="rId29" /><Relationship Type="http://schemas.openxmlformats.org/officeDocument/2006/relationships/tableStyles" Target="tableStyles.xml" Id="rId255" /><Relationship Type="http://schemas.openxmlformats.org/officeDocument/2006/relationships/slide" Target="slides/slide39.xml" Id="rId40" /><Relationship Type="http://schemas.openxmlformats.org/officeDocument/2006/relationships/slide" Target="slides/slide114.xml" Id="rId115" /><Relationship Type="http://schemas.openxmlformats.org/officeDocument/2006/relationships/slide" Target="slides/slide135.xml" Id="rId136" /><Relationship Type="http://schemas.openxmlformats.org/officeDocument/2006/relationships/slide" Target="slides/slide156.xml" Id="rId157" /><Relationship Type="http://schemas.openxmlformats.org/officeDocument/2006/relationships/slide" Target="slides/slide177.xml" Id="rId178" /><Relationship Type="http://schemas.openxmlformats.org/officeDocument/2006/relationships/slide" Target="slides/slide60.xml" Id="rId61" /><Relationship Type="http://schemas.openxmlformats.org/officeDocument/2006/relationships/slide" Target="slides/slide81.xml" Id="rId82" /><Relationship Type="http://schemas.openxmlformats.org/officeDocument/2006/relationships/slide" Target="slides/slide198.xml" Id="rId199" /><Relationship Type="http://schemas.openxmlformats.org/officeDocument/2006/relationships/slide" Target="slides/slide202.xml" Id="rId203" /><Relationship Type="http://schemas.openxmlformats.org/officeDocument/2006/relationships/slide" Target="slides/slide18.xml" Id="rId19" /><Relationship Type="http://schemas.openxmlformats.org/officeDocument/2006/relationships/slide" Target="slides/slide223.xml" Id="rId224" /><Relationship Type="http://schemas.openxmlformats.org/officeDocument/2006/relationships/slide" Target="slides/slide244.xml" Id="rId245" /><Relationship Type="http://schemas.openxmlformats.org/officeDocument/2006/relationships/slide" Target="slides/slide29.xml" Id="rId30" /><Relationship Type="http://schemas.openxmlformats.org/officeDocument/2006/relationships/slide" Target="slides/slide104.xml" Id="rId105" /><Relationship Type="http://schemas.openxmlformats.org/officeDocument/2006/relationships/slide" Target="slides/slide125.xml" Id="rId126" /><Relationship Type="http://schemas.openxmlformats.org/officeDocument/2006/relationships/slide" Target="slides/slide146.xml" Id="rId147" /><Relationship Type="http://schemas.openxmlformats.org/officeDocument/2006/relationships/slide" Target="slides/slide167.xml" Id="rId168" /><Relationship Type="http://schemas.openxmlformats.org/officeDocument/2006/relationships/slide" Target="slides/slide50.xml" Id="rId51" /><Relationship Type="http://schemas.openxmlformats.org/officeDocument/2006/relationships/slide" Target="slides/slide71.xml" Id="rId72" /><Relationship Type="http://schemas.openxmlformats.org/officeDocument/2006/relationships/slide" Target="slides/slide92.xml" Id="rId93" /><Relationship Type="http://schemas.openxmlformats.org/officeDocument/2006/relationships/slide" Target="slides/slide188.xml" Id="rId189" /><Relationship Type="http://schemas.openxmlformats.org/officeDocument/2006/relationships/slide" Target="slides/slide2.xml" Id="rId3" /><Relationship Type="http://schemas.openxmlformats.org/officeDocument/2006/relationships/slide" Target="slides/slide213.xml" Id="rId214" /><Relationship Type="http://schemas.openxmlformats.org/officeDocument/2006/relationships/slide" Target="slides/slide234.xml" Id="rId235" /><Relationship Type="http://schemas.openxmlformats.org/officeDocument/2006/relationships/slide" Target="slides/slide115.xml" Id="rId116" /><Relationship Type="http://schemas.openxmlformats.org/officeDocument/2006/relationships/slide" Target="slides/slide136.xml" Id="rId137" /><Relationship Type="http://schemas.openxmlformats.org/officeDocument/2006/relationships/slide" Target="slides/slide157.xml" Id="rId158" /><Relationship Type="http://schemas.openxmlformats.org/officeDocument/2006/relationships/slide" Target="slides/slide19.xml" Id="rId20" /><Relationship Type="http://schemas.openxmlformats.org/officeDocument/2006/relationships/slide" Target="slides/slide40.xml" Id="rId41" /><Relationship Type="http://schemas.openxmlformats.org/officeDocument/2006/relationships/slide" Target="slides/slide61.xml" Id="rId62" /><Relationship Type="http://schemas.openxmlformats.org/officeDocument/2006/relationships/slide" Target="slides/slide82.xml" Id="rId83" /><Relationship Type="http://schemas.openxmlformats.org/officeDocument/2006/relationships/slide" Target="slides/slide178.xml" Id="rId179" /><Relationship Type="http://schemas.openxmlformats.org/officeDocument/2006/relationships/slide" Target="slides/slide189.xml" Id="rId190" /><Relationship Type="http://schemas.openxmlformats.org/officeDocument/2006/relationships/slide" Target="slides/slide203.xml" Id="rId204" /><Relationship Type="http://schemas.openxmlformats.org/officeDocument/2006/relationships/slide" Target="slides/slide224.xml" Id="rId225" /><Relationship Type="http://schemas.openxmlformats.org/officeDocument/2006/relationships/slide" Target="slides/slide245.xml" Id="rId246" /><Relationship Type="http://schemas.openxmlformats.org/officeDocument/2006/relationships/slide" Target="slides/slide105.xml" Id="rId106" /><Relationship Type="http://schemas.openxmlformats.org/officeDocument/2006/relationships/slide" Target="slides/slide126.xml" Id="rId127" /><Relationship Type="http://schemas.openxmlformats.org/officeDocument/2006/relationships/slide" Target="slides/slide9.xml" Id="rId10" /><Relationship Type="http://schemas.openxmlformats.org/officeDocument/2006/relationships/slide" Target="slides/slide30.xml" Id="rId31" /><Relationship Type="http://schemas.openxmlformats.org/officeDocument/2006/relationships/slide" Target="slides/slide51.xml" Id="rId52" /><Relationship Type="http://schemas.openxmlformats.org/officeDocument/2006/relationships/slide" Target="slides/slide72.xml" Id="rId73" /><Relationship Type="http://schemas.openxmlformats.org/officeDocument/2006/relationships/slide" Target="slides/slide93.xml" Id="rId94" /><Relationship Type="http://schemas.openxmlformats.org/officeDocument/2006/relationships/slide" Target="slides/slide147.xml" Id="rId148" /><Relationship Type="http://schemas.openxmlformats.org/officeDocument/2006/relationships/slide" Target="slides/slide168.xml" Id="rId169" /><Relationship Type="http://schemas.openxmlformats.org/officeDocument/2006/relationships/slide" Target="slides/slide3.xml" Id="rId4" /><Relationship Type="http://schemas.openxmlformats.org/officeDocument/2006/relationships/slide" Target="slides/slide179.xml" Id="rId180" /><Relationship Type="http://schemas.openxmlformats.org/officeDocument/2006/relationships/slide" Target="slides/slide214.xml" Id="rId215" /><Relationship Type="http://schemas.openxmlformats.org/officeDocument/2006/relationships/slide" Target="slides/slide235.xml" Id="rId236" /><Relationship Type="http://schemas.microsoft.com/office/2015/10/relationships/revisionInfo" Target="revisionInfo.xml" Id="rId25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9B68-B786-0185-A0F5-A4CB4321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35AD9-0DD9-2D27-773E-D8A2FAD5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435F1-C0EF-E9E6-F5AB-EE92346F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9AF7D-5161-C3D5-E6D1-87FB5911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5CDBE-42F4-95C8-0E98-6F77EAA5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0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78B1-3050-A27D-7DCB-CEE89358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AEF87-601A-242A-6082-89126AA4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73837-B09E-076A-B26C-F0FE5539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AE848-152C-030F-10E9-8B4535EA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6C00E-C249-AB78-DACE-F68D9254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DE267-2660-449A-833C-2129A7900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1A048-39A9-7BB5-2615-EB3BB483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FAD94-AE16-8691-6DB3-210EEF0A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E128E-0109-A349-9F50-4BCBBC48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93771-F46A-5015-3C31-E79BF756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9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6D94-7EF0-F5C7-3072-D73759C4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4DCC2-610F-766A-753B-F9CDBA25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46C01-F182-4F36-7924-65D6A3C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494B0-80C8-80B6-F470-5361AE71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32F66-F2ED-0F20-0BFA-23AA8EE5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81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0291-5118-F5AE-0B91-D35E2547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D69F1-EFD1-C07F-13D4-54686DF8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805A6-9CCB-B2E0-C827-362451BF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09B25-B753-681D-5CFC-15904E3F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86B2E-B96E-9A58-B11E-FD9D36C7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D4C96-41C5-C4DE-F462-A34FA68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F3057-3AFC-AA18-534F-4B663EFF4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7345D5-DB72-D892-2A6D-475EDC20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F57C38-9119-B351-E33B-D05BC50C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9F6C7-0BF7-E6C6-52ED-7D09E106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83BE8F-F3C4-56B7-AF5E-700D186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3F3DC-AC98-7E78-5123-F907E944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1AAB3A-1DD5-4FB8-DD9C-22188C2D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F626AA-59F7-1697-36FF-B145D6F2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8E89EE-853C-4D66-550F-F7643205E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0384CD-F5DD-E7D8-674F-79DD234D1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FA34A2-31A3-79CD-C6A6-68361DF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62456E-934E-CB0A-FD2B-3951581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929B4-67A0-D011-864D-EECFA275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F6A8-879E-CB74-09F2-11CBAF60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95AF55-2CBC-9C6A-439E-DF6ADCCF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F312B-E634-4BBD-16AE-6E1E96FF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F15A3-51DD-E884-133A-DD1B3E29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6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FD70B0-E688-4FD6-69DF-3B1DC1CD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6C844B-CFBE-F791-6A96-EC162A9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C92AFD-E016-D15D-23B4-194AC894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6F99B-6133-3B21-2994-C0AD2D62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73110-E5C1-761B-6BEA-FB71E9CE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3BF788-F0AC-A853-8C2F-A5554D12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5C9328-1C12-D9D1-C5FD-3C1B2474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296AA-2BAF-DF8C-BB3C-3502997B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DD4C9-CEAC-476B-97BA-51D5A9BA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60073-D7D0-A523-4816-6C1ADC77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D94EE-275A-576F-E0F6-266C90D16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5C01B3-49B6-1368-40A7-45B3035C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531CB-E1B8-25B3-D13D-8F031B72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7933F-6978-323C-922C-424983C1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B2E56-B894-7216-C382-0D0A18E2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5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4A6C12-7E3B-664F-5984-7890ABC0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F4513-8B82-D273-F9C1-FF6E1ADC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321EE-FEA7-5594-33C8-E7B77F51D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734C-1AB5-4825-A620-A9CA909BF896}" type="datetimeFigureOut">
              <a:rPr lang="pt-BR" smtClean="0"/>
              <a:t>12/08/2022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40768-E55B-BE93-B277-CCD7DCA5C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9A4CE-289F-FF32-F3B2-6009F2B5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B6D2-92CF-46C0-BC38-396E617E4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8ECFA-45C3-EA6A-B2A3-76FD9B39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412" y="1438835"/>
            <a:ext cx="10629176" cy="2387600"/>
          </a:xfrm>
        </p:spPr>
        <p:txBody>
          <a:bodyPr/>
          <a:lstStyle/>
          <a:p>
            <a:r>
              <a:rPr lang="pt-BR" b="1"/>
              <a:t>PROTOCOLO AJUSTE COLUNA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7943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1A92D-5E61-9140-05C7-933A3A9A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04" y="3065929"/>
            <a:ext cx="11494996" cy="1344706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tomei várias pílulas para dor, cheguei a usar até antidepressivos...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7569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F4BA7-99B9-B986-4B14-DF478024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129" y="2985248"/>
            <a:ext cx="6669742" cy="197671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com quase tudo certo para que eu fosse operada,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2147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CED8F-1EF4-70D6-F9CB-B1C12D54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535" y="3012141"/>
            <a:ext cx="7256929" cy="106231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marido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ainda assim, quis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uma segunda opinião sobre o assunto...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2978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35881-9D21-23F4-8894-7336DF05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395" y="2823884"/>
            <a:ext cx="5876364" cy="1922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“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Fernanda, vem aqui ver isso“ disse ele com um tom de surpresa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731731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2EB72-5A65-6E8A-8A4D-91367E78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716307"/>
            <a:ext cx="7516906" cy="1768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Passamos muito tempo na frente da tela do computador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naquele dia, vendo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relatos de um médico especialista 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nas costas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195407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703F6-7042-0AB9-A87A-D77C0588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1" y="2723029"/>
            <a:ext cx="8843682" cy="141194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havia livrado muitas pessoas de pílulas, injeções e até cirurgias em pacientes pelo mundo todo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2680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1ECAF-0CD4-DD1C-B274-E94AC7AF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789" y="2810435"/>
            <a:ext cx="7256929" cy="12371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Dan Whitman abriu nossos olhos para o que podia ser a salvação da minha 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5191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27F23-71BA-6EAF-7AF6-A49189B5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070" y="2702859"/>
            <a:ext cx="6517341" cy="145228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trabalho já havia sido publicado por mais de 50 revistas médicas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0737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C0E54-FEDC-0279-EE41-35BB7A04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708" y="2689412"/>
            <a:ext cx="8424583" cy="2003613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seu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currículo invejável, tendo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passado por várias pesquisas de biomecânica e ajudado vários atletas de diferentes esportes pelo mundo todo.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6468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62FE7-19E1-69AA-0A9E-1658E60D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542" y="2955563"/>
            <a:ext cx="8719444" cy="16695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marido e eu sabíamos que tínhamos que tentar algum contato </a:t>
            </a:r>
            <a:r>
              <a:rPr lang="pt-BR" sz="3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ele, e </a:t>
            </a:r>
            <a:r>
              <a:rPr lang="pt-BR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algumas semanas tentando finalmente conseguimos.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7768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C49B2-63E1-833E-F9F8-AFB8FFFA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46" y="3160058"/>
            <a:ext cx="10031507" cy="163381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sua recepcionista colocá-lo na linha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7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C3FD2-CDC2-3B28-C81F-799755A6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776" y="2931458"/>
            <a:ext cx="8332695" cy="1411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faziam me sentir como uma viciada em drogas... logo eu, uma mãe de família.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742978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2FE07-C4DD-DC52-EB23-F692849B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70" y="3146612"/>
            <a:ext cx="10968319" cy="1815353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depois de alguns minutos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conversa, 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falado do meu problema e mencionado a cirurgia que eu estava prestes a fazer...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6973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13FB0-C6F5-482B-64C0-0829B79C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240" y="3307978"/>
            <a:ext cx="8949017" cy="1169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Dan rapidamente me interrompe e diz...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5266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80BAA-DF17-9B87-DCBA-B0F2F24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3052483"/>
            <a:ext cx="9771529" cy="2205317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 pense em fazer isso. Colocarei você na lista e eu mesmo cuidarei disso na terça feira de manhã”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15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B7956-5FEC-53FE-5F12-12AF9A7A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7" y="2837329"/>
            <a:ext cx="9421906" cy="118334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Fiquei surpresa, 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mesmo tempo feliz que alguém poderia realmente me tirar daquela situação...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47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C1406-47D0-91F3-9FB4-1E69E676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860" y="2796988"/>
            <a:ext cx="8695764" cy="209774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marido e eu ficamos a semana inteira ansiosos para essa consulta, afinal ali se encontrava a minha última chance antes da cirurgia.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7899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F85B8-0AE1-A43C-F2A0-4FAEC749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2" y="2891625"/>
            <a:ext cx="10255624" cy="1506070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estava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nervosa, 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conseguia ficar quieta, minhas mãos tremiam e meu coração quase saia pela boca...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170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396A5-8D94-97F7-5680-E369514A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0" y="2743200"/>
            <a:ext cx="10954871" cy="161364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Faltando 3 dias para o dia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consulta,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 Thiago deixamos nossa filha Giovanna com a minha mãe e viajamos para Austrália.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2920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DB545-F873-B491-1C27-53719D85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3119717"/>
            <a:ext cx="10174941" cy="177501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 tudo ou nada.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2964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DB9CF-E0FF-F3B4-EED3-236566E0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588" y="2891119"/>
            <a:ext cx="7929282" cy="1909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endividamos, mas Thiago disse que aquilo seria pela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saúde. </a:t>
            </a:r>
          </a:p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partimos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117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483BC-C7D2-DC3F-1C2E-7DF09403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059" y="2931459"/>
            <a:ext cx="7687236" cy="151951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enfim, chegou o dia que eu me encontraria com o Dr. Dan e tudo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resolveria 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40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75033-22D5-48BA-025A-82F03D69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2675966"/>
            <a:ext cx="7673789" cy="264907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para piorar, eu acabei engordando 20kg porque eu não conseguia mais me exercitar...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710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7EECED-806C-5C0D-9113-9B2091D185AA}"/>
              </a:ext>
            </a:extLst>
          </p:cNvPr>
          <p:cNvSpPr txBox="1"/>
          <p:nvPr/>
        </p:nvSpPr>
        <p:spPr>
          <a:xfrm>
            <a:off x="2187442" y="2909216"/>
            <a:ext cx="7908509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me sentia tão confortável na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presença dele, enquanto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me explicava o real motivo das dores que eu vinha sentindo há tempos...</a:t>
            </a:r>
          </a:p>
        </p:txBody>
      </p:sp>
    </p:spTree>
    <p:extLst>
      <p:ext uri="{BB962C8B-B14F-4D97-AF65-F5344CB8AC3E}">
        <p14:creationId xmlns:p14="http://schemas.microsoft.com/office/powerpoint/2010/main" val="7465034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DD23EA-A375-B1C5-E3AB-50E4802604AF}"/>
              </a:ext>
            </a:extLst>
          </p:cNvPr>
          <p:cNvSpPr txBox="1"/>
          <p:nvPr/>
        </p:nvSpPr>
        <p:spPr>
          <a:xfrm>
            <a:off x="1609724" y="3092823"/>
            <a:ext cx="9672357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conforme o tempo passava eu acreditava ainda mais que todo aquele sofrimento estava prestes a acabar.</a:t>
            </a:r>
          </a:p>
        </p:txBody>
      </p:sp>
    </p:spTree>
    <p:extLst>
      <p:ext uri="{BB962C8B-B14F-4D97-AF65-F5344CB8AC3E}">
        <p14:creationId xmlns:p14="http://schemas.microsoft.com/office/powerpoint/2010/main" val="7015346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845773-B90A-A327-4C05-8254AAF90009}"/>
              </a:ext>
            </a:extLst>
          </p:cNvPr>
          <p:cNvSpPr txBox="1"/>
          <p:nvPr/>
        </p:nvSpPr>
        <p:spPr>
          <a:xfrm>
            <a:off x="1717861" y="3146612"/>
            <a:ext cx="91204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me explicou que o real motivo 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problema,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 devido ao acúmulo de um líquido branco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178865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3C64-666E-C6DF-F620-FCE792CE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4" y="3133164"/>
            <a:ext cx="10161494" cy="1344707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encontrava entre espaços da minha coluna vertebral e piorava cada vez mais a cada esforço que eu fazia...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6110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C5213C2-10EC-402B-EDEA-56203866E4EE}"/>
              </a:ext>
            </a:extLst>
          </p:cNvPr>
          <p:cNvSpPr txBox="1"/>
          <p:nvPr/>
        </p:nvSpPr>
        <p:spPr>
          <a:xfrm>
            <a:off x="2067486" y="3052482"/>
            <a:ext cx="879773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me chocou muito, eu nem fazia ideia de que existia essa possibilidade e nunca tinha ouvido falar.</a:t>
            </a:r>
          </a:p>
        </p:txBody>
      </p:sp>
    </p:spTree>
    <p:extLst>
      <p:ext uri="{BB962C8B-B14F-4D97-AF65-F5344CB8AC3E}">
        <p14:creationId xmlns:p14="http://schemas.microsoft.com/office/powerpoint/2010/main" val="25720817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1C29959-5611-D8AA-69F2-E35B85740C13}"/>
              </a:ext>
            </a:extLst>
          </p:cNvPr>
          <p:cNvSpPr txBox="1"/>
          <p:nvPr/>
        </p:nvSpPr>
        <p:spPr>
          <a:xfrm>
            <a:off x="964266" y="3160060"/>
            <a:ext cx="10640546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Tudo isso ocorria porque ao tentar forçar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 movimento, os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nervos pressionavam-se contra a medula espinhal</a:t>
            </a:r>
          </a:p>
        </p:txBody>
      </p:sp>
    </p:spTree>
    <p:extLst>
      <p:ext uri="{BB962C8B-B14F-4D97-AF65-F5344CB8AC3E}">
        <p14:creationId xmlns:p14="http://schemas.microsoft.com/office/powerpoint/2010/main" val="25656554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97F60-DE3A-F026-0837-735B0DD2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4" y="2971800"/>
            <a:ext cx="7404847" cy="20708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isso acabava me causando uma dor absurda e quase insuportável...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8360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7F07B29-4D42-BC45-4553-12FE9208C257}"/>
              </a:ext>
            </a:extLst>
          </p:cNvPr>
          <p:cNvSpPr txBox="1"/>
          <p:nvPr/>
        </p:nvSpPr>
        <p:spPr>
          <a:xfrm>
            <a:off x="0" y="3131034"/>
            <a:ext cx="12192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eu perguntei a ele... </a:t>
            </a:r>
          </a:p>
        </p:txBody>
      </p:sp>
    </p:spTree>
    <p:extLst>
      <p:ext uri="{BB962C8B-B14F-4D97-AF65-F5344CB8AC3E}">
        <p14:creationId xmlns:p14="http://schemas.microsoft.com/office/powerpoint/2010/main" val="30958379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878-9EF8-89C8-B919-3FB1EB06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5" y="2971800"/>
            <a:ext cx="92202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“Dr. Como eu posso acabar com isso? Como fazer para criar um espaço entre minha medula e os nervos?”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87105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BF4C35-41DC-CE32-F03D-DFACD2BFABF5}"/>
              </a:ext>
            </a:extLst>
          </p:cNvPr>
          <p:cNvSpPr txBox="1"/>
          <p:nvPr/>
        </p:nvSpPr>
        <p:spPr>
          <a:xfrm>
            <a:off x="2107826" y="3131034"/>
            <a:ext cx="8407773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sorriu e disse “essa é a pergunta do Milhão...</a:t>
            </a:r>
          </a:p>
        </p:txBody>
      </p:sp>
    </p:spTree>
    <p:extLst>
      <p:ext uri="{BB962C8B-B14F-4D97-AF65-F5344CB8AC3E}">
        <p14:creationId xmlns:p14="http://schemas.microsoft.com/office/powerpoint/2010/main" val="367748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5EFAB-95A0-FDE7-D15C-006DB3AD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998695"/>
            <a:ext cx="10632142" cy="16002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marido e eu estávamos constantemente brigando e isso acabou afetando muito a nossa relação e o nosso casamento.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0560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B7DCC5-AEAC-B64D-DD14-DE109E81757A}"/>
              </a:ext>
            </a:extLst>
          </p:cNvPr>
          <p:cNvSpPr txBox="1"/>
          <p:nvPr/>
        </p:nvSpPr>
        <p:spPr>
          <a:xfrm>
            <a:off x="2551582" y="3039036"/>
            <a:ext cx="7493372" cy="11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sente muita dor no seu musculo ilíaco, a famosa região lombar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490631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C161-3EA0-3922-A27F-2B21DD3D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163" y="2877672"/>
            <a:ext cx="7781365" cy="2164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esse musculo liga sua lombar as suas pernas, o que causa incomodo ao caminhar...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116632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DFDA72A-1AA9-8822-1BDD-EA900DB87A84}"/>
              </a:ext>
            </a:extLst>
          </p:cNvPr>
          <p:cNvSpPr txBox="1"/>
          <p:nvPr/>
        </p:nvSpPr>
        <p:spPr>
          <a:xfrm>
            <a:off x="2241737" y="3131034"/>
            <a:ext cx="803125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ficar sentada por muito tempo dirigindo... </a:t>
            </a:r>
          </a:p>
        </p:txBody>
      </p:sp>
    </p:spTree>
    <p:extLst>
      <p:ext uri="{BB962C8B-B14F-4D97-AF65-F5344CB8AC3E}">
        <p14:creationId xmlns:p14="http://schemas.microsoft.com/office/powerpoint/2010/main" val="9079323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4A7E4-8BF8-0744-EEB2-4A324948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953" y="2958352"/>
            <a:ext cx="7794812" cy="1546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trabalho ou fazendo qualquer coisa que envolva o funcionamento de suas costas.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6496493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A252375-9108-8044-AB2C-ED26F8A345DF}"/>
              </a:ext>
            </a:extLst>
          </p:cNvPr>
          <p:cNvSpPr txBox="1"/>
          <p:nvPr/>
        </p:nvSpPr>
        <p:spPr>
          <a:xfrm>
            <a:off x="762559" y="3227294"/>
            <a:ext cx="11030511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muito tempo isso foi uma pedra no sapato de alguns médicos</a:t>
            </a:r>
          </a:p>
        </p:txBody>
      </p:sp>
    </p:spTree>
    <p:extLst>
      <p:ext uri="{BB962C8B-B14F-4D97-AF65-F5344CB8AC3E}">
        <p14:creationId xmlns:p14="http://schemas.microsoft.com/office/powerpoint/2010/main" val="217478379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87D8C-F261-118B-42CB-9C7A9D39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12" y="3065929"/>
            <a:ext cx="10340788" cy="1815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e até hoje existem alguns que acreditam que para solucionar de vez o problema do paciente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deve optar por cirurgias...</a:t>
            </a:r>
            <a:endParaRPr lang="pt-BR" sz="32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528310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72C2384-83C0-F166-FFA7-BBB194DE3572}"/>
              </a:ext>
            </a:extLst>
          </p:cNvPr>
          <p:cNvSpPr txBox="1"/>
          <p:nvPr/>
        </p:nvSpPr>
        <p:spPr>
          <a:xfrm>
            <a:off x="2686049" y="2778892"/>
            <a:ext cx="7517983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Porém com o passar do tempo, as tecnologias e estudos evoluíram bastante e com isso percebi que há um “segredinho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...” 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9143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4253A2D-C97F-AB32-6E62-8973BE8E19EF}"/>
              </a:ext>
            </a:extLst>
          </p:cNvPr>
          <p:cNvSpPr txBox="1"/>
          <p:nvPr/>
        </p:nvSpPr>
        <p:spPr>
          <a:xfrm>
            <a:off x="2040591" y="2867564"/>
            <a:ext cx="850190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seguro e eficaz para a eliminação dessas dores por meio da estimulação do musculo ilíaco.</a:t>
            </a:r>
          </a:p>
        </p:txBody>
      </p:sp>
    </p:spTree>
    <p:extLst>
      <p:ext uri="{BB962C8B-B14F-4D97-AF65-F5344CB8AC3E}">
        <p14:creationId xmlns:p14="http://schemas.microsoft.com/office/powerpoint/2010/main" val="3579697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4476BA-4BE2-155F-6E32-EC34C9E20D01}"/>
              </a:ext>
            </a:extLst>
          </p:cNvPr>
          <p:cNvSpPr txBox="1"/>
          <p:nvPr/>
        </p:nvSpPr>
        <p:spPr>
          <a:xfrm>
            <a:off x="1448918" y="2890391"/>
            <a:ext cx="99810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sabia que essas vertebras são mais acionadas quando você está sentada do que quando você está em pé?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795145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DEE77EA-69E7-F371-1A83-47C8E01114A9}"/>
              </a:ext>
            </a:extLst>
          </p:cNvPr>
          <p:cNvSpPr txBox="1"/>
          <p:nvPr/>
        </p:nvSpPr>
        <p:spPr>
          <a:xfrm>
            <a:off x="2453036" y="2701929"/>
            <a:ext cx="7544720" cy="16498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isso ocorre pela posição e pressão que a sua coluna recebe quando você está sentada em uma cadeira de escritório, por exemplo...</a:t>
            </a:r>
            <a:endParaRPr lang="pt-BR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271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03D9E-530A-62B9-93E3-80D5B2B5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441" y="2783541"/>
            <a:ext cx="7169524" cy="1613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Perdemos nossa intimidade e eu estava com muito medo do nosso divórcio...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64188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3720235-4631-B220-BFC2-48FE282A6476}"/>
              </a:ext>
            </a:extLst>
          </p:cNvPr>
          <p:cNvSpPr txBox="1"/>
          <p:nvPr/>
        </p:nvSpPr>
        <p:spPr>
          <a:xfrm>
            <a:off x="2860861" y="3012141"/>
            <a:ext cx="6753785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começa com umas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aqui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outras ali, apenas como um incomodo</a:t>
            </a:r>
          </a:p>
        </p:txBody>
      </p:sp>
    </p:spTree>
    <p:extLst>
      <p:ext uri="{BB962C8B-B14F-4D97-AF65-F5344CB8AC3E}">
        <p14:creationId xmlns:p14="http://schemas.microsoft.com/office/powerpoint/2010/main" val="151674671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C2F5AA3-A4AD-10CD-7DA9-0075A077FD5F}"/>
              </a:ext>
            </a:extLst>
          </p:cNvPr>
          <p:cNvSpPr txBox="1"/>
          <p:nvPr/>
        </p:nvSpPr>
        <p:spPr>
          <a:xfrm>
            <a:off x="1676961" y="2526188"/>
            <a:ext cx="9358930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Entretanto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tempo ela pode se agravar cada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 mais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desenvolver para uma hernia de disco ou um problema crônico na região inferior de suas costas...</a:t>
            </a:r>
          </a:p>
        </p:txBody>
      </p:sp>
    </p:spTree>
    <p:extLst>
      <p:ext uri="{BB962C8B-B14F-4D97-AF65-F5344CB8AC3E}">
        <p14:creationId xmlns:p14="http://schemas.microsoft.com/office/powerpoint/2010/main" val="59605304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1B24B8B-1DB4-BF20-F14F-D6EA441706AC}"/>
              </a:ext>
            </a:extLst>
          </p:cNvPr>
          <p:cNvSpPr txBox="1"/>
          <p:nvPr/>
        </p:nvSpPr>
        <p:spPr>
          <a:xfrm>
            <a:off x="2605369" y="2985248"/>
            <a:ext cx="7439584" cy="1117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isso é apenas uma das formas de prejudicar sua linha posterior...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39868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36E0A-8D33-A36E-3CCF-9ED9861B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1" y="2998695"/>
            <a:ext cx="7566212" cy="2299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você também pode desenvolver isso por meio de exercícios sem boas técnicas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786061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DD0B93B-D54F-D367-A419-80B5A10A2BB8}"/>
              </a:ext>
            </a:extLst>
          </p:cNvPr>
          <p:cNvSpPr txBox="1"/>
          <p:nvPr/>
        </p:nvSpPr>
        <p:spPr>
          <a:xfrm>
            <a:off x="2321299" y="3119717"/>
            <a:ext cx="75494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dormir em uma posição desconfortável, estar acima do peso, dirigir, entre outros...”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838244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0BC3F8C-551E-3DA2-9884-4860A042C14F}"/>
              </a:ext>
            </a:extLst>
          </p:cNvPr>
          <p:cNvSpPr txBox="1"/>
          <p:nvPr/>
        </p:nvSpPr>
        <p:spPr>
          <a:xfrm>
            <a:off x="1758203" y="3039036"/>
            <a:ext cx="92683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toda essa explicação que Dr. Dan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fez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estava com muita raiva e decepcionada comigo mesma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8456791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07C757-847E-CA92-FE23-ED921C97237F}"/>
              </a:ext>
            </a:extLst>
          </p:cNvPr>
          <p:cNvSpPr txBox="1"/>
          <p:nvPr/>
        </p:nvSpPr>
        <p:spPr>
          <a:xfrm>
            <a:off x="951379" y="3052482"/>
            <a:ext cx="1062653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todos os métodos que tinha usado até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aquele momento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chegaram nem perto da causa do real problema</a:t>
            </a:r>
          </a:p>
        </p:txBody>
      </p:sp>
    </p:spTree>
    <p:extLst>
      <p:ext uri="{BB962C8B-B14F-4D97-AF65-F5344CB8AC3E}">
        <p14:creationId xmlns:p14="http://schemas.microsoft.com/office/powerpoint/2010/main" val="422435942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CD99724-B2CC-6B19-6B1C-D07181960836}"/>
              </a:ext>
            </a:extLst>
          </p:cNvPr>
          <p:cNvSpPr txBox="1"/>
          <p:nvPr/>
        </p:nvSpPr>
        <p:spPr>
          <a:xfrm>
            <a:off x="1771651" y="3106271"/>
            <a:ext cx="914736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eu tinha feito era só gastar dinheiro 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endividar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atrás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uma solução para aquele inferno...</a:t>
            </a:r>
          </a:p>
        </p:txBody>
      </p:sp>
    </p:spTree>
    <p:extLst>
      <p:ext uri="{BB962C8B-B14F-4D97-AF65-F5344CB8AC3E}">
        <p14:creationId xmlns:p14="http://schemas.microsoft.com/office/powerpoint/2010/main" val="41420273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D647F3-E6C8-F696-BCD9-BC35705D09B4}"/>
              </a:ext>
            </a:extLst>
          </p:cNvPr>
          <p:cNvSpPr txBox="1"/>
          <p:nvPr/>
        </p:nvSpPr>
        <p:spPr>
          <a:xfrm>
            <a:off x="2296085" y="3012142"/>
            <a:ext cx="788333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disse a ele que nunca tinha ouvido falar desse musculo ilíaco antes</a:t>
            </a:r>
          </a:p>
        </p:txBody>
      </p:sp>
    </p:spTree>
    <p:extLst>
      <p:ext uri="{BB962C8B-B14F-4D97-AF65-F5344CB8AC3E}">
        <p14:creationId xmlns:p14="http://schemas.microsoft.com/office/powerpoint/2010/main" val="26268411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E1239A-0016-1324-A893-83D6EFC0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3133164"/>
            <a:ext cx="7310718" cy="1694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não fazia ideia de que ele estava causando todo esse desconforto em mim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514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F6DA7-27B4-D180-2DCD-8B51293E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277" y="2877670"/>
            <a:ext cx="6456830" cy="134470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tendo a possibilidade da nossa amada filha crescer em um lar quebrado.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7459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B831ED-AB32-4C71-CF4A-C80BA9AA8420}"/>
              </a:ext>
            </a:extLst>
          </p:cNvPr>
          <p:cNvSpPr txBox="1"/>
          <p:nvPr/>
        </p:nvSpPr>
        <p:spPr>
          <a:xfrm>
            <a:off x="2179490" y="2996834"/>
            <a:ext cx="8249962" cy="162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ele me revelou que não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 eu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várias pessoas 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mundo todo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ainda não conheciam esse músculo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95067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0C42F8-EE9C-178B-3029-0C28C535939B}"/>
              </a:ext>
            </a:extLst>
          </p:cNvPr>
          <p:cNvSpPr txBox="1"/>
          <p:nvPr/>
        </p:nvSpPr>
        <p:spPr>
          <a:xfrm>
            <a:off x="2070006" y="3160059"/>
            <a:ext cx="8051987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pois a indústria farmacêutica anula quase todas as fontes de estudo sobre ele</a:t>
            </a:r>
          </a:p>
        </p:txBody>
      </p:sp>
    </p:spTree>
    <p:extLst>
      <p:ext uri="{BB962C8B-B14F-4D97-AF65-F5344CB8AC3E}">
        <p14:creationId xmlns:p14="http://schemas.microsoft.com/office/powerpoint/2010/main" val="866578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408A-9C79-D34E-27A9-FC0F29C9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3025588"/>
            <a:ext cx="10134600" cy="1223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eles continuem faturando milhões de dólares com a venda de pílulas e medicamentos para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na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6625109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F2501-2E6C-DABB-E6AF-BE962FA40E90}"/>
              </a:ext>
            </a:extLst>
          </p:cNvPr>
          <p:cNvSpPr txBox="1"/>
          <p:nvPr/>
        </p:nvSpPr>
        <p:spPr>
          <a:xfrm>
            <a:off x="3049121" y="3241224"/>
            <a:ext cx="609824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isso não mudaria tão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cedo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6642860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B5DF481-D228-CD78-FB8E-F13AF77B6953}"/>
              </a:ext>
            </a:extLst>
          </p:cNvPr>
          <p:cNvSpPr txBox="1"/>
          <p:nvPr/>
        </p:nvSpPr>
        <p:spPr>
          <a:xfrm>
            <a:off x="2134721" y="2877671"/>
            <a:ext cx="8125386" cy="163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as pessoas que possuem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problema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deveriam procurar se informar mais sobre como neutralizar essas dores por meio desse músculo</a:t>
            </a:r>
          </a:p>
        </p:txBody>
      </p:sp>
    </p:spTree>
    <p:extLst>
      <p:ext uri="{BB962C8B-B14F-4D97-AF65-F5344CB8AC3E}">
        <p14:creationId xmlns:p14="http://schemas.microsoft.com/office/powerpoint/2010/main" val="270251957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3D3D7AB-157D-11E2-9EB1-8EDEED3F2C8D}"/>
              </a:ext>
            </a:extLst>
          </p:cNvPr>
          <p:cNvSpPr txBox="1"/>
          <p:nvPr/>
        </p:nvSpPr>
        <p:spPr>
          <a:xfrm>
            <a:off x="3049121" y="3241224"/>
            <a:ext cx="609824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eu fiz a pergunta inevitável para o Dr. Dan...</a:t>
            </a:r>
          </a:p>
        </p:txBody>
      </p:sp>
    </p:spTree>
    <p:extLst>
      <p:ext uri="{BB962C8B-B14F-4D97-AF65-F5344CB8AC3E}">
        <p14:creationId xmlns:p14="http://schemas.microsoft.com/office/powerpoint/2010/main" val="8697467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D3B2F23-1025-CF87-5B0D-9D04CE61D8D3}"/>
              </a:ext>
            </a:extLst>
          </p:cNvPr>
          <p:cNvSpPr txBox="1"/>
          <p:nvPr/>
        </p:nvSpPr>
        <p:spPr>
          <a:xfrm>
            <a:off x="3049121" y="3241224"/>
            <a:ext cx="609824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“como eu posso tratar isso ??”</a:t>
            </a:r>
          </a:p>
        </p:txBody>
      </p:sp>
    </p:spTree>
    <p:extLst>
      <p:ext uri="{BB962C8B-B14F-4D97-AF65-F5344CB8AC3E}">
        <p14:creationId xmlns:p14="http://schemas.microsoft.com/office/powerpoint/2010/main" val="50741718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47D3DC-6C0C-0919-38AC-5C42B8C46A72}"/>
              </a:ext>
            </a:extLst>
          </p:cNvPr>
          <p:cNvSpPr txBox="1"/>
          <p:nvPr/>
        </p:nvSpPr>
        <p:spPr>
          <a:xfrm>
            <a:off x="2390214" y="2902706"/>
            <a:ext cx="7546740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boba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ele me diria que eu teria que passar por sessões dolorosas de massagem ou um jeito novo de quiropraxia </a:t>
            </a:r>
          </a:p>
        </p:txBody>
      </p:sp>
    </p:spTree>
    <p:extLst>
      <p:ext uri="{BB962C8B-B14F-4D97-AF65-F5344CB8AC3E}">
        <p14:creationId xmlns:p14="http://schemas.microsoft.com/office/powerpoint/2010/main" val="22797796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A1C4546-043E-1786-3BA4-4D3BA89C5DA7}"/>
              </a:ext>
            </a:extLst>
          </p:cNvPr>
          <p:cNvSpPr txBox="1"/>
          <p:nvPr/>
        </p:nvSpPr>
        <p:spPr>
          <a:xfrm>
            <a:off x="1301002" y="3307977"/>
            <a:ext cx="1027691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 foi muito mais simples e fácil do que eu esperava...</a:t>
            </a:r>
          </a:p>
        </p:txBody>
      </p:sp>
    </p:spTree>
    <p:extLst>
      <p:ext uri="{BB962C8B-B14F-4D97-AF65-F5344CB8AC3E}">
        <p14:creationId xmlns:p14="http://schemas.microsoft.com/office/powerpoint/2010/main" val="190426998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39A4175-958B-946D-CAC7-B2EC313A20A0}"/>
              </a:ext>
            </a:extLst>
          </p:cNvPr>
          <p:cNvSpPr txBox="1"/>
          <p:nvPr/>
        </p:nvSpPr>
        <p:spPr>
          <a:xfrm>
            <a:off x="1912283" y="2998694"/>
            <a:ext cx="87108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eu sabia que poderia confiar totalmente 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resposta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Dan era uma referência na área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64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D93D4-6E53-D030-C0EF-08F55466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944906"/>
            <a:ext cx="8794376" cy="201706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estava DESESPERADA para encontrar uma solução para esse inferno que eu estava vivendo...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68902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944D10-E861-3B14-CE6E-B537F0DC00EB}"/>
              </a:ext>
            </a:extLst>
          </p:cNvPr>
          <p:cNvSpPr txBox="1"/>
          <p:nvPr/>
        </p:nvSpPr>
        <p:spPr>
          <a:xfrm>
            <a:off x="2417108" y="3079376"/>
            <a:ext cx="764129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por muitos anos tratou de pacientes com os mesmos problemas que eu, e até piores...</a:t>
            </a:r>
          </a:p>
        </p:txBody>
      </p:sp>
    </p:spTree>
    <p:extLst>
      <p:ext uri="{BB962C8B-B14F-4D97-AF65-F5344CB8AC3E}">
        <p14:creationId xmlns:p14="http://schemas.microsoft.com/office/powerpoint/2010/main" val="171910849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5180550-4DBA-5FA7-63ED-544BF0D4C7A4}"/>
              </a:ext>
            </a:extLst>
          </p:cNvPr>
          <p:cNvSpPr txBox="1"/>
          <p:nvPr/>
        </p:nvSpPr>
        <p:spPr>
          <a:xfrm>
            <a:off x="2000250" y="3012142"/>
            <a:ext cx="87036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me passou um método que funciona através de uma técnica que alivia instantaneamente as dores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31077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B3DB10-3437-C433-0758-BF62FFDC7F30}"/>
              </a:ext>
            </a:extLst>
          </p:cNvPr>
          <p:cNvSpPr txBox="1"/>
          <p:nvPr/>
        </p:nvSpPr>
        <p:spPr>
          <a:xfrm>
            <a:off x="2605369" y="2971800"/>
            <a:ext cx="733200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se eu fizesse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constância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estaria melhor em até 28 dias ou menos!</a:t>
            </a:r>
          </a:p>
        </p:txBody>
      </p:sp>
    </p:spTree>
    <p:extLst>
      <p:ext uri="{BB962C8B-B14F-4D97-AF65-F5344CB8AC3E}">
        <p14:creationId xmlns:p14="http://schemas.microsoft.com/office/powerpoint/2010/main" val="235565280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5C822A4-1235-23AA-38C6-7656F8CDB96F}"/>
              </a:ext>
            </a:extLst>
          </p:cNvPr>
          <p:cNvSpPr txBox="1"/>
          <p:nvPr/>
        </p:nvSpPr>
        <p:spPr>
          <a:xfrm>
            <a:off x="2242297" y="3131034"/>
            <a:ext cx="8085044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Chamada de Liberação Espinhal 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Direcionada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838033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3D2CAC-14DE-5888-67E1-6C0DE45F9430}"/>
              </a:ext>
            </a:extLst>
          </p:cNvPr>
          <p:cNvSpPr txBox="1"/>
          <p:nvPr/>
        </p:nvSpPr>
        <p:spPr>
          <a:xfrm>
            <a:off x="991721" y="3106272"/>
            <a:ext cx="10424833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É a forma mais segura, fácil e eficaz que alivia a dor na costa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através de um processo de até 5 minutos.</a:t>
            </a:r>
          </a:p>
        </p:txBody>
      </p:sp>
    </p:spTree>
    <p:extLst>
      <p:ext uri="{BB962C8B-B14F-4D97-AF65-F5344CB8AC3E}">
        <p14:creationId xmlns:p14="http://schemas.microsoft.com/office/powerpoint/2010/main" val="233516685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6D46882-AC5F-24FA-FA09-0C140EB7137C}"/>
              </a:ext>
            </a:extLst>
          </p:cNvPr>
          <p:cNvSpPr txBox="1"/>
          <p:nvPr/>
        </p:nvSpPr>
        <p:spPr>
          <a:xfrm>
            <a:off x="712694" y="3227294"/>
            <a:ext cx="1108037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 livra de tratamentos com pílulas, injeções e também cirurgias...</a:t>
            </a:r>
          </a:p>
        </p:txBody>
      </p:sp>
    </p:spTree>
    <p:extLst>
      <p:ext uri="{BB962C8B-B14F-4D97-AF65-F5344CB8AC3E}">
        <p14:creationId xmlns:p14="http://schemas.microsoft.com/office/powerpoint/2010/main" val="5895635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F83E36-9F72-2F65-B62E-EA8540F2BA8B}"/>
              </a:ext>
            </a:extLst>
          </p:cNvPr>
          <p:cNvSpPr txBox="1"/>
          <p:nvPr/>
        </p:nvSpPr>
        <p:spPr>
          <a:xfrm>
            <a:off x="937931" y="3281082"/>
            <a:ext cx="10689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se fazer no conforto de sua casa sem estresse ou demora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3705198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43E5-4204-BEB6-C559-F91A167BA93F}"/>
              </a:ext>
            </a:extLst>
          </p:cNvPr>
          <p:cNvSpPr txBox="1"/>
          <p:nvPr/>
        </p:nvSpPr>
        <p:spPr>
          <a:xfrm>
            <a:off x="2040591" y="3133165"/>
            <a:ext cx="850190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tão indicado que até idosos de 70 e 80 anos já executaram e tiveram sucesso com essa fórmula.</a:t>
            </a:r>
          </a:p>
        </p:txBody>
      </p:sp>
    </p:spTree>
    <p:extLst>
      <p:ext uri="{BB962C8B-B14F-4D97-AF65-F5344CB8AC3E}">
        <p14:creationId xmlns:p14="http://schemas.microsoft.com/office/powerpoint/2010/main" val="9727344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ABB26ED-BB5E-3328-F1D2-E43E0404AE93}"/>
              </a:ext>
            </a:extLst>
          </p:cNvPr>
          <p:cNvSpPr txBox="1"/>
          <p:nvPr/>
        </p:nvSpPr>
        <p:spPr>
          <a:xfrm>
            <a:off x="1220319" y="2867564"/>
            <a:ext cx="1019623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de 30 segundos você começa a sentir alívios vindos direto da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lombar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 sua cadeia posterior.</a:t>
            </a:r>
          </a:p>
        </p:txBody>
      </p:sp>
    </p:spTree>
    <p:extLst>
      <p:ext uri="{BB962C8B-B14F-4D97-AF65-F5344CB8AC3E}">
        <p14:creationId xmlns:p14="http://schemas.microsoft.com/office/powerpoint/2010/main" val="19869701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3D4E99-0937-3521-B607-B2A71BBEDDAF}"/>
              </a:ext>
            </a:extLst>
          </p:cNvPr>
          <p:cNvSpPr txBox="1"/>
          <p:nvPr/>
        </p:nvSpPr>
        <p:spPr>
          <a:xfrm>
            <a:off x="1502709" y="2971800"/>
            <a:ext cx="960456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1 minuto executando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esses passos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 minhas costas terem uma melhora que eu não sentia há anos...</a:t>
            </a:r>
          </a:p>
        </p:txBody>
      </p:sp>
    </p:spTree>
    <p:extLst>
      <p:ext uri="{BB962C8B-B14F-4D97-AF65-F5344CB8AC3E}">
        <p14:creationId xmlns:p14="http://schemas.microsoft.com/office/powerpoint/2010/main" val="43902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A932F-D0D9-A987-FC74-94E52140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2864224"/>
            <a:ext cx="10833847" cy="154641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Procurei quiropraxia, massagens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terapêuticas, alongamentos, yoga, acupuntura e até injeções de corticoide...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87932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3222108-4B4F-5335-A435-348587C56289}"/>
              </a:ext>
            </a:extLst>
          </p:cNvPr>
          <p:cNvSpPr txBox="1"/>
          <p:nvPr/>
        </p:nvSpPr>
        <p:spPr>
          <a:xfrm>
            <a:off x="1623733" y="2985248"/>
            <a:ext cx="9308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 dias repetindo 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processo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 conseguia brincar com a minha filha novamente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4578934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A2E0A-2E24-1731-CADF-BB0FC0A1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3264460"/>
            <a:ext cx="10515600" cy="1952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marido e eu voltamos a ter nossos momentos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1679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A2C7569-5802-55C4-63F4-E850DB0A3E80}"/>
              </a:ext>
            </a:extLst>
          </p:cNvPr>
          <p:cNvSpPr txBox="1"/>
          <p:nvPr/>
        </p:nvSpPr>
        <p:spPr>
          <a:xfrm>
            <a:off x="3046880" y="3026071"/>
            <a:ext cx="609824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me reaproximei das minhas amigas, voltamos a caminhar...</a:t>
            </a:r>
          </a:p>
        </p:txBody>
      </p:sp>
    </p:spTree>
    <p:extLst>
      <p:ext uri="{BB962C8B-B14F-4D97-AF65-F5344CB8AC3E}">
        <p14:creationId xmlns:p14="http://schemas.microsoft.com/office/powerpoint/2010/main" val="183348175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C133795-3DA7-E9FB-F185-9B8B2EFDDE5D}"/>
              </a:ext>
            </a:extLst>
          </p:cNvPr>
          <p:cNvSpPr txBox="1"/>
          <p:nvPr/>
        </p:nvSpPr>
        <p:spPr>
          <a:xfrm>
            <a:off x="1946462" y="3119718"/>
            <a:ext cx="86094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poucos dias eu vi minha vida voltar a ser prazerosa para mim, retomei os hábitos saudáveis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5605651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91A671B-3905-4A16-BF9E-DA9682DF5583}"/>
              </a:ext>
            </a:extLst>
          </p:cNvPr>
          <p:cNvSpPr txBox="1"/>
          <p:nvPr/>
        </p:nvSpPr>
        <p:spPr>
          <a:xfrm>
            <a:off x="2134720" y="2985248"/>
            <a:ext cx="846156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exercícios contínuos que me fizeram perder os 20kg que eu tinha ganhado há um tempo atrás...</a:t>
            </a:r>
          </a:p>
        </p:txBody>
      </p:sp>
    </p:spTree>
    <p:extLst>
      <p:ext uri="{BB962C8B-B14F-4D97-AF65-F5344CB8AC3E}">
        <p14:creationId xmlns:p14="http://schemas.microsoft.com/office/powerpoint/2010/main" val="273125382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D38BE25-BAF8-BD8E-528A-A376FC5BA6DA}"/>
              </a:ext>
            </a:extLst>
          </p:cNvPr>
          <p:cNvSpPr txBox="1"/>
          <p:nvPr/>
        </p:nvSpPr>
        <p:spPr>
          <a:xfrm>
            <a:off x="2309532" y="2864223"/>
            <a:ext cx="7950574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não podia acreditar que eu finalmente estava livre de uma vez por todas daquela dor</a:t>
            </a:r>
          </a:p>
        </p:txBody>
      </p:sp>
    </p:spTree>
    <p:extLst>
      <p:ext uri="{BB962C8B-B14F-4D97-AF65-F5344CB8AC3E}">
        <p14:creationId xmlns:p14="http://schemas.microsoft.com/office/powerpoint/2010/main" val="96022413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506F3-C77C-4F73-5945-635558E3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65" y="3237566"/>
            <a:ext cx="10515600" cy="19395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daquele pesadelo que vivi por muito tempo...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570203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723942-4148-9A88-4A4B-B6A09F67E29A}"/>
              </a:ext>
            </a:extLst>
          </p:cNvPr>
          <p:cNvSpPr txBox="1"/>
          <p:nvPr/>
        </p:nvSpPr>
        <p:spPr>
          <a:xfrm>
            <a:off x="1946462" y="2810435"/>
            <a:ext cx="869016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assim, Dr. Dan me pediu para que toda semana eu realizasse esse movimento... </a:t>
            </a:r>
          </a:p>
        </p:txBody>
      </p:sp>
    </p:spTree>
    <p:extLst>
      <p:ext uri="{BB962C8B-B14F-4D97-AF65-F5344CB8AC3E}">
        <p14:creationId xmlns:p14="http://schemas.microsoft.com/office/powerpoint/2010/main" val="420164045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ADA36-2F31-2F29-D40A-EA6F6446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9" y="3264460"/>
            <a:ext cx="10515600" cy="1388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devido eu ter passado tanto tempo com esse problema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892501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5F9EE5-3EBD-E16F-1C47-A84F228110F6}"/>
              </a:ext>
            </a:extLst>
          </p:cNvPr>
          <p:cNvSpPr txBox="1"/>
          <p:nvPr/>
        </p:nvSpPr>
        <p:spPr>
          <a:xfrm>
            <a:off x="1785096" y="2604094"/>
            <a:ext cx="9142879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precisaria de algumas semanas para que o exercício de 5 minutos fosse ajustando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medula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não voltasse a sentir aquele incomodo terrível </a:t>
            </a:r>
          </a:p>
        </p:txBody>
      </p:sp>
    </p:spTree>
    <p:extLst>
      <p:ext uri="{BB962C8B-B14F-4D97-AF65-F5344CB8AC3E}">
        <p14:creationId xmlns:p14="http://schemas.microsoft.com/office/powerpoint/2010/main" val="36506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43F53-AA5F-2CF5-4095-A0D3F316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067" y="2904564"/>
            <a:ext cx="7914714" cy="1519517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Nada funcionava, 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só sentia as dores na costa ficarem cada vez piores e mais graves.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1166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9BDBB9E-F28E-8EE7-AC45-A44E31D86286}"/>
              </a:ext>
            </a:extLst>
          </p:cNvPr>
          <p:cNvSpPr txBox="1"/>
          <p:nvPr/>
        </p:nvSpPr>
        <p:spPr>
          <a:xfrm>
            <a:off x="2026583" y="3136612"/>
            <a:ext cx="8556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de ainda amanhecer com algumas dores...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361358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0234B-4448-66A3-A6A2-AFDB6301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4" y="2877672"/>
            <a:ext cx="7794812" cy="1949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lembrava do que o Dr. me dizia e logo executava </a:t>
            </a:r>
            <a:r>
              <a:rPr lang="pt-B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</a:t>
            </a:r>
            <a:r>
              <a:rPr lang="fr-CA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Ajuste Coluna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311345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7DC39C-C403-4B8E-B555-F232E0A4697B}"/>
              </a:ext>
            </a:extLst>
          </p:cNvPr>
          <p:cNvSpPr txBox="1"/>
          <p:nvPr/>
        </p:nvSpPr>
        <p:spPr>
          <a:xfrm>
            <a:off x="2335866" y="3131034"/>
            <a:ext cx="7520267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aliviava imediatamente as minhas dores</a:t>
            </a:r>
          </a:p>
        </p:txBody>
      </p:sp>
    </p:spTree>
    <p:extLst>
      <p:ext uri="{BB962C8B-B14F-4D97-AF65-F5344CB8AC3E}">
        <p14:creationId xmlns:p14="http://schemas.microsoft.com/office/powerpoint/2010/main" val="35662143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98B7503-E70E-B777-E648-61B45194CF54}"/>
              </a:ext>
            </a:extLst>
          </p:cNvPr>
          <p:cNvSpPr txBox="1"/>
          <p:nvPr/>
        </p:nvSpPr>
        <p:spPr>
          <a:xfrm>
            <a:off x="1475814" y="3131034"/>
            <a:ext cx="1053241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fui seguindo todo esse processo até me recuperar 100%</a:t>
            </a:r>
          </a:p>
        </p:txBody>
      </p:sp>
    </p:spTree>
    <p:extLst>
      <p:ext uri="{BB962C8B-B14F-4D97-AF65-F5344CB8AC3E}">
        <p14:creationId xmlns:p14="http://schemas.microsoft.com/office/powerpoint/2010/main" val="17099106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C7A9A79-35E9-28E6-9BB6-2DAE8D9DFE05}"/>
              </a:ext>
            </a:extLst>
          </p:cNvPr>
          <p:cNvSpPr txBox="1"/>
          <p:nvPr/>
        </p:nvSpPr>
        <p:spPr>
          <a:xfrm>
            <a:off x="1274108" y="2950911"/>
            <a:ext cx="10291799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finalmente me sentia no controle 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corpo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cada dia minhas costas iam ficando mais fortes e saudáveis...</a:t>
            </a:r>
          </a:p>
        </p:txBody>
      </p:sp>
    </p:spTree>
    <p:extLst>
      <p:ext uri="{BB962C8B-B14F-4D97-AF65-F5344CB8AC3E}">
        <p14:creationId xmlns:p14="http://schemas.microsoft.com/office/powerpoint/2010/main" val="186471143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1E3D14-BF99-0060-165A-CC8F12930103}"/>
              </a:ext>
            </a:extLst>
          </p:cNvPr>
          <p:cNvSpPr txBox="1"/>
          <p:nvPr/>
        </p:nvSpPr>
        <p:spPr>
          <a:xfrm>
            <a:off x="2429996" y="3012141"/>
            <a:ext cx="733200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postura mudou, meu peso diminuiu e eu me sentia melhor do que nunca...</a:t>
            </a:r>
          </a:p>
        </p:txBody>
      </p:sp>
    </p:spTree>
    <p:extLst>
      <p:ext uri="{BB962C8B-B14F-4D97-AF65-F5344CB8AC3E}">
        <p14:creationId xmlns:p14="http://schemas.microsoft.com/office/powerpoint/2010/main" val="378685737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257D4AD-6292-3F76-4FC7-9D7B2D5394CD}"/>
              </a:ext>
            </a:extLst>
          </p:cNvPr>
          <p:cNvSpPr txBox="1"/>
          <p:nvPr/>
        </p:nvSpPr>
        <p:spPr>
          <a:xfrm>
            <a:off x="1785097" y="3025589"/>
            <a:ext cx="9362514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Achei que nunca fosse sentir isso novamente por causa da minha idade, mas parece que eu estava errada.</a:t>
            </a:r>
          </a:p>
        </p:txBody>
      </p:sp>
    </p:spTree>
    <p:extLst>
      <p:ext uri="{BB962C8B-B14F-4D97-AF65-F5344CB8AC3E}">
        <p14:creationId xmlns:p14="http://schemas.microsoft.com/office/powerpoint/2010/main" val="4472286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69800D-4075-4C23-8C1B-A716A6EA75F6}"/>
              </a:ext>
            </a:extLst>
          </p:cNvPr>
          <p:cNvSpPr txBox="1"/>
          <p:nvPr/>
        </p:nvSpPr>
        <p:spPr>
          <a:xfrm>
            <a:off x="2659155" y="2604094"/>
            <a:ext cx="7345455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hoje, 6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meses depois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me sinto totalmente livre de qualquer dor e de qualquer desconforto que eu sentia antes</a:t>
            </a:r>
          </a:p>
        </p:txBody>
      </p:sp>
    </p:spTree>
    <p:extLst>
      <p:ext uri="{BB962C8B-B14F-4D97-AF65-F5344CB8AC3E}">
        <p14:creationId xmlns:p14="http://schemas.microsoft.com/office/powerpoint/2010/main" val="226342267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FDDD02-999F-C85E-D781-383E571DCF38}"/>
              </a:ext>
            </a:extLst>
          </p:cNvPr>
          <p:cNvSpPr txBox="1"/>
          <p:nvPr/>
        </p:nvSpPr>
        <p:spPr>
          <a:xfrm>
            <a:off x="1354789" y="2867564"/>
            <a:ext cx="10164857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quando há momentos que eu suspeito que irei sentir algo eu já aplico o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 novo e já corto o mal pela raiz...</a:t>
            </a:r>
          </a:p>
        </p:txBody>
      </p:sp>
    </p:spTree>
    <p:extLst>
      <p:ext uri="{BB962C8B-B14F-4D97-AF65-F5344CB8AC3E}">
        <p14:creationId xmlns:p14="http://schemas.microsoft.com/office/powerpoint/2010/main" val="167553270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2B60F-FC83-8899-ABB0-E4700F582B13}"/>
              </a:ext>
            </a:extLst>
          </p:cNvPr>
          <p:cNvSpPr txBox="1"/>
          <p:nvPr/>
        </p:nvSpPr>
        <p:spPr>
          <a:xfrm>
            <a:off x="3049121" y="3241224"/>
            <a:ext cx="609824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sinto extremamente saudável!</a:t>
            </a:r>
          </a:p>
        </p:txBody>
      </p:sp>
    </p:spTree>
    <p:extLst>
      <p:ext uri="{BB962C8B-B14F-4D97-AF65-F5344CB8AC3E}">
        <p14:creationId xmlns:p14="http://schemas.microsoft.com/office/powerpoint/2010/main" val="75571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B043-C236-8235-1D8D-B623B097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947" y="2823882"/>
            <a:ext cx="7974105" cy="164054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eu decidi ir ao médico e ver o que realmente estava acontecendo comigo...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05178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5F4B056-7CCD-D2FE-DA4B-BC13E169EE3E}"/>
              </a:ext>
            </a:extLst>
          </p:cNvPr>
          <p:cNvSpPr txBox="1"/>
          <p:nvPr/>
        </p:nvSpPr>
        <p:spPr>
          <a:xfrm>
            <a:off x="2175061" y="3227295"/>
            <a:ext cx="8286751" cy="1163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Tenho mais energia, sou mais ativa no trabalho, estou mais próxima da minha filha</a:t>
            </a:r>
          </a:p>
        </p:txBody>
      </p:sp>
    </p:spTree>
    <p:extLst>
      <p:ext uri="{BB962C8B-B14F-4D97-AF65-F5344CB8AC3E}">
        <p14:creationId xmlns:p14="http://schemas.microsoft.com/office/powerpoint/2010/main" val="118553763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94564-8347-FA7D-539B-C323A345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435" y="3012141"/>
            <a:ext cx="8386482" cy="2904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também voltei a ter momentos íntimos com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marido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quer saber...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307977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334349B-055B-05A6-323D-7840F28DDD0A}"/>
              </a:ext>
            </a:extLst>
          </p:cNvPr>
          <p:cNvSpPr txBox="1"/>
          <p:nvPr/>
        </p:nvSpPr>
        <p:spPr>
          <a:xfrm>
            <a:off x="3546662" y="3039036"/>
            <a:ext cx="548976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Porém, recentemente eu me questionei sobre uma coisa...</a:t>
            </a:r>
          </a:p>
        </p:txBody>
      </p:sp>
    </p:spTree>
    <p:extLst>
      <p:ext uri="{BB962C8B-B14F-4D97-AF65-F5344CB8AC3E}">
        <p14:creationId xmlns:p14="http://schemas.microsoft.com/office/powerpoint/2010/main" val="192873734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F7DBFB-0652-57EC-B97E-B362D9571CC6}"/>
              </a:ext>
            </a:extLst>
          </p:cNvPr>
          <p:cNvSpPr txBox="1"/>
          <p:nvPr/>
        </p:nvSpPr>
        <p:spPr>
          <a:xfrm>
            <a:off x="815979" y="2910696"/>
            <a:ext cx="11203915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Cerca de 46% das pessoas no Brasil possuem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na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única forma de se consultar com o Dr. Dan é indo até a Austrália </a:t>
            </a:r>
          </a:p>
        </p:txBody>
      </p:sp>
    </p:spTree>
    <p:extLst>
      <p:ext uri="{BB962C8B-B14F-4D97-AF65-F5344CB8AC3E}">
        <p14:creationId xmlns:p14="http://schemas.microsoft.com/office/powerpoint/2010/main" val="48760141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53DFC05-1F0E-7866-0DAC-144B4BB92A86}"/>
              </a:ext>
            </a:extLst>
          </p:cNvPr>
          <p:cNvSpPr txBox="1"/>
          <p:nvPr/>
        </p:nvSpPr>
        <p:spPr>
          <a:xfrm>
            <a:off x="2188510" y="2867564"/>
            <a:ext cx="847500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convenhamos, não é algo que todos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 fazer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realidade do nosso País...</a:t>
            </a:r>
          </a:p>
        </p:txBody>
      </p:sp>
    </p:spTree>
    <p:extLst>
      <p:ext uri="{BB962C8B-B14F-4D97-AF65-F5344CB8AC3E}">
        <p14:creationId xmlns:p14="http://schemas.microsoft.com/office/powerpoint/2010/main" val="271704922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A99094-D4F0-F433-BA19-90EDF665A6AC}"/>
              </a:ext>
            </a:extLst>
          </p:cNvPr>
          <p:cNvSpPr txBox="1"/>
          <p:nvPr/>
        </p:nvSpPr>
        <p:spPr>
          <a:xfrm>
            <a:off x="2215403" y="2743201"/>
            <a:ext cx="87170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Sabendo disso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enviei um e-mail perguntando ao Dr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tinha interesse em compartilhar online esse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único que havia me ensinado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9952929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BDEEF6-9493-7C66-D5B6-B76A3CBB6758}"/>
              </a:ext>
            </a:extLst>
          </p:cNvPr>
          <p:cNvSpPr txBox="1"/>
          <p:nvPr/>
        </p:nvSpPr>
        <p:spPr>
          <a:xfrm>
            <a:off x="2565026" y="3025589"/>
            <a:ext cx="772197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outras pessoas também pudessem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acesso</a:t>
            </a:r>
            <a:r>
              <a:rPr lang="fr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 adeus as dores nas costas</a:t>
            </a:r>
          </a:p>
        </p:txBody>
      </p:sp>
    </p:spTree>
    <p:extLst>
      <p:ext uri="{BB962C8B-B14F-4D97-AF65-F5344CB8AC3E}">
        <p14:creationId xmlns:p14="http://schemas.microsoft.com/office/powerpoint/2010/main" val="182835916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537B027-80CF-5195-E48E-31C9FBF6BFD5}"/>
              </a:ext>
            </a:extLst>
          </p:cNvPr>
          <p:cNvSpPr txBox="1"/>
          <p:nvPr/>
        </p:nvSpPr>
        <p:spPr>
          <a:xfrm>
            <a:off x="2584636" y="2931459"/>
            <a:ext cx="70972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Passou uns dia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retornou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dizendo que teve a mesma ideia que eu...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2968367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EF14DD7-3946-787E-F354-664BFD939BE6}"/>
              </a:ext>
            </a:extLst>
          </p:cNvPr>
          <p:cNvSpPr txBox="1"/>
          <p:nvPr/>
        </p:nvSpPr>
        <p:spPr>
          <a:xfrm>
            <a:off x="1664072" y="2810055"/>
            <a:ext cx="9695477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seria um prazer poder livrar outras pessoas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desse problema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devolvê-las a saúde que elas tanto almejam.</a:t>
            </a:r>
          </a:p>
        </p:txBody>
      </p:sp>
    </p:spTree>
    <p:extLst>
      <p:ext uri="{BB962C8B-B14F-4D97-AF65-F5344CB8AC3E}">
        <p14:creationId xmlns:p14="http://schemas.microsoft.com/office/powerpoint/2010/main" val="361700543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605842C-83DC-A008-0973-F778ED171191}"/>
              </a:ext>
            </a:extLst>
          </p:cNvPr>
          <p:cNvSpPr txBox="1"/>
          <p:nvPr/>
        </p:nvSpPr>
        <p:spPr>
          <a:xfrm>
            <a:off x="2417109" y="2891118"/>
            <a:ext cx="78564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Proto</a:t>
            </a:r>
            <a:r>
              <a:rPr lang="fr-CA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 Ajuste Coluna</a:t>
            </a:r>
            <a:r>
              <a:rPr lang="pt-BR"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 programa de ensino para neutralizar as dores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costa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através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uma técnica simples e efetiva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11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96673-69EF-E98F-77B1-370463FC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60059"/>
            <a:ext cx="12412756" cy="1139638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pt-BR" sz="3200" dirty="0"/>
              <a:t>O que eu vou te contar agora pode mudar sua vida para sempre...</a:t>
            </a:r>
          </a:p>
        </p:txBody>
      </p:sp>
    </p:spTree>
    <p:extLst>
      <p:ext uri="{BB962C8B-B14F-4D97-AF65-F5344CB8AC3E}">
        <p14:creationId xmlns:p14="http://schemas.microsoft.com/office/powerpoint/2010/main" val="262631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96795-0FF0-BDC0-D91F-9559CFC5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023" y="2756647"/>
            <a:ext cx="9327776" cy="186914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ser atendida pelo Dr. Roberto Campos, um grande especialista na área, eu não tive boas notícias...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8521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A3483FE-DAD5-E26F-8C8E-A95B2DB968F5}"/>
              </a:ext>
            </a:extLst>
          </p:cNvPr>
          <p:cNvSpPr txBox="1"/>
          <p:nvPr/>
        </p:nvSpPr>
        <p:spPr>
          <a:xfrm>
            <a:off x="1650625" y="2837329"/>
            <a:ext cx="95642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desenvolvida através de estudos por um dos principais nomes da área da saúde no mundo, o Dr. Dan Whitman.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0023812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ABBDE96-6E58-8A56-FA22-55F25AFB55F2}"/>
              </a:ext>
            </a:extLst>
          </p:cNvPr>
          <p:cNvSpPr txBox="1"/>
          <p:nvPr/>
        </p:nvSpPr>
        <p:spPr>
          <a:xfrm>
            <a:off x="1583392" y="2863294"/>
            <a:ext cx="9680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te dá instruções exatas de como eliminar para sempre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d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incômodos na</a:t>
            </a:r>
            <a:r>
              <a:rPr lang="fr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costas,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meio de um simples passo a passo que duram 5 minutos por dia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415477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52B5A7-8373-0113-D1C8-3D8A4730BDAD}"/>
              </a:ext>
            </a:extLst>
          </p:cNvPr>
          <p:cNvSpPr txBox="1"/>
          <p:nvPr/>
        </p:nvSpPr>
        <p:spPr>
          <a:xfrm>
            <a:off x="3049121" y="3241224"/>
            <a:ext cx="6098240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trazendo de volta a saúde do seu corpo 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em até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28 dias ou menos!</a:t>
            </a:r>
          </a:p>
        </p:txBody>
      </p:sp>
    </p:spTree>
    <p:extLst>
      <p:ext uri="{BB962C8B-B14F-4D97-AF65-F5344CB8AC3E}">
        <p14:creationId xmlns:p14="http://schemas.microsoft.com/office/powerpoint/2010/main" val="85188893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84DEDE1-5008-7999-DE95-0434A3E7CD73}"/>
              </a:ext>
            </a:extLst>
          </p:cNvPr>
          <p:cNvSpPr txBox="1"/>
          <p:nvPr/>
        </p:nvSpPr>
        <p:spPr>
          <a:xfrm>
            <a:off x="1025887" y="3140736"/>
            <a:ext cx="10321822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Um guia simples que te dá tudo o que você precisa</a:t>
            </a:r>
            <a:r>
              <a:rPr lang="fr-CA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, </a:t>
            </a:r>
            <a:r>
              <a:rPr lang="fr-CA" sz="32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além</a:t>
            </a:r>
            <a:r>
              <a:rPr lang="fr-CA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de</a:t>
            </a:r>
            <a:r>
              <a:rPr lang="fr-CA" sz="3200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fazer 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o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tratamento </a:t>
            </a:r>
            <a:r>
              <a:rPr lang="fr-CA" sz="3200" dirty="0" err="1">
                <a:latin typeface="Calibri"/>
                <a:ea typeface="Calibri" panose="020F0502020204030204" pitchFamily="34" charset="0"/>
                <a:cs typeface="Times New Roman"/>
              </a:rPr>
              <a:t>diretamente</a:t>
            </a:r>
            <a:r>
              <a:rPr lang="fr-CA" sz="3200" dirty="0"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do conforto de sua casa...</a:t>
            </a:r>
          </a:p>
        </p:txBody>
      </p:sp>
    </p:spTree>
    <p:extLst>
      <p:ext uri="{BB962C8B-B14F-4D97-AF65-F5344CB8AC3E}">
        <p14:creationId xmlns:p14="http://schemas.microsoft.com/office/powerpoint/2010/main" val="208947748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8A9A94A-7010-4794-BDBF-2B1B83A4F071}"/>
              </a:ext>
            </a:extLst>
          </p:cNvPr>
          <p:cNvSpPr txBox="1"/>
          <p:nvPr/>
        </p:nvSpPr>
        <p:spPr>
          <a:xfrm>
            <a:off x="2766732" y="3079377"/>
            <a:ext cx="6928597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necessidade de optar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quiropraxia,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pílulas, injeções e cirurgias</a:t>
            </a:r>
          </a:p>
        </p:txBody>
      </p:sp>
    </p:spTree>
    <p:extLst>
      <p:ext uri="{BB962C8B-B14F-4D97-AF65-F5344CB8AC3E}">
        <p14:creationId xmlns:p14="http://schemas.microsoft.com/office/powerpoint/2010/main" val="135779374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ABF2ABC-D5EF-EB83-E85F-FB18EDC3EA36}"/>
              </a:ext>
            </a:extLst>
          </p:cNvPr>
          <p:cNvSpPr txBox="1"/>
          <p:nvPr/>
        </p:nvSpPr>
        <p:spPr>
          <a:xfrm>
            <a:off x="1919568" y="2589717"/>
            <a:ext cx="8943372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o programa Número 1 do mundo chegando pela primeira vez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Brasil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atendendo os problemas de milhares de pessoas que possuem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1090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874F963-EDD9-F471-7A7D-5ADF24A84ABE}"/>
              </a:ext>
            </a:extLst>
          </p:cNvPr>
          <p:cNvSpPr txBox="1"/>
          <p:nvPr/>
        </p:nvSpPr>
        <p:spPr>
          <a:xfrm>
            <a:off x="2726392" y="3065930"/>
            <a:ext cx="704962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deixe me dizer o que você encontrará dentro deste passo a passo...</a:t>
            </a:r>
          </a:p>
        </p:txBody>
      </p:sp>
    </p:spTree>
    <p:extLst>
      <p:ext uri="{BB962C8B-B14F-4D97-AF65-F5344CB8AC3E}">
        <p14:creationId xmlns:p14="http://schemas.microsoft.com/office/powerpoint/2010/main" val="15996056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DDB8283-7A7D-624E-A8BC-13531D32D018}"/>
              </a:ext>
            </a:extLst>
          </p:cNvPr>
          <p:cNvSpPr txBox="1"/>
          <p:nvPr/>
        </p:nvSpPr>
        <p:spPr>
          <a:xfrm>
            <a:off x="1677519" y="1640541"/>
            <a:ext cx="9429752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guia direcionando cada movimento que você terá que fazer e para que ele serve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Quais horas do dia você deve realizar o movimento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Detalhes do que fazer e do que não fazer durante o tratamento</a:t>
            </a:r>
          </a:p>
        </p:txBody>
      </p:sp>
    </p:spTree>
    <p:extLst>
      <p:ext uri="{BB962C8B-B14F-4D97-AF65-F5344CB8AC3E}">
        <p14:creationId xmlns:p14="http://schemas.microsoft.com/office/powerpoint/2010/main" val="24117205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DA6F2FC-9909-A339-15AC-768C0A192A59}"/>
              </a:ext>
            </a:extLst>
          </p:cNvPr>
          <p:cNvSpPr txBox="1"/>
          <p:nvPr/>
        </p:nvSpPr>
        <p:spPr>
          <a:xfrm>
            <a:off x="1798543" y="1694331"/>
            <a:ext cx="9187703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Bônus te ensinando como acelerar o processo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Contém um “segredinho” a mais para a finalização do método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movimento de 30 segundos que aliviará sua dor no nervo ciático</a:t>
            </a:r>
          </a:p>
        </p:txBody>
      </p:sp>
    </p:spTree>
    <p:extLst>
      <p:ext uri="{BB962C8B-B14F-4D97-AF65-F5344CB8AC3E}">
        <p14:creationId xmlns:p14="http://schemas.microsoft.com/office/powerpoint/2010/main" val="250264768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ECDB4A0-6EAC-D681-B63D-774BEBC7394F}"/>
              </a:ext>
            </a:extLst>
          </p:cNvPr>
          <p:cNvSpPr txBox="1"/>
          <p:nvPr/>
        </p:nvSpPr>
        <p:spPr>
          <a:xfrm>
            <a:off x="1959908" y="2867564"/>
            <a:ext cx="895910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é o melhor modo de prevenir que você venha a ter graves complicações durante o resto de sua vida.</a:t>
            </a:r>
          </a:p>
        </p:txBody>
      </p:sp>
    </p:spTree>
    <p:extLst>
      <p:ext uri="{BB962C8B-B14F-4D97-AF65-F5344CB8AC3E}">
        <p14:creationId xmlns:p14="http://schemas.microsoft.com/office/powerpoint/2010/main" val="287111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ECCA7-9EF8-51B2-F424-CE7AEC25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736" y="2958354"/>
            <a:ext cx="6946527" cy="1748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Acabei descobrindo que as minhas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nas costas estavam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 grau elevado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04810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7B3D631-08A7-E142-5ABC-89F069C5564F}"/>
              </a:ext>
            </a:extLst>
          </p:cNvPr>
          <p:cNvSpPr txBox="1"/>
          <p:nvPr/>
        </p:nvSpPr>
        <p:spPr>
          <a:xfrm>
            <a:off x="875740" y="2867564"/>
            <a:ext cx="1044052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não falo só por mim, existem outras pessoas que já utilizaram esse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 tiverem resultados extraordinários</a:t>
            </a:r>
          </a:p>
        </p:txBody>
      </p:sp>
    </p:spTree>
    <p:extLst>
      <p:ext uri="{BB962C8B-B14F-4D97-AF65-F5344CB8AC3E}">
        <p14:creationId xmlns:p14="http://schemas.microsoft.com/office/powerpoint/2010/main" val="27520101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A88B1-8031-370E-2885-639B00C4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4" y="3129989"/>
            <a:ext cx="10515600" cy="207402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hoje podem confirmar isso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7045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C3E975B-9F9A-BE07-B298-1BB5B5B07A9F}"/>
              </a:ext>
            </a:extLst>
          </p:cNvPr>
          <p:cNvSpPr txBox="1"/>
          <p:nvPr/>
        </p:nvSpPr>
        <p:spPr>
          <a:xfrm>
            <a:off x="2080372" y="3133164"/>
            <a:ext cx="8690724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é o caso do Manuel, um senhor de 63 anos, de Minas Gerais e aposentado...</a:t>
            </a:r>
          </a:p>
        </p:txBody>
      </p:sp>
    </p:spTree>
    <p:extLst>
      <p:ext uri="{BB962C8B-B14F-4D97-AF65-F5344CB8AC3E}">
        <p14:creationId xmlns:p14="http://schemas.microsoft.com/office/powerpoint/2010/main" val="392963239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37492-CA86-E827-F03F-36BBCAFE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3039036"/>
            <a:ext cx="11008659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usou o </a:t>
            </a:r>
            <a:r>
              <a:rPr lang="pt-BR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</a:t>
            </a:r>
            <a:r>
              <a:rPr lang="fr-CA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Ajuste Coluna</a:t>
            </a:r>
            <a:r>
              <a:rPr lang="pt-BR"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dar um jeito nas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dores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o passo a passo que o Dr. Dan orientou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757353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A0F020-5503-1743-9C32-035F3AD9825B}"/>
              </a:ext>
            </a:extLst>
          </p:cNvPr>
          <p:cNvSpPr txBox="1"/>
          <p:nvPr/>
        </p:nvSpPr>
        <p:spPr>
          <a:xfrm>
            <a:off x="1032061" y="2501153"/>
            <a:ext cx="10756527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“Eu me sinto aliviado de ter descoberto esse método, por muito tempo eu reclamei das dores constantes que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sentia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 mesmo a minha cadeira de balanço conseguia me ajudar...</a:t>
            </a:r>
          </a:p>
        </p:txBody>
      </p:sp>
    </p:spTree>
    <p:extLst>
      <p:ext uri="{BB962C8B-B14F-4D97-AF65-F5344CB8AC3E}">
        <p14:creationId xmlns:p14="http://schemas.microsoft.com/office/powerpoint/2010/main" val="416720920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C3CA2C1-8263-6406-D5C5-E4E81E9A952A}"/>
              </a:ext>
            </a:extLst>
          </p:cNvPr>
          <p:cNvSpPr txBox="1"/>
          <p:nvPr/>
        </p:nvSpPr>
        <p:spPr>
          <a:xfrm>
            <a:off x="1439395" y="3092824"/>
            <a:ext cx="9313209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eu realizei os movimentos exatos do </a:t>
            </a:r>
            <a:r>
              <a:rPr lang="pt-BR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</a:t>
            </a:r>
            <a:r>
              <a:rPr lang="fr-CA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Ajuste Coluna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2386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28D83-00EE-47F5-CD63-34C9836D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94" y="3049307"/>
            <a:ext cx="10515600" cy="18992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fui percebendo uma grande melhora na região onde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incomodava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em pouco tempo eu já estava livre das dores!”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1786035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3F71C5-DD00-073B-AEF2-1A7551A3D076}"/>
              </a:ext>
            </a:extLst>
          </p:cNvPr>
          <p:cNvSpPr txBox="1"/>
          <p:nvPr/>
        </p:nvSpPr>
        <p:spPr>
          <a:xfrm>
            <a:off x="2416549" y="3039035"/>
            <a:ext cx="735890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 que falar da Dona Eunice? Uma senhora de 70 anos que mora em Brasília...</a:t>
            </a:r>
          </a:p>
        </p:txBody>
      </p:sp>
    </p:spTree>
    <p:extLst>
      <p:ext uri="{BB962C8B-B14F-4D97-AF65-F5344CB8AC3E}">
        <p14:creationId xmlns:p14="http://schemas.microsoft.com/office/powerpoint/2010/main" val="5278383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8EBD5-DBD8-A657-4139-D028C586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2" y="3025588"/>
            <a:ext cx="7243482" cy="1680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utilizou desse mesmo método e deu um fim nas suas dores lombares...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5569373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8E3A482-137C-56FB-77F3-551655F72E74}"/>
              </a:ext>
            </a:extLst>
          </p:cNvPr>
          <p:cNvSpPr txBox="1"/>
          <p:nvPr/>
        </p:nvSpPr>
        <p:spPr>
          <a:xfrm>
            <a:off x="1287555" y="2998694"/>
            <a:ext cx="1002142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“T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udo que eu fazia era ficar sentada 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inteiro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televisão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observa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netos brincarem na varanda...</a:t>
            </a:r>
          </a:p>
        </p:txBody>
      </p:sp>
    </p:spTree>
    <p:extLst>
      <p:ext uri="{BB962C8B-B14F-4D97-AF65-F5344CB8AC3E}">
        <p14:creationId xmlns:p14="http://schemas.microsoft.com/office/powerpoint/2010/main" val="77787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39E3C-EB64-07E4-E02C-4B202BCA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495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a minha medula espinhal estar totalmente inflamada por causa de anos e anos de má postura...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4895221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CFC9847-A5A6-7F7B-6AB9-04CC59835F3B}"/>
              </a:ext>
            </a:extLst>
          </p:cNvPr>
          <p:cNvSpPr txBox="1"/>
          <p:nvPr/>
        </p:nvSpPr>
        <p:spPr>
          <a:xfrm>
            <a:off x="856689" y="3065929"/>
            <a:ext cx="1099017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Sentia dores na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alguns anos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me tirava toda a vontade de fazer qualquer coisa que não fosse ficar sentada...</a:t>
            </a:r>
          </a:p>
        </p:txBody>
      </p:sp>
    </p:spTree>
    <p:extLst>
      <p:ext uri="{BB962C8B-B14F-4D97-AF65-F5344CB8AC3E}">
        <p14:creationId xmlns:p14="http://schemas.microsoft.com/office/powerpoint/2010/main" val="265797828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DBDFEBA-4E78-D01A-DD9B-8AAC635413BD}"/>
              </a:ext>
            </a:extLst>
          </p:cNvPr>
          <p:cNvSpPr txBox="1"/>
          <p:nvPr/>
        </p:nvSpPr>
        <p:spPr>
          <a:xfrm>
            <a:off x="1462367" y="3136612"/>
            <a:ext cx="9537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Até que fui apresentada a esse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 tudo mudou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0324529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1EA2B-E3D2-FF83-D551-6CE3482A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3106271"/>
            <a:ext cx="7203141" cy="1385047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apliquei tudo que me foi ensinado, todas as técnicas secretas do tratamento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5274179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1F64136-E12B-760E-34CF-17041257F3DD}"/>
              </a:ext>
            </a:extLst>
          </p:cNvPr>
          <p:cNvSpPr txBox="1"/>
          <p:nvPr/>
        </p:nvSpPr>
        <p:spPr>
          <a:xfrm>
            <a:off x="2530849" y="3106270"/>
            <a:ext cx="713030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poucas semanas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 estava andando pela casa de novo... </a:t>
            </a:r>
          </a:p>
        </p:txBody>
      </p:sp>
    </p:spTree>
    <p:extLst>
      <p:ext uri="{BB962C8B-B14F-4D97-AF65-F5344CB8AC3E}">
        <p14:creationId xmlns:p14="http://schemas.microsoft.com/office/powerpoint/2010/main" val="403758155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C795-35EA-0229-BD1A-600FD416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823" y="3039036"/>
            <a:ext cx="8292353" cy="17346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minha postura totalmente regulada e alívio instantâneo das dores. Valeu muito a pena!”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3781027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40E807C-3435-7850-A250-D9BBCABCAF3C}"/>
              </a:ext>
            </a:extLst>
          </p:cNvPr>
          <p:cNvSpPr txBox="1"/>
          <p:nvPr/>
        </p:nvSpPr>
        <p:spPr>
          <a:xfrm>
            <a:off x="1529604" y="3136612"/>
            <a:ext cx="9523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Natan, 45 anos, de Salvador-Bahia.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6976985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FEB50-7139-EB55-6B47-F5402237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" y="3079378"/>
            <a:ext cx="11465859" cy="1653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“Eu não acredito que finalmente estou livre daquelas malditas dores na costa, passei anos tentando resolver isso e nada funcionava...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718028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1D1F0A0-7D43-D3F8-C4B9-7A380FA42C1D}"/>
              </a:ext>
            </a:extLst>
          </p:cNvPr>
          <p:cNvSpPr txBox="1"/>
          <p:nvPr/>
        </p:nvSpPr>
        <p:spPr>
          <a:xfrm>
            <a:off x="2659155" y="3079375"/>
            <a:ext cx="72244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ajudou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fez retomar a rotina normalmente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3280496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A1EFE-0FBC-E8DD-01B0-D09E9E04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929" y="2931460"/>
            <a:ext cx="8830235" cy="1788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precisar parar para pôr uma bolsa de gelo ou me esticar na cadeira, que era o que eu fazia antes.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859228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CDD1CD0-AD74-0F80-E696-92F0E7D67836}"/>
              </a:ext>
            </a:extLst>
          </p:cNvPr>
          <p:cNvSpPr txBox="1"/>
          <p:nvPr/>
        </p:nvSpPr>
        <p:spPr>
          <a:xfrm>
            <a:off x="2678766" y="3159790"/>
            <a:ext cx="7428518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Indico para todos aqueles que tem o mesmo problema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eu</a:t>
            </a:r>
            <a:r>
              <a:rPr lang="fr-C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tinha!”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0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6CDB8-4DB4-C6CD-A665-B353A239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41" y="3008966"/>
            <a:ext cx="10515600" cy="207402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me levou a ter sérios problemas na coluna.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7794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7C4F4A5-6F3B-972A-55A1-C581E10BA240}"/>
              </a:ext>
            </a:extLst>
          </p:cNvPr>
          <p:cNvSpPr txBox="1"/>
          <p:nvPr/>
        </p:nvSpPr>
        <p:spPr>
          <a:xfrm>
            <a:off x="2551580" y="3119718"/>
            <a:ext cx="77354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Levando em consideração que uma sessão de quiropraxia hoje gira em torno de 300 reais,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7403942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93F6521-1E8E-8498-8DE1-CB8D85C70F07}"/>
              </a:ext>
            </a:extLst>
          </p:cNvPr>
          <p:cNvSpPr txBox="1"/>
          <p:nvPr/>
        </p:nvSpPr>
        <p:spPr>
          <a:xfrm>
            <a:off x="2293843" y="3052482"/>
            <a:ext cx="8181415" cy="110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massagens terapêuticas com horários apertados e custando em torno de 200 a 250 reais...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9011814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055FC5-394A-3D4E-3E01-86D4A24FC394}"/>
              </a:ext>
            </a:extLst>
          </p:cNvPr>
          <p:cNvSpPr txBox="1"/>
          <p:nvPr/>
        </p:nvSpPr>
        <p:spPr>
          <a:xfrm>
            <a:off x="3049121" y="3241224"/>
            <a:ext cx="609824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fora os remédios e injeções com preços absurdos atualmente...</a:t>
            </a:r>
          </a:p>
        </p:txBody>
      </p:sp>
    </p:spTree>
    <p:extLst>
      <p:ext uri="{BB962C8B-B14F-4D97-AF65-F5344CB8AC3E}">
        <p14:creationId xmlns:p14="http://schemas.microsoft.com/office/powerpoint/2010/main" val="230408449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EB51B5-0D1F-6E1C-EB6F-E575A7156759}"/>
              </a:ext>
            </a:extLst>
          </p:cNvPr>
          <p:cNvSpPr txBox="1"/>
          <p:nvPr/>
        </p:nvSpPr>
        <p:spPr>
          <a:xfrm>
            <a:off x="2874309" y="3012141"/>
            <a:ext cx="6767232" cy="11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apenas </a:t>
            </a:r>
            <a:r>
              <a:rPr lang="pt-BR" sz="3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97 reais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adquirir o </a:t>
            </a:r>
            <a:r>
              <a:rPr lang="pt-BR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</a:t>
            </a:r>
            <a:r>
              <a:rPr lang="fr-CA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Ajuste Coluna</a:t>
            </a:r>
            <a:r>
              <a:rPr lang="pt-BR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hoje</a:t>
            </a:r>
            <a:r>
              <a:rPr lang="fr-CA" sz="320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2094853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5AB2F7B-C105-1FC8-9CED-67CDDDFAE6C2}"/>
              </a:ext>
            </a:extLst>
          </p:cNvPr>
          <p:cNvSpPr txBox="1"/>
          <p:nvPr/>
        </p:nvSpPr>
        <p:spPr>
          <a:xfrm>
            <a:off x="2121274" y="3079375"/>
            <a:ext cx="8179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aproveitar esse preço único que irá </a:t>
            </a:r>
            <a:r>
              <a:rPr lang="pt-BR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AUMENTAR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daqui 24horas!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1004266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A6A4F-30AD-6750-9A0C-044317E8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159" y="3119719"/>
            <a:ext cx="8843682" cy="1250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à proporção que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gerar quando as pessoas tiverem acesso a essa informação valiosa...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1991479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C208EF9-6727-E302-F5C0-80747D0EB8BF}"/>
              </a:ext>
            </a:extLst>
          </p:cNvPr>
          <p:cNvSpPr txBox="1"/>
          <p:nvPr/>
        </p:nvSpPr>
        <p:spPr>
          <a:xfrm>
            <a:off x="870698" y="3065929"/>
            <a:ext cx="1101650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Lembrando que você terá uma garantia de </a:t>
            </a:r>
            <a:r>
              <a:rPr lang="pt-BR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dias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compra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se tiver insatisfeito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disso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devolveremos </a:t>
            </a:r>
            <a:r>
              <a:rPr lang="pt-BR" sz="320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dinheiro</a:t>
            </a:r>
            <a:r>
              <a:rPr lang="fr-CA" sz="320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32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316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4DB2C87-FC73-940B-DCB8-622985CEF2C3}"/>
              </a:ext>
            </a:extLst>
          </p:cNvPr>
          <p:cNvSpPr txBox="1"/>
          <p:nvPr/>
        </p:nvSpPr>
        <p:spPr>
          <a:xfrm>
            <a:off x="2477060" y="3146611"/>
            <a:ext cx="72378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seja rápido! Apenas </a:t>
            </a:r>
            <a:r>
              <a:rPr lang="pt-BR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HOJE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você poderá levar tudo isso por </a:t>
            </a:r>
            <a:r>
              <a:rPr lang="pt-BR" sz="3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97 reais</a:t>
            </a:r>
            <a:endParaRPr lang="pt-BR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84369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9E74008-18A2-01A4-5F0D-8E2B0886D896}"/>
              </a:ext>
            </a:extLst>
          </p:cNvPr>
          <p:cNvSpPr txBox="1"/>
          <p:nvPr/>
        </p:nvSpPr>
        <p:spPr>
          <a:xfrm>
            <a:off x="2524684" y="3160060"/>
            <a:ext cx="754716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esse prazo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24h</a:t>
            </a:r>
            <a:r>
              <a:rPr lang="fr-CA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retornará ao seu preço original e passará a custar </a:t>
            </a:r>
            <a:r>
              <a:rPr lang="pt-BR" sz="32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197 reais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58079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DE6BA74-64BA-1B0C-D704-FB84A1112C78}"/>
              </a:ext>
            </a:extLst>
          </p:cNvPr>
          <p:cNvSpPr txBox="1"/>
          <p:nvPr/>
        </p:nvSpPr>
        <p:spPr>
          <a:xfrm>
            <a:off x="2820520" y="3294529"/>
            <a:ext cx="7600951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você deve estar se perguntando...</a:t>
            </a:r>
          </a:p>
        </p:txBody>
      </p:sp>
    </p:spTree>
    <p:extLst>
      <p:ext uri="{BB962C8B-B14F-4D97-AF65-F5344CB8AC3E}">
        <p14:creationId xmlns:p14="http://schemas.microsoft.com/office/powerpoint/2010/main" val="199765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0EB8A-2503-3761-914F-631527FE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7225"/>
            <a:ext cx="10515600" cy="2369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E não parou por aí...</a:t>
            </a:r>
          </a:p>
        </p:txBody>
      </p:sp>
    </p:spTree>
    <p:extLst>
      <p:ext uri="{BB962C8B-B14F-4D97-AF65-F5344CB8AC3E}">
        <p14:creationId xmlns:p14="http://schemas.microsoft.com/office/powerpoint/2010/main" val="193865675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2901-6A93-8E43-D5E5-D54A5ABD1ECF}"/>
              </a:ext>
            </a:extLst>
          </p:cNvPr>
          <p:cNvSpPr txBox="1"/>
          <p:nvPr/>
        </p:nvSpPr>
        <p:spPr>
          <a:xfrm>
            <a:off x="1771650" y="3227294"/>
            <a:ext cx="10007973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“Tá, mas como eu posso adquirir esse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agora??”</a:t>
            </a:r>
          </a:p>
        </p:txBody>
      </p:sp>
    </p:spTree>
    <p:extLst>
      <p:ext uri="{BB962C8B-B14F-4D97-AF65-F5344CB8AC3E}">
        <p14:creationId xmlns:p14="http://schemas.microsoft.com/office/powerpoint/2010/main" val="166205077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0C2C787-2291-4D85-A018-6E82596B7754}"/>
              </a:ext>
            </a:extLst>
          </p:cNvPr>
          <p:cNvSpPr txBox="1"/>
          <p:nvPr/>
        </p:nvSpPr>
        <p:spPr>
          <a:xfrm>
            <a:off x="1933015" y="3281083"/>
            <a:ext cx="866326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muito SIMPLES e fácil! </a:t>
            </a:r>
          </a:p>
        </p:txBody>
      </p:sp>
    </p:spTree>
    <p:extLst>
      <p:ext uri="{BB962C8B-B14F-4D97-AF65-F5344CB8AC3E}">
        <p14:creationId xmlns:p14="http://schemas.microsoft.com/office/powerpoint/2010/main" val="3546910968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8CB61-15B8-5786-CF99-75434D60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429" y="3307976"/>
            <a:ext cx="7711888" cy="12236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 no botão abaixo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“comprar agora” e aproveite esse super desconto!!!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1026774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3EC882-B30C-E5A8-6777-93EA3C7D740C}"/>
              </a:ext>
            </a:extLst>
          </p:cNvPr>
          <p:cNvSpPr txBox="1"/>
          <p:nvPr/>
        </p:nvSpPr>
        <p:spPr>
          <a:xfrm>
            <a:off x="2275354" y="3281082"/>
            <a:ext cx="7641291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clicar neste botão</a:t>
            </a:r>
          </a:p>
        </p:txBody>
      </p:sp>
    </p:spTree>
    <p:extLst>
      <p:ext uri="{BB962C8B-B14F-4D97-AF65-F5344CB8AC3E}">
        <p14:creationId xmlns:p14="http://schemas.microsoft.com/office/powerpoint/2010/main" val="134047291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1CDBD-A553-4BF6-1833-BE3FD865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47" y="2944906"/>
            <a:ext cx="9421906" cy="1936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será encaminhado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página de pagamento com todos seus direitos e informações que você precisa...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278766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BC1409C-B537-90DE-5511-A40248B3DD37}"/>
              </a:ext>
            </a:extLst>
          </p:cNvPr>
          <p:cNvSpPr txBox="1"/>
          <p:nvPr/>
        </p:nvSpPr>
        <p:spPr>
          <a:xfrm>
            <a:off x="2618815" y="3267635"/>
            <a:ext cx="739924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seguro e com termos de privacidade!</a:t>
            </a:r>
          </a:p>
        </p:txBody>
      </p:sp>
    </p:spTree>
    <p:extLst>
      <p:ext uri="{BB962C8B-B14F-4D97-AF65-F5344CB8AC3E}">
        <p14:creationId xmlns:p14="http://schemas.microsoft.com/office/powerpoint/2010/main" val="145360457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564CB02-29DB-D70A-66EA-585267D5C2A9}"/>
              </a:ext>
            </a:extLst>
          </p:cNvPr>
          <p:cNvSpPr txBox="1"/>
          <p:nvPr/>
        </p:nvSpPr>
        <p:spPr>
          <a:xfrm>
            <a:off x="3049121" y="3241224"/>
            <a:ext cx="609824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Preencha com suas informações e...</a:t>
            </a:r>
          </a:p>
        </p:txBody>
      </p:sp>
    </p:spTree>
    <p:extLst>
      <p:ext uri="{BB962C8B-B14F-4D97-AF65-F5344CB8AC3E}">
        <p14:creationId xmlns:p14="http://schemas.microsoft.com/office/powerpoint/2010/main" val="161176940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9F3F319-8DDE-F448-20D4-0D9E8B8A68AB}"/>
              </a:ext>
            </a:extLst>
          </p:cNvPr>
          <p:cNvSpPr txBox="1"/>
          <p:nvPr/>
        </p:nvSpPr>
        <p:spPr>
          <a:xfrm>
            <a:off x="3049121" y="3241224"/>
            <a:ext cx="609824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efetuar a compra você recebe todo o conteúdo em instantes!</a:t>
            </a:r>
          </a:p>
        </p:txBody>
      </p:sp>
    </p:spTree>
    <p:extLst>
      <p:ext uri="{BB962C8B-B14F-4D97-AF65-F5344CB8AC3E}">
        <p14:creationId xmlns:p14="http://schemas.microsoft.com/office/powerpoint/2010/main" val="264243211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64F4554-DF00-F317-B976-F4A8C47A9FF3}"/>
              </a:ext>
            </a:extLst>
          </p:cNvPr>
          <p:cNvSpPr txBox="1"/>
          <p:nvPr/>
        </p:nvSpPr>
        <p:spPr>
          <a:xfrm>
            <a:off x="1809749" y="3415553"/>
            <a:ext cx="8799979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lembre-se se do que o Dr. Dan disse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8509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D1BA2-9935-159D-34D0-E02D99D7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59" y="3156884"/>
            <a:ext cx="10515600" cy="1751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Quanto mais tempo você demorar para decidir se funciona para você ou não mais difícil vai ser resolver o problema”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8848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ED6D6-9343-4288-5EF0-46087D62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135" y="2810435"/>
            <a:ext cx="6799729" cy="316482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após ter recebido essa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triste notícia, uma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ainda pior estava por vir...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13306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952CA50-3074-DF8E-AE03-4F547B3AFB46}"/>
              </a:ext>
            </a:extLst>
          </p:cNvPr>
          <p:cNvSpPr txBox="1"/>
          <p:nvPr/>
        </p:nvSpPr>
        <p:spPr>
          <a:xfrm>
            <a:off x="2565027" y="3254188"/>
            <a:ext cx="7695079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perca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 op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ortunidade e clique no botão abaixo deste vídeo!</a:t>
            </a:r>
          </a:p>
        </p:txBody>
      </p:sp>
    </p:spTree>
    <p:extLst>
      <p:ext uri="{BB962C8B-B14F-4D97-AF65-F5344CB8AC3E}">
        <p14:creationId xmlns:p14="http://schemas.microsoft.com/office/powerpoint/2010/main" val="304051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52D71-F7D9-1CAA-BF35-3A5DF6A2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50" y="2865662"/>
            <a:ext cx="11577917" cy="337521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teria que ser submetida a uma cirurgia de emergência para reverter essa situação em que eu me encontrava naquele momento.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05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E62FC-78CF-D187-7509-6C8626C9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3025588"/>
            <a:ext cx="11358283" cy="301214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médico, 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estava correndo sérios riscos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841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8D930-4760-1D14-A81F-DE5C1AE1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77671"/>
            <a:ext cx="9906000" cy="1586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parar em uma cadeira de rodas em alguns anos se não fizesse nada a respeito agora.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04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5B076-8C66-CEE7-E904-A534F37C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94" y="2783541"/>
            <a:ext cx="8861612" cy="3272397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Claro que ele me deu alguns dias para pensar, afinal, estávamos falando de uma cirurgia muito delicada...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8265B-5DBD-6488-2A6A-EC8D549B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996" y="3160060"/>
            <a:ext cx="8338487" cy="2015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ea typeface="Open Sans" panose="020B0604020202020204" pitchFamily="34" charset="0"/>
                <a:cs typeface="Open Sans" panose="020B0604020202020204" pitchFamily="34" charset="0"/>
              </a:rPr>
              <a:t>Não seria legal levantar da cama pela manhã e não sentir </a:t>
            </a:r>
            <a:r>
              <a:rPr lang="pt-BR" sz="3200">
                <a:effectLst/>
                <a:ea typeface="Open Sans" panose="020B0604020202020204" pitchFamily="34" charset="0"/>
                <a:cs typeface="Open Sans" panose="020B0604020202020204" pitchFamily="34" charset="0"/>
              </a:rPr>
              <a:t>mais aquelas terríveis dores nas costas</a:t>
            </a:r>
          </a:p>
        </p:txBody>
      </p:sp>
    </p:spTree>
    <p:extLst>
      <p:ext uri="{BB962C8B-B14F-4D97-AF65-F5344CB8AC3E}">
        <p14:creationId xmlns:p14="http://schemas.microsoft.com/office/powerpoint/2010/main" val="2664010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EF4B3-AC36-4627-969C-4D945BD5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318" y="2783541"/>
            <a:ext cx="7969624" cy="3877515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longos dias de conversas com minha família sobre essa possibilidade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907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8A64D-003C-622B-679F-9BAA58D1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24" y="3129990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já estava pronta para aceitar a proposta do Dr. Roberto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40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49C57-09DF-52CA-E079-72CAFF2F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6" y="2741341"/>
            <a:ext cx="7897313" cy="3771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Pesquisando mais sobre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assunto,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tentar entender melhor o que se passava comigo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73438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78A5C-5011-00EA-9D0F-5BAC9EBE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770095"/>
            <a:ext cx="8807823" cy="28238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descobri que em janeiro de 2020 foi feito um estudo na Universidade de Yale, nos Estados Unidos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03765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CE400-69FD-F51E-257F-42E04C9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600" y="2898139"/>
            <a:ext cx="8205580" cy="238599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dizia que aproximadamente 75% das pessoas tinham ou viriam a ter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dores nas costas ou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na coluna eventualmente...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794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8BDCC-E7DD-5EE3-16CD-A1328201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2" y="2944907"/>
            <a:ext cx="10080811" cy="246081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curioso é que eu já fazia parte dessa estatística há anos...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655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82F3A-607E-8623-4638-1DEB1BBF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106"/>
            <a:ext cx="10515600" cy="134788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ainda não havia percebido até eu ter que me submeter a essa situação deplorável.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51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6F886-D48F-E8C1-169D-86AF109E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659" y="2675965"/>
            <a:ext cx="7700682" cy="2151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Até que em um sábado à noite, meu marido Thiago estava navegando pela internet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35301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0F6E2-73AD-6C03-F5C9-2451843C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3119719"/>
            <a:ext cx="11497236" cy="22860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acabou se deparando com um vídeo de um Médico Australiano...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6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9BDD7-824A-50BD-BC75-E2AB99C7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88" y="2877670"/>
            <a:ext cx="7512423" cy="1559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falando sobre um curioso Protocolo para acabar de vez com os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nas costas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98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D9377F4-6C15-E30C-63B5-4D1817171ABD}"/>
              </a:ext>
            </a:extLst>
          </p:cNvPr>
          <p:cNvSpPr txBox="1"/>
          <p:nvPr/>
        </p:nvSpPr>
        <p:spPr>
          <a:xfrm>
            <a:off x="2468657" y="2890391"/>
            <a:ext cx="7522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ea typeface="Open Sans" panose="020B0604020202020204" pitchFamily="34" charset="0"/>
                <a:cs typeface="Open Sans" panose="020B0604020202020204" pitchFamily="34" charset="0"/>
              </a:rPr>
              <a:t>que até parece que um CAMINHÃO passou por cima de você na noite </a:t>
            </a:r>
            <a:r>
              <a:rPr lang="pt-BR" sz="3200">
                <a:effectLst/>
                <a:ea typeface="Open Sans" panose="020B0604020202020204" pitchFamily="34" charset="0"/>
                <a:cs typeface="Open Sans" panose="020B0604020202020204" pitchFamily="34" charset="0"/>
              </a:rPr>
              <a:t>anterior?!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4799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06B55-5EBE-570E-A83D-FE54DC4D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66" y="3126429"/>
            <a:ext cx="10323280" cy="163929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logo isso lhe despertou a atenção decidindo assim me chamar para dar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olhada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que ele havia encontrado…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24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BDCFA-F5F0-E331-06DA-D6EFBC5C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060" y="2891118"/>
            <a:ext cx="8009964" cy="174811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nós dois vimos ali um fio de esperança, uma luz no fim do túnel...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076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8DFB5-36D0-2846-63B4-1DD50BF8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20" y="3042335"/>
            <a:ext cx="8682655" cy="3019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Aquele médico chamava-se Dan Whitman, e ele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revelava ali, um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científico que durante anos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179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A9A6C-C246-FC75-7C4F-70545F08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920" y="3018231"/>
            <a:ext cx="8814547" cy="204395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mantido em segredo pela Industria Farmacêutica para evitar a queda de remédios mais lucrativos.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318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4E67B-09CD-E3EC-6BD5-E8E10477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00" y="3123015"/>
            <a:ext cx="7916047" cy="1687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Nele, falava da existência de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ilha distante, encontrada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meio do Oceano Pacífico...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8300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BBC84-EA06-8583-4D66-6995941C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2649070"/>
            <a:ext cx="8346141" cy="24742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habitantes de idades avançadas poderiam viver sem dores nas costas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coluna, fazendo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alguns movimentos de até 30 SEGUNDOS por dia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37537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0D871-332D-71ED-0744-2B3E8159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59" y="3121428"/>
            <a:ext cx="10515600" cy="113272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Estamos falando de pessoas com 35, 50, 60 e até 80 anos...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71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6833B-EA20-D89F-D159-E1A2AAB1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6" y="2796988"/>
            <a:ext cx="6804212" cy="173467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Coisa que homens e mulheres do mundo todo gostariam de saber.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091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56767-B16B-D0F6-4484-CB9CDB87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037" y="3135533"/>
            <a:ext cx="7226991" cy="1514867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Aquilo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mexeu comigo, 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me despertou um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interesse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790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40D4D-5534-938D-B9D2-CC2B99C6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820707"/>
            <a:ext cx="10515600" cy="19933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estava desesperada para saber como poderia voltar a ter um corpo saudável e retomar a minha vida como era antes...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9963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A58B1-6DE2-82B5-3FE4-E3EB0547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3" y="3092824"/>
            <a:ext cx="9359154" cy="200361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talvez, durante o trabalho...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4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C793F-439F-58B8-D310-93BAE363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258" y="3067367"/>
            <a:ext cx="7363702" cy="14003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claro que eu não faria isso de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qualquer jeito, pois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custava a minha saúde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11440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5210D-1979-77DC-A55A-6FC90988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953" y="2840690"/>
            <a:ext cx="6333566" cy="1475815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isso, quis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pesquisar mais a fundo sobre o que havia encontrado.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587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73DB1-6AC1-F9B7-2A51-7C89D7E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29" y="2783541"/>
            <a:ext cx="11243983" cy="1788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Até que eu li sobre o </a:t>
            </a:r>
            <a:r>
              <a:rPr lang="pt-BR" sz="35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35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Ajuste Coluna, </a:t>
            </a:r>
            <a:r>
              <a:rPr lang="pt-BR" sz="3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me deparei com o que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viria ser</a:t>
            </a:r>
            <a:r>
              <a:rPr lang="pt-BR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solução dos meus problemas...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48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7ABC6-80F5-15C6-7C9E-C196922B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224" y="2904564"/>
            <a:ext cx="8211670" cy="104887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Parecia diferente de tudo que eu já havia visto antes, era simples, direto e melhor ainda...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69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36874-562F-90D8-B956-ED81AFB0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117" y="3133164"/>
            <a:ext cx="6409765" cy="118334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 100% natural e com garantia de melhorias com 24 dias de uso.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872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61594-41BD-A9C5-2A41-B6515600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448" y="2998695"/>
            <a:ext cx="7531749" cy="158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falava sobre alguns movimentos específicos de 30 segundos por dia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51861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B5185-1047-D065-18DD-BF89C2DF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265" y="2716307"/>
            <a:ext cx="9433112" cy="1842246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aliviavam a dor instantaneamente e aos poucos iria neutralizar totalmente o que eu vinha sentindo...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018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432CE-2E67-FF84-BA7B-D200839F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06" y="2891118"/>
            <a:ext cx="10040471" cy="2299446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decidi experimentar, afinal eu não tinha mais nada a perder e estava prestes a aceitar o procedimento cirúrgico.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903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BBAFF-0407-23C4-B2DC-32375B0A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841" y="2864224"/>
            <a:ext cx="7920317" cy="2747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eu comecei a ter melhoras consideráveis aplicando o que tinha aprendido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19032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67694-D1ED-0D94-FADB-96186CC7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188" y="2837330"/>
            <a:ext cx="7431741" cy="1438834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poucos dias,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já conseguia fazer algumas coisas que eu não fazia HÁ ANOS...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19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B7CA-8E6F-E0CB-A7B8-F87910E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39" y="2864223"/>
            <a:ext cx="10551460" cy="2662518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não sentir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aquele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incomodo na lombar após ficar muito tempo sentada em uma cadeira de escritório??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746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5BCC0-8440-67DD-DE7B-65C16587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2" y="3146611"/>
            <a:ext cx="10605247" cy="1713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me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abaixar para pegar algum objeto ou até mesmo brincar com a minha filha no chão da minha casa...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309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E6B3E-21CA-5571-F422-5F1CEE9F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70" y="3089648"/>
            <a:ext cx="10515600" cy="1455457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coisa que ela sempre gostou muito de fazer.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22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74858-0B05-E09B-D5BC-C07A0C38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2971799"/>
            <a:ext cx="8077199" cy="1353017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logo percebi que aquilo resolveria todos os meus problemas em um prazo ridículo...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915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91173-BBBC-E2C3-3C25-937D9DEA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2763370"/>
            <a:ext cx="11089341" cy="133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mesmo precisar daquelas pílulas que eu odiava tomar, ou as sessões longas de quiropraxia e aquela coisa chata de yoga...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01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E3449-0534-E8F5-B3BC-38EBBD87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081" y="3035674"/>
            <a:ext cx="8396568" cy="1969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Eu finalmente estava me sentindo bem de novo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9350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A910D-CEA8-B2E9-13C4-20F4E10C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57" y="2998695"/>
            <a:ext cx="8507507" cy="190948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quis continuar cada vez mais com esse processo que devolveu o meu bem-estar e minha saúde.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3515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62F6B-4B85-734C-61E2-B204F8E8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27" y="2793774"/>
            <a:ext cx="12070891" cy="2175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Esse </a:t>
            </a:r>
            <a:r>
              <a:rPr lang="pt-BR" sz="3200" dirty="0">
                <a:latin typeface="Calibri"/>
                <a:ea typeface="Calibri" panose="020F0502020204030204" pitchFamily="34" charset="0"/>
                <a:cs typeface="Times New Roman"/>
              </a:rPr>
              <a:t>Protocol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o é tão incrível que atletas de </a:t>
            </a:r>
            <a:r>
              <a:rPr lang="pt-BR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Futebol, Natação, Basquete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e até mesmo </a:t>
            </a:r>
            <a:r>
              <a:rPr lang="pt-BR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Lutadores de MMA </a:t>
            </a:r>
            <a:r>
              <a:rPr lang="pt-BR" sz="32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usam em suas preparações para alcançarem a sua melhor versão e um melhor desempenho...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6123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80CD9-5D5D-6A10-21F0-E77A92CC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82" y="2985247"/>
            <a:ext cx="7687235" cy="1129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mais revoltante é que as indústrias de remédio omitem essas informações...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62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DFDFC-D3AE-B9FB-E6CB-D0B6F32F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70" y="2874495"/>
            <a:ext cx="10515600" cy="1751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diminuiria em massa a venda de medicamentos para dor como ibuprofeno, 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tylenol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diclofenaco, entre outros...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783513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8913-D2D3-2401-C796-A3860F4F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48" y="2896700"/>
            <a:ext cx="10990645" cy="158883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era exatamente o que eu usava quando não estava mais suportando, porém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nunca resolvia diretamente o meu problema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5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518DF-4E9A-F83B-90C8-C4127E7C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531" y="3077789"/>
            <a:ext cx="10515600" cy="7024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É, infelizmente eu sei bem como é isso...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882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5BBDE-81AE-B3C1-AC8C-F74FAE60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1" y="2978523"/>
            <a:ext cx="6396318" cy="90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O NERVO CIÁTICO! </a:t>
            </a:r>
          </a:p>
        </p:txBody>
      </p:sp>
    </p:spTree>
    <p:extLst>
      <p:ext uri="{BB962C8B-B14F-4D97-AF65-F5344CB8AC3E}">
        <p14:creationId xmlns:p14="http://schemas.microsoft.com/office/powerpoint/2010/main" val="246280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88207-7EB1-6010-8C4D-B334A064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35" y="2796988"/>
            <a:ext cx="7028329" cy="15143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esse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pequeno exercício, eu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consegui retomar a minha rotina em poucos dias...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641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F29B6-C6E2-715D-AF8D-322F9C33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2796988"/>
            <a:ext cx="11533095" cy="122368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sentia mais dor ao dirigir, nem ao ficar sentada em lugares por muito tempo, como no trabalho, e isso já foi um grande diferencial no início.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6060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379BF-D242-F426-F9D5-DDC5485E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507" y="2926019"/>
            <a:ext cx="8498542" cy="100596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nem sempre fui assim, aliás eu costumava ser uma pessoa bem ativa quando mais nova...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177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9A907-8D0C-EBD8-C0DE-8C96871F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315" y="2904565"/>
            <a:ext cx="7872132" cy="195358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pai sempre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incentivou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praticar esportes quando criança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64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31D77-4E7D-3ACF-5910-71D487F6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222" y="3186952"/>
            <a:ext cx="8601635" cy="174811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na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adolescência, até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cheguei a entrar para o time de vôlei da faculdade.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8312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3374B-5BDD-6241-DA7E-F074A905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341" y="2823883"/>
            <a:ext cx="9063318" cy="1492624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Porém, mais tarde eu me casei, construí minha família e aos poucos fui abandonando esses hábitos...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7817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984B7-EDDE-4CFF-CF43-17BF0D0D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237"/>
            <a:ext cx="10515600" cy="1186516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sabe...</a:t>
            </a:r>
          </a:p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caminhos da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9188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CB68D-EB56-F529-96E9-817F77EF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582" y="2864225"/>
            <a:ext cx="6772835" cy="1479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alguns meses, mesmo com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anos eu me sentia como uma senhora de 80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0545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6F741-EFC4-300F-FFF0-77E98EC4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0" y="3008966"/>
            <a:ext cx="10515600" cy="1428563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Acordava pela manhã sempre com dores na lombar...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40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89FE1-8FB6-0854-F150-0E544D57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800" y="2878179"/>
            <a:ext cx="7676706" cy="19516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muito tempo essas dores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 nas costas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fizeram da minha vida um pesadelo...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110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58F5A-F834-89AD-4D7C-306B1FEB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65" y="3039034"/>
            <a:ext cx="9825318" cy="1465729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conseguia me agachar para pegar coisas do chão...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0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9C33F-C743-90F9-09D1-8C67837A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0" y="2891118"/>
            <a:ext cx="7429500" cy="12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 caminhar mais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podia,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sentia uma dor terrível que ia da nuca até os pés.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775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939F8-5856-56F9-4E19-8729E542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029" y="2810435"/>
            <a:ext cx="9031941" cy="154641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Sempre que eu tentava fazer alguma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coisa diferente,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parecia que uma faca entrava pela minha coluna.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8109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3E5A1-616C-EF29-5F21-402D0D93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047" y="2686050"/>
            <a:ext cx="8910918" cy="1485899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pouco em pouco as coisas que eu mais gostava de fazer foram sendo tiradas de mim no dia a dia...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410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46EEE-E606-3DEB-0662-62754EEB6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330" y="2770094"/>
            <a:ext cx="6777318" cy="1317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tirar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tempo para brincar com minha filha Giovana...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877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9279F-EA57-F842-0242-4075C4A2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364" y="3146612"/>
            <a:ext cx="10027024" cy="887506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Caminhar com minhas amigas nos feriados...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575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818FC-1E1C-CC19-6F4D-2AE1361C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2982072"/>
            <a:ext cx="10515600" cy="121341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Dirigir nos finais de semana para algum lugar distante...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758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39EDD-C020-E98C-9F9E-DC308837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596" y="3135148"/>
            <a:ext cx="9164129" cy="1272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até minhas relações com meu marido foram diminuindo bastante por conta disso...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963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A383-3676-AAE9-37DB-9DC57060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0304" y="2900422"/>
            <a:ext cx="12478871" cy="2240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ganhei muito peso nesse meio tempo, parei de ser uma pessoa ativa pois tudo que eu fazia eu sentia muita dor e preferia parar com aquilo.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980866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6E1BB-FC58-C44A-6D16-5ACAA57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377" y="3089399"/>
            <a:ext cx="8096736" cy="14555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sentia horrorosa na frente do espelho e isso acabou me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afetando de 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várias outras forma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4426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EA407-7C96-C01F-C764-310D3F35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2770094"/>
            <a:ext cx="6602506" cy="1889311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absolutamente NADA que eu tentava fazer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melhorar, funcionava.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631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F487B-197C-D37C-F9A1-C5DEC14D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982" y="2998694"/>
            <a:ext cx="7230035" cy="1129553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tive muito medo de ter que conviver com essa dor pro resto da minha vida...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755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9B6AE-61C2-3795-444E-9914DA93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35" y="2736476"/>
            <a:ext cx="7942729" cy="1385047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Até porque, tudo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eu já havia feito até aquele momento tinha ido por água abaixo...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5106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2B82B-4B4B-8649-3956-A8FB7056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153" y="2891117"/>
            <a:ext cx="6853518" cy="1075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minha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única saída, aparentemente,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 aceitar fazer aquela maldita cirurgia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337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1D0DA-3015-8D42-C9C9-36B0AA7B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4" y="2837330"/>
            <a:ext cx="12111319" cy="1795182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tentando me fazer entender o porquê eu teria que passar por aquela operação, nada que meu médico dizia fazia sentido para mim...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9190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5B822-F408-63CF-1EE4-CFE8765D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588" y="2635623"/>
            <a:ext cx="7969624" cy="19767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uma pessoa que foi saudável boa parte da vida teria que fazer uma cirurgia por um “probleminha” nas costas, eu pensava...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7904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034DB-9AF0-6C5A-690F-57E8B03B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3" y="2756648"/>
            <a:ext cx="8937812" cy="2178423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então que o Dr. Roberto me apresentou os exames que eu havia feito e para a minha surpresa...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0624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FB2CC-FC27-CDD1-B6CB-7E3877CE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176" y="3092823"/>
            <a:ext cx="8471647" cy="1775013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estado era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delicado, 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tinha desenvolvido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hérnia de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2678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2FF9F-7442-7833-9EF2-C798263C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759" y="2877671"/>
            <a:ext cx="8386482" cy="1559858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permanecesse por mais tempo poderia me fazer ficar paraplégica...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9452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8283F-BC9A-5D66-D9B1-ACFF74FC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224" y="2823882"/>
            <a:ext cx="8399929" cy="1426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Aquilo me 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fez desabar, meu marido ficou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palavras para o que havia acabado de escutar.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846761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3ACB1-9F44-5E22-A3EC-2E742220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9990"/>
            <a:ext cx="10515600" cy="944469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estava vivendo</a:t>
            </a:r>
            <a:r>
              <a:rPr lang="pt-BR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verdadeiro pesadelo.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887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4056</Words>
  <Application>Microsoft Office PowerPoint</Application>
  <PresentationFormat>Widescreen</PresentationFormat>
  <Paragraphs>259</Paragraphs>
  <Slides>250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250</vt:i4>
      </vt:variant>
    </vt:vector>
  </HeadingPairs>
  <TitlesOfParts>
    <vt:vector size="251" baseType="lpstr">
      <vt:lpstr>Tema do Office</vt:lpstr>
      <vt:lpstr>PROTOCOLO AJUSTE COLUNA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SAÚDE DE COSTA</dc:title>
  <dc:creator>Gabriel Silva</dc:creator>
  <cp:lastModifiedBy>Larissa Araújo</cp:lastModifiedBy>
  <cp:revision>71</cp:revision>
  <dcterms:created xsi:type="dcterms:W3CDTF">2022-08-09T15:57:50Z</dcterms:created>
  <dcterms:modified xsi:type="dcterms:W3CDTF">2022-08-12T17:53:53Z</dcterms:modified>
</cp:coreProperties>
</file>