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59" r:id="rId5"/>
    <p:sldId id="275" r:id="rId6"/>
    <p:sldId id="269" r:id="rId7"/>
    <p:sldId id="260" r:id="rId8"/>
    <p:sldId id="261" r:id="rId9"/>
    <p:sldId id="270" r:id="rId10"/>
    <p:sldId id="263" r:id="rId11"/>
    <p:sldId id="277" r:id="rId12"/>
    <p:sldId id="264" r:id="rId13"/>
    <p:sldId id="265" r:id="rId14"/>
    <p:sldId id="27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AEB30-6F2A-4300-9B52-3FBB66747822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119371-5AF3-4577-B42E-ACA945772992}">
      <dgm:prSet/>
      <dgm:spPr/>
      <dgm:t>
        <a:bodyPr/>
        <a:lstStyle/>
        <a:p>
          <a:r>
            <a:rPr lang="pl-PL" dirty="0" err="1"/>
            <a:t>Objective</a:t>
          </a:r>
          <a:r>
            <a:rPr lang="pl-PL" dirty="0"/>
            <a:t> of </a:t>
          </a:r>
          <a:r>
            <a:rPr lang="pl-PL" dirty="0" err="1"/>
            <a:t>workshop</a:t>
          </a:r>
          <a:endParaRPr lang="en-US" dirty="0"/>
        </a:p>
      </dgm:t>
    </dgm:pt>
    <dgm:pt modelId="{A0B70FAD-53C4-482F-89FF-CD59CCC1E853}" type="parTrans" cxnId="{AB405B1F-6FFD-4481-8B37-2AF15251834F}">
      <dgm:prSet/>
      <dgm:spPr/>
      <dgm:t>
        <a:bodyPr/>
        <a:lstStyle/>
        <a:p>
          <a:endParaRPr lang="en-US"/>
        </a:p>
      </dgm:t>
    </dgm:pt>
    <dgm:pt modelId="{451CBBEB-2EDD-4B29-8DCA-14C15DCB800F}" type="sibTrans" cxnId="{AB405B1F-6FFD-4481-8B37-2AF15251834F}">
      <dgm:prSet/>
      <dgm:spPr/>
      <dgm:t>
        <a:bodyPr/>
        <a:lstStyle/>
        <a:p>
          <a:endParaRPr lang="en-US"/>
        </a:p>
      </dgm:t>
    </dgm:pt>
    <dgm:pt modelId="{EDE9A474-3293-4FA6-ABA1-26FDB6B949EF}">
      <dgm:prSet/>
      <dgm:spPr/>
      <dgm:t>
        <a:bodyPr/>
        <a:lstStyle/>
        <a:p>
          <a:r>
            <a:rPr lang="pl-PL" dirty="0" err="1"/>
            <a:t>Introduction</a:t>
          </a:r>
          <a:r>
            <a:rPr lang="pl-PL" dirty="0"/>
            <a:t> to </a:t>
          </a:r>
          <a:r>
            <a:rPr lang="pl-PL" dirty="0" err="1"/>
            <a:t>Nearest</a:t>
          </a:r>
          <a:r>
            <a:rPr lang="pl-PL" dirty="0"/>
            <a:t> </a:t>
          </a:r>
          <a:r>
            <a:rPr lang="pl-PL" dirty="0" err="1"/>
            <a:t>Neighbor</a:t>
          </a:r>
          <a:r>
            <a:rPr lang="pl-PL" dirty="0"/>
            <a:t> </a:t>
          </a:r>
          <a:r>
            <a:rPr lang="pl-PL" dirty="0" err="1"/>
            <a:t>algorithm</a:t>
          </a:r>
          <a:endParaRPr lang="en-US" dirty="0"/>
        </a:p>
      </dgm:t>
    </dgm:pt>
    <dgm:pt modelId="{12AA14BF-CDB3-4DE5-AD73-BFE6568E8421}" type="parTrans" cxnId="{60A7FD74-6465-4D6C-B680-2697E3C81C04}">
      <dgm:prSet/>
      <dgm:spPr/>
      <dgm:t>
        <a:bodyPr/>
        <a:lstStyle/>
        <a:p>
          <a:endParaRPr lang="en-US"/>
        </a:p>
      </dgm:t>
    </dgm:pt>
    <dgm:pt modelId="{9B9CD199-D9C6-49F0-983B-C2F43E70CCB7}" type="sibTrans" cxnId="{60A7FD74-6465-4D6C-B680-2697E3C81C04}">
      <dgm:prSet/>
      <dgm:spPr/>
      <dgm:t>
        <a:bodyPr/>
        <a:lstStyle/>
        <a:p>
          <a:endParaRPr lang="en-US"/>
        </a:p>
      </dgm:t>
    </dgm:pt>
    <dgm:pt modelId="{3BEAB631-A288-4868-9972-C287020DE1F5}">
      <dgm:prSet/>
      <dgm:spPr/>
      <dgm:t>
        <a:bodyPr/>
        <a:lstStyle/>
        <a:p>
          <a:r>
            <a:rPr lang="pl-PL" dirty="0" err="1"/>
            <a:t>Practical</a:t>
          </a:r>
          <a:r>
            <a:rPr lang="pl-PL" dirty="0"/>
            <a:t> </a:t>
          </a:r>
          <a:r>
            <a:rPr lang="pl-PL" dirty="0" err="1"/>
            <a:t>example</a:t>
          </a:r>
          <a:r>
            <a:rPr lang="pl-PL" dirty="0"/>
            <a:t> of KNN</a:t>
          </a:r>
          <a:endParaRPr lang="en-US" dirty="0"/>
        </a:p>
      </dgm:t>
    </dgm:pt>
    <dgm:pt modelId="{99987480-736A-467C-B32D-5DD0EA4A4660}" type="parTrans" cxnId="{38B461AA-DB3E-4E65-B9BA-9DC48FE46C9B}">
      <dgm:prSet/>
      <dgm:spPr/>
      <dgm:t>
        <a:bodyPr/>
        <a:lstStyle/>
        <a:p>
          <a:endParaRPr lang="en-US"/>
        </a:p>
      </dgm:t>
    </dgm:pt>
    <dgm:pt modelId="{E10FFAB4-2C59-4608-B709-E78A35AB6A1D}" type="sibTrans" cxnId="{38B461AA-DB3E-4E65-B9BA-9DC48FE46C9B}">
      <dgm:prSet/>
      <dgm:spPr/>
      <dgm:t>
        <a:bodyPr/>
        <a:lstStyle/>
        <a:p>
          <a:endParaRPr lang="en-US"/>
        </a:p>
      </dgm:t>
    </dgm:pt>
    <dgm:pt modelId="{4667372B-B91C-43AE-8F44-1EF85C3BA99F}">
      <dgm:prSet/>
      <dgm:spPr/>
      <dgm:t>
        <a:bodyPr/>
        <a:lstStyle/>
        <a:p>
          <a:r>
            <a:rPr lang="pl-PL" dirty="0" err="1"/>
            <a:t>Introduction</a:t>
          </a:r>
          <a:r>
            <a:rPr lang="pl-PL" dirty="0"/>
            <a:t> to </a:t>
          </a:r>
          <a:r>
            <a:rPr lang="pl-PL" dirty="0" err="1"/>
            <a:t>Random</a:t>
          </a:r>
          <a:r>
            <a:rPr lang="pl-PL" dirty="0"/>
            <a:t> </a:t>
          </a:r>
          <a:r>
            <a:rPr lang="pl-PL" dirty="0" err="1"/>
            <a:t>Forests</a:t>
          </a:r>
          <a:endParaRPr lang="en-US" dirty="0"/>
        </a:p>
      </dgm:t>
    </dgm:pt>
    <dgm:pt modelId="{BE4A3BCE-E861-4038-B8BC-222D15EA552D}" type="parTrans" cxnId="{8DB17059-5631-4B07-A845-3F0A598F3825}">
      <dgm:prSet/>
      <dgm:spPr/>
      <dgm:t>
        <a:bodyPr/>
        <a:lstStyle/>
        <a:p>
          <a:endParaRPr lang="en-US"/>
        </a:p>
      </dgm:t>
    </dgm:pt>
    <dgm:pt modelId="{8361A38F-5CE7-456F-8E2F-BCA2161756EC}" type="sibTrans" cxnId="{8DB17059-5631-4B07-A845-3F0A598F3825}">
      <dgm:prSet/>
      <dgm:spPr/>
      <dgm:t>
        <a:bodyPr/>
        <a:lstStyle/>
        <a:p>
          <a:endParaRPr lang="en-US"/>
        </a:p>
      </dgm:t>
    </dgm:pt>
    <dgm:pt modelId="{3A4544A2-FA95-4DFC-BFE6-A5BE19D0F66C}">
      <dgm:prSet/>
      <dgm:spPr/>
      <dgm:t>
        <a:bodyPr/>
        <a:lstStyle/>
        <a:p>
          <a:r>
            <a:rPr lang="pl-PL" dirty="0" err="1"/>
            <a:t>Practical</a:t>
          </a:r>
          <a:r>
            <a:rPr lang="pl-PL" dirty="0"/>
            <a:t> </a:t>
          </a:r>
          <a:r>
            <a:rPr lang="pl-PL" dirty="0" err="1"/>
            <a:t>example</a:t>
          </a:r>
          <a:r>
            <a:rPr lang="pl-PL" dirty="0"/>
            <a:t> of </a:t>
          </a:r>
          <a:r>
            <a:rPr lang="pl-PL" dirty="0" err="1"/>
            <a:t>Random</a:t>
          </a:r>
          <a:r>
            <a:rPr lang="pl-PL" dirty="0"/>
            <a:t> </a:t>
          </a:r>
          <a:r>
            <a:rPr lang="pl-PL" dirty="0" err="1"/>
            <a:t>Forests</a:t>
          </a:r>
          <a:endParaRPr lang="pl-PL" dirty="0"/>
        </a:p>
        <a:p>
          <a:endParaRPr lang="en-US" dirty="0"/>
        </a:p>
      </dgm:t>
    </dgm:pt>
    <dgm:pt modelId="{0DBEFB60-1046-4D51-B40F-DAA32CF83095}" type="parTrans" cxnId="{DC8925EE-C38B-4242-9784-65BF54686861}">
      <dgm:prSet/>
      <dgm:spPr/>
      <dgm:t>
        <a:bodyPr/>
        <a:lstStyle/>
        <a:p>
          <a:endParaRPr lang="en-US"/>
        </a:p>
      </dgm:t>
    </dgm:pt>
    <dgm:pt modelId="{87E7DAFF-1E86-4C20-98BC-937AF6AEA98F}" type="sibTrans" cxnId="{DC8925EE-C38B-4242-9784-65BF54686861}">
      <dgm:prSet/>
      <dgm:spPr/>
      <dgm:t>
        <a:bodyPr/>
        <a:lstStyle/>
        <a:p>
          <a:endParaRPr lang="en-US"/>
        </a:p>
      </dgm:t>
    </dgm:pt>
    <dgm:pt modelId="{33ED5AB0-A105-4C37-940E-22F7ADD823CF}" type="pres">
      <dgm:prSet presAssocID="{A8DAEB30-6F2A-4300-9B52-3FBB66747822}" presName="Name0" presStyleCnt="0">
        <dgm:presLayoutVars>
          <dgm:dir/>
          <dgm:animLvl val="lvl"/>
          <dgm:resizeHandles val="exact"/>
        </dgm:presLayoutVars>
      </dgm:prSet>
      <dgm:spPr/>
    </dgm:pt>
    <dgm:pt modelId="{E247340D-AF5A-4032-88D7-40506C834757}" type="pres">
      <dgm:prSet presAssocID="{AD119371-5AF3-4577-B42E-ACA945772992}" presName="linNode" presStyleCnt="0"/>
      <dgm:spPr/>
    </dgm:pt>
    <dgm:pt modelId="{E57E545E-F839-461E-A92C-15D85C4FC6C9}" type="pres">
      <dgm:prSet presAssocID="{AD119371-5AF3-4577-B42E-ACA945772992}" presName="parentText" presStyleLbl="node1" presStyleIdx="0" presStyleCnt="5" custScaleX="141634">
        <dgm:presLayoutVars>
          <dgm:chMax val="1"/>
          <dgm:bulletEnabled val="1"/>
        </dgm:presLayoutVars>
      </dgm:prSet>
      <dgm:spPr/>
    </dgm:pt>
    <dgm:pt modelId="{1DBC5240-D13C-4553-AB17-A7A0F38D790C}" type="pres">
      <dgm:prSet presAssocID="{451CBBEB-2EDD-4B29-8DCA-14C15DCB800F}" presName="sp" presStyleCnt="0"/>
      <dgm:spPr/>
    </dgm:pt>
    <dgm:pt modelId="{5BF661C8-13B9-4A68-BACD-810C609D261C}" type="pres">
      <dgm:prSet presAssocID="{EDE9A474-3293-4FA6-ABA1-26FDB6B949EF}" presName="linNode" presStyleCnt="0"/>
      <dgm:spPr/>
    </dgm:pt>
    <dgm:pt modelId="{CC53E1AE-0B87-49DD-8B1F-21BD4294C59F}" type="pres">
      <dgm:prSet presAssocID="{EDE9A474-3293-4FA6-ABA1-26FDB6B949EF}" presName="parentText" presStyleLbl="node1" presStyleIdx="1" presStyleCnt="5" custScaleX="141634">
        <dgm:presLayoutVars>
          <dgm:chMax val="1"/>
          <dgm:bulletEnabled val="1"/>
        </dgm:presLayoutVars>
      </dgm:prSet>
      <dgm:spPr/>
    </dgm:pt>
    <dgm:pt modelId="{1A3B5B4B-325D-439F-8811-D523E49CA685}" type="pres">
      <dgm:prSet presAssocID="{9B9CD199-D9C6-49F0-983B-C2F43E70CCB7}" presName="sp" presStyleCnt="0"/>
      <dgm:spPr/>
    </dgm:pt>
    <dgm:pt modelId="{8611BB2E-2648-4185-AB50-9A65FD440DA7}" type="pres">
      <dgm:prSet presAssocID="{3BEAB631-A288-4868-9972-C287020DE1F5}" presName="linNode" presStyleCnt="0"/>
      <dgm:spPr/>
    </dgm:pt>
    <dgm:pt modelId="{02D76379-21D0-4209-B20A-8477758C4209}" type="pres">
      <dgm:prSet presAssocID="{3BEAB631-A288-4868-9972-C287020DE1F5}" presName="parentText" presStyleLbl="node1" presStyleIdx="2" presStyleCnt="5" custScaleX="141634">
        <dgm:presLayoutVars>
          <dgm:chMax val="1"/>
          <dgm:bulletEnabled val="1"/>
        </dgm:presLayoutVars>
      </dgm:prSet>
      <dgm:spPr/>
    </dgm:pt>
    <dgm:pt modelId="{1D725EE6-5438-4D80-8533-EB610C9F5911}" type="pres">
      <dgm:prSet presAssocID="{E10FFAB4-2C59-4608-B709-E78A35AB6A1D}" presName="sp" presStyleCnt="0"/>
      <dgm:spPr/>
    </dgm:pt>
    <dgm:pt modelId="{28210DCF-23A4-4BAF-BC0B-C976881354C0}" type="pres">
      <dgm:prSet presAssocID="{4667372B-B91C-43AE-8F44-1EF85C3BA99F}" presName="linNode" presStyleCnt="0"/>
      <dgm:spPr/>
    </dgm:pt>
    <dgm:pt modelId="{97D5C7FA-0A65-490A-9292-143475522007}" type="pres">
      <dgm:prSet presAssocID="{4667372B-B91C-43AE-8F44-1EF85C3BA99F}" presName="parentText" presStyleLbl="node1" presStyleIdx="3" presStyleCnt="5" custScaleX="141634">
        <dgm:presLayoutVars>
          <dgm:chMax val="1"/>
          <dgm:bulletEnabled val="1"/>
        </dgm:presLayoutVars>
      </dgm:prSet>
      <dgm:spPr/>
    </dgm:pt>
    <dgm:pt modelId="{8A4B2521-B52B-47E2-A0E4-9729081AB899}" type="pres">
      <dgm:prSet presAssocID="{8361A38F-5CE7-456F-8E2F-BCA2161756EC}" presName="sp" presStyleCnt="0"/>
      <dgm:spPr/>
    </dgm:pt>
    <dgm:pt modelId="{A98E576E-0A3C-47BE-825F-E96F65E86B9B}" type="pres">
      <dgm:prSet presAssocID="{3A4544A2-FA95-4DFC-BFE6-A5BE19D0F66C}" presName="linNode" presStyleCnt="0"/>
      <dgm:spPr/>
    </dgm:pt>
    <dgm:pt modelId="{47EE5DB3-7391-436B-B652-A636E4BB2F31}" type="pres">
      <dgm:prSet presAssocID="{3A4544A2-FA95-4DFC-BFE6-A5BE19D0F66C}" presName="parentText" presStyleLbl="node1" presStyleIdx="4" presStyleCnt="5" custScaleX="141634">
        <dgm:presLayoutVars>
          <dgm:chMax val="1"/>
          <dgm:bulletEnabled val="1"/>
        </dgm:presLayoutVars>
      </dgm:prSet>
      <dgm:spPr/>
    </dgm:pt>
  </dgm:ptLst>
  <dgm:cxnLst>
    <dgm:cxn modelId="{AB405B1F-6FFD-4481-8B37-2AF15251834F}" srcId="{A8DAEB30-6F2A-4300-9B52-3FBB66747822}" destId="{AD119371-5AF3-4577-B42E-ACA945772992}" srcOrd="0" destOrd="0" parTransId="{A0B70FAD-53C4-482F-89FF-CD59CCC1E853}" sibTransId="{451CBBEB-2EDD-4B29-8DCA-14C15DCB800F}"/>
    <dgm:cxn modelId="{474EC225-5F57-4EB1-8AEE-C0FE1F17E0B3}" type="presOf" srcId="{3BEAB631-A288-4868-9972-C287020DE1F5}" destId="{02D76379-21D0-4209-B20A-8477758C4209}" srcOrd="0" destOrd="0" presId="urn:microsoft.com/office/officeart/2005/8/layout/vList5"/>
    <dgm:cxn modelId="{46BB144C-0B4E-4BC5-8FD2-9FBDAED27B79}" type="presOf" srcId="{4667372B-B91C-43AE-8F44-1EF85C3BA99F}" destId="{97D5C7FA-0A65-490A-9292-143475522007}" srcOrd="0" destOrd="0" presId="urn:microsoft.com/office/officeart/2005/8/layout/vList5"/>
    <dgm:cxn modelId="{60A7FD74-6465-4D6C-B680-2697E3C81C04}" srcId="{A8DAEB30-6F2A-4300-9B52-3FBB66747822}" destId="{EDE9A474-3293-4FA6-ABA1-26FDB6B949EF}" srcOrd="1" destOrd="0" parTransId="{12AA14BF-CDB3-4DE5-AD73-BFE6568E8421}" sibTransId="{9B9CD199-D9C6-49F0-983B-C2F43E70CCB7}"/>
    <dgm:cxn modelId="{8DB17059-5631-4B07-A845-3F0A598F3825}" srcId="{A8DAEB30-6F2A-4300-9B52-3FBB66747822}" destId="{4667372B-B91C-43AE-8F44-1EF85C3BA99F}" srcOrd="3" destOrd="0" parTransId="{BE4A3BCE-E861-4038-B8BC-222D15EA552D}" sibTransId="{8361A38F-5CE7-456F-8E2F-BCA2161756EC}"/>
    <dgm:cxn modelId="{38B461AA-DB3E-4E65-B9BA-9DC48FE46C9B}" srcId="{A8DAEB30-6F2A-4300-9B52-3FBB66747822}" destId="{3BEAB631-A288-4868-9972-C287020DE1F5}" srcOrd="2" destOrd="0" parTransId="{99987480-736A-467C-B32D-5DD0EA4A4660}" sibTransId="{E10FFAB4-2C59-4608-B709-E78A35AB6A1D}"/>
    <dgm:cxn modelId="{EA100BB6-3DC7-4B25-A322-4B4330C3C36E}" type="presOf" srcId="{EDE9A474-3293-4FA6-ABA1-26FDB6B949EF}" destId="{CC53E1AE-0B87-49DD-8B1F-21BD4294C59F}" srcOrd="0" destOrd="0" presId="urn:microsoft.com/office/officeart/2005/8/layout/vList5"/>
    <dgm:cxn modelId="{A80600CE-4E24-44DB-A4C4-8E6548BA54C0}" type="presOf" srcId="{A8DAEB30-6F2A-4300-9B52-3FBB66747822}" destId="{33ED5AB0-A105-4C37-940E-22F7ADD823CF}" srcOrd="0" destOrd="0" presId="urn:microsoft.com/office/officeart/2005/8/layout/vList5"/>
    <dgm:cxn modelId="{F376D9D3-8124-4AFA-8EED-5C0A05199CD5}" type="presOf" srcId="{AD119371-5AF3-4577-B42E-ACA945772992}" destId="{E57E545E-F839-461E-A92C-15D85C4FC6C9}" srcOrd="0" destOrd="0" presId="urn:microsoft.com/office/officeart/2005/8/layout/vList5"/>
    <dgm:cxn modelId="{FE7BF6EC-6788-45AD-8FCC-AEE1D9AD6EC0}" type="presOf" srcId="{3A4544A2-FA95-4DFC-BFE6-A5BE19D0F66C}" destId="{47EE5DB3-7391-436B-B652-A636E4BB2F31}" srcOrd="0" destOrd="0" presId="urn:microsoft.com/office/officeart/2005/8/layout/vList5"/>
    <dgm:cxn modelId="{DC8925EE-C38B-4242-9784-65BF54686861}" srcId="{A8DAEB30-6F2A-4300-9B52-3FBB66747822}" destId="{3A4544A2-FA95-4DFC-BFE6-A5BE19D0F66C}" srcOrd="4" destOrd="0" parTransId="{0DBEFB60-1046-4D51-B40F-DAA32CF83095}" sibTransId="{87E7DAFF-1E86-4C20-98BC-937AF6AEA98F}"/>
    <dgm:cxn modelId="{E6212E74-50CA-4BE0-BE25-C6272846B4AC}" type="presParOf" srcId="{33ED5AB0-A105-4C37-940E-22F7ADD823CF}" destId="{E247340D-AF5A-4032-88D7-40506C834757}" srcOrd="0" destOrd="0" presId="urn:microsoft.com/office/officeart/2005/8/layout/vList5"/>
    <dgm:cxn modelId="{ADB92821-705F-4701-A78F-71751C61ABE0}" type="presParOf" srcId="{E247340D-AF5A-4032-88D7-40506C834757}" destId="{E57E545E-F839-461E-A92C-15D85C4FC6C9}" srcOrd="0" destOrd="0" presId="urn:microsoft.com/office/officeart/2005/8/layout/vList5"/>
    <dgm:cxn modelId="{CFA7E77F-6377-4172-8D41-D8ACEA7FEE45}" type="presParOf" srcId="{33ED5AB0-A105-4C37-940E-22F7ADD823CF}" destId="{1DBC5240-D13C-4553-AB17-A7A0F38D790C}" srcOrd="1" destOrd="0" presId="urn:microsoft.com/office/officeart/2005/8/layout/vList5"/>
    <dgm:cxn modelId="{2075A66B-C6EE-4898-BBC8-78A3581797D1}" type="presParOf" srcId="{33ED5AB0-A105-4C37-940E-22F7ADD823CF}" destId="{5BF661C8-13B9-4A68-BACD-810C609D261C}" srcOrd="2" destOrd="0" presId="urn:microsoft.com/office/officeart/2005/8/layout/vList5"/>
    <dgm:cxn modelId="{7D3CE915-906C-4AED-B171-3FF2087A80EE}" type="presParOf" srcId="{5BF661C8-13B9-4A68-BACD-810C609D261C}" destId="{CC53E1AE-0B87-49DD-8B1F-21BD4294C59F}" srcOrd="0" destOrd="0" presId="urn:microsoft.com/office/officeart/2005/8/layout/vList5"/>
    <dgm:cxn modelId="{142CDCF0-84C1-44A8-88A7-57933C11647A}" type="presParOf" srcId="{33ED5AB0-A105-4C37-940E-22F7ADD823CF}" destId="{1A3B5B4B-325D-439F-8811-D523E49CA685}" srcOrd="3" destOrd="0" presId="urn:microsoft.com/office/officeart/2005/8/layout/vList5"/>
    <dgm:cxn modelId="{F4748B07-FE3F-4303-8C4A-F2D62F0C6E25}" type="presParOf" srcId="{33ED5AB0-A105-4C37-940E-22F7ADD823CF}" destId="{8611BB2E-2648-4185-AB50-9A65FD440DA7}" srcOrd="4" destOrd="0" presId="urn:microsoft.com/office/officeart/2005/8/layout/vList5"/>
    <dgm:cxn modelId="{19BB55E5-5D1C-40AC-A399-8507D62B9CEB}" type="presParOf" srcId="{8611BB2E-2648-4185-AB50-9A65FD440DA7}" destId="{02D76379-21D0-4209-B20A-8477758C4209}" srcOrd="0" destOrd="0" presId="urn:microsoft.com/office/officeart/2005/8/layout/vList5"/>
    <dgm:cxn modelId="{D9042F75-7494-46C4-8462-5A256AD2A97A}" type="presParOf" srcId="{33ED5AB0-A105-4C37-940E-22F7ADD823CF}" destId="{1D725EE6-5438-4D80-8533-EB610C9F5911}" srcOrd="5" destOrd="0" presId="urn:microsoft.com/office/officeart/2005/8/layout/vList5"/>
    <dgm:cxn modelId="{32B586A8-50FD-4C7C-B8A6-305FDC80A2AC}" type="presParOf" srcId="{33ED5AB0-A105-4C37-940E-22F7ADD823CF}" destId="{28210DCF-23A4-4BAF-BC0B-C976881354C0}" srcOrd="6" destOrd="0" presId="urn:microsoft.com/office/officeart/2005/8/layout/vList5"/>
    <dgm:cxn modelId="{F79A432F-0A3F-4EF4-B33E-3F8031ABEDA4}" type="presParOf" srcId="{28210DCF-23A4-4BAF-BC0B-C976881354C0}" destId="{97D5C7FA-0A65-490A-9292-143475522007}" srcOrd="0" destOrd="0" presId="urn:microsoft.com/office/officeart/2005/8/layout/vList5"/>
    <dgm:cxn modelId="{97706A62-AA37-4011-857C-8B68E309B50D}" type="presParOf" srcId="{33ED5AB0-A105-4C37-940E-22F7ADD823CF}" destId="{8A4B2521-B52B-47E2-A0E4-9729081AB899}" srcOrd="7" destOrd="0" presId="urn:microsoft.com/office/officeart/2005/8/layout/vList5"/>
    <dgm:cxn modelId="{A3F128D3-A848-4A96-B966-DA142CE7EB70}" type="presParOf" srcId="{33ED5AB0-A105-4C37-940E-22F7ADD823CF}" destId="{A98E576E-0A3C-47BE-825F-E96F65E86B9B}" srcOrd="8" destOrd="0" presId="urn:microsoft.com/office/officeart/2005/8/layout/vList5"/>
    <dgm:cxn modelId="{45581598-C105-4B0C-AAAE-EF6259C2A3B7}" type="presParOf" srcId="{A98E576E-0A3C-47BE-825F-E96F65E86B9B}" destId="{47EE5DB3-7391-436B-B652-A636E4BB2F3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D0840-4CE1-4854-8A92-1C8CF2ED36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096774-4875-4196-BAB3-8D00BAEB2B3E}">
      <dgm:prSet/>
      <dgm:spPr/>
      <dgm:t>
        <a:bodyPr/>
        <a:lstStyle/>
        <a:p>
          <a:r>
            <a:rPr lang="en-US"/>
            <a:t>Understand basics of KNN</a:t>
          </a:r>
        </a:p>
      </dgm:t>
    </dgm:pt>
    <dgm:pt modelId="{6425C37A-528C-450F-A722-561E6A74D5DA}" type="parTrans" cxnId="{DF75E486-A486-43C3-A8DC-A888DF095D9F}">
      <dgm:prSet/>
      <dgm:spPr/>
      <dgm:t>
        <a:bodyPr/>
        <a:lstStyle/>
        <a:p>
          <a:endParaRPr lang="en-US"/>
        </a:p>
      </dgm:t>
    </dgm:pt>
    <dgm:pt modelId="{06629E50-0D75-4A9D-B12B-11A93FA0C3CD}" type="sibTrans" cxnId="{DF75E486-A486-43C3-A8DC-A888DF095D9F}">
      <dgm:prSet/>
      <dgm:spPr/>
      <dgm:t>
        <a:bodyPr/>
        <a:lstStyle/>
        <a:p>
          <a:endParaRPr lang="en-US"/>
        </a:p>
      </dgm:t>
    </dgm:pt>
    <dgm:pt modelId="{14A85D8D-C5D6-4086-8520-00681932D5E6}">
      <dgm:prSet/>
      <dgm:spPr/>
      <dgm:t>
        <a:bodyPr/>
        <a:lstStyle/>
        <a:p>
          <a:r>
            <a:rPr lang="en-US" b="0" i="0" dirty="0"/>
            <a:t>Being able to implement it</a:t>
          </a:r>
          <a:endParaRPr lang="en-US" dirty="0"/>
        </a:p>
      </dgm:t>
    </dgm:pt>
    <dgm:pt modelId="{7070878B-E79D-46A0-9ED5-B8C4860955BA}" type="parTrans" cxnId="{41D691E3-6287-4140-9305-CCE5E2CAC45C}">
      <dgm:prSet/>
      <dgm:spPr/>
      <dgm:t>
        <a:bodyPr/>
        <a:lstStyle/>
        <a:p>
          <a:endParaRPr lang="en-US"/>
        </a:p>
      </dgm:t>
    </dgm:pt>
    <dgm:pt modelId="{6573E285-DB39-4375-9FA4-6880400CE812}" type="sibTrans" cxnId="{41D691E3-6287-4140-9305-CCE5E2CAC45C}">
      <dgm:prSet/>
      <dgm:spPr/>
      <dgm:t>
        <a:bodyPr/>
        <a:lstStyle/>
        <a:p>
          <a:endParaRPr lang="en-US"/>
        </a:p>
      </dgm:t>
    </dgm:pt>
    <dgm:pt modelId="{1C808027-E426-4BE6-828E-23B4CCB5A365}">
      <dgm:prSet/>
      <dgm:spPr/>
      <dgm:t>
        <a:bodyPr/>
        <a:lstStyle/>
        <a:p>
          <a:r>
            <a:rPr lang="pl-PL" b="0" i="0" dirty="0" err="1"/>
            <a:t>Understand</a:t>
          </a:r>
          <a:r>
            <a:rPr lang="pl-PL" b="0" i="0" dirty="0"/>
            <a:t> </a:t>
          </a:r>
          <a:r>
            <a:rPr lang="pl-PL" b="0" i="0" dirty="0" err="1"/>
            <a:t>intuition</a:t>
          </a:r>
          <a:r>
            <a:rPr lang="pl-PL" b="0" i="0" dirty="0"/>
            <a:t> </a:t>
          </a:r>
          <a:r>
            <a:rPr lang="pl-PL" b="0" i="0" dirty="0" err="1"/>
            <a:t>behind</a:t>
          </a:r>
          <a:r>
            <a:rPr lang="pl-PL" b="0" i="0" dirty="0"/>
            <a:t> </a:t>
          </a:r>
          <a:r>
            <a:rPr lang="pl-PL" b="0" i="0" dirty="0" err="1"/>
            <a:t>Random</a:t>
          </a:r>
          <a:r>
            <a:rPr lang="pl-PL" b="0" i="0" dirty="0"/>
            <a:t> </a:t>
          </a:r>
          <a:r>
            <a:rPr lang="pl-PL" b="0" i="0" dirty="0" err="1"/>
            <a:t>Forests</a:t>
          </a:r>
          <a:endParaRPr lang="en-US" dirty="0"/>
        </a:p>
      </dgm:t>
    </dgm:pt>
    <dgm:pt modelId="{CC2968B3-C135-4C55-A41B-A2CD45C31B9E}" type="parTrans" cxnId="{7724E2AD-F7E7-4143-A39F-779EE8296C12}">
      <dgm:prSet/>
      <dgm:spPr/>
      <dgm:t>
        <a:bodyPr/>
        <a:lstStyle/>
        <a:p>
          <a:endParaRPr lang="en-US"/>
        </a:p>
      </dgm:t>
    </dgm:pt>
    <dgm:pt modelId="{2CA7ADFB-BAAF-4D2A-B883-AE53B8B6B3F7}" type="sibTrans" cxnId="{7724E2AD-F7E7-4143-A39F-779EE8296C12}">
      <dgm:prSet/>
      <dgm:spPr/>
      <dgm:t>
        <a:bodyPr/>
        <a:lstStyle/>
        <a:p>
          <a:endParaRPr lang="en-US"/>
        </a:p>
      </dgm:t>
    </dgm:pt>
    <dgm:pt modelId="{DE253B15-51A1-43E1-9B23-BCD99B635935}">
      <dgm:prSet/>
      <dgm:spPr/>
      <dgm:t>
        <a:bodyPr/>
        <a:lstStyle/>
        <a:p>
          <a:r>
            <a:rPr lang="en-US" b="0" i="0"/>
            <a:t>Being able to implement Random Forests</a:t>
          </a:r>
          <a:endParaRPr lang="en-US"/>
        </a:p>
      </dgm:t>
    </dgm:pt>
    <dgm:pt modelId="{3DAB0923-3F64-40CD-ACAA-700054C94974}" type="parTrans" cxnId="{1E36E141-8995-41BD-9078-39056DDCE6CF}">
      <dgm:prSet/>
      <dgm:spPr/>
      <dgm:t>
        <a:bodyPr/>
        <a:lstStyle/>
        <a:p>
          <a:endParaRPr lang="en-US"/>
        </a:p>
      </dgm:t>
    </dgm:pt>
    <dgm:pt modelId="{799B8479-FF97-44C7-A776-E9262B3D57CE}" type="sibTrans" cxnId="{1E36E141-8995-41BD-9078-39056DDCE6CF}">
      <dgm:prSet/>
      <dgm:spPr/>
      <dgm:t>
        <a:bodyPr/>
        <a:lstStyle/>
        <a:p>
          <a:endParaRPr lang="en-US"/>
        </a:p>
      </dgm:t>
    </dgm:pt>
    <dgm:pt modelId="{F53D8086-F442-49EF-B988-FEAF60271EC6}" type="pres">
      <dgm:prSet presAssocID="{4AFD0840-4CE1-4854-8A92-1C8CF2ED36D9}" presName="root" presStyleCnt="0">
        <dgm:presLayoutVars>
          <dgm:dir/>
          <dgm:resizeHandles val="exact"/>
        </dgm:presLayoutVars>
      </dgm:prSet>
      <dgm:spPr/>
    </dgm:pt>
    <dgm:pt modelId="{EBF02F2C-DFFA-4C8B-8437-DC3133D0297D}" type="pres">
      <dgm:prSet presAssocID="{90096774-4875-4196-BAB3-8D00BAEB2B3E}" presName="compNode" presStyleCnt="0"/>
      <dgm:spPr/>
    </dgm:pt>
    <dgm:pt modelId="{55C034F1-8C23-4786-8056-245AB2473A53}" type="pres">
      <dgm:prSet presAssocID="{90096774-4875-4196-BAB3-8D00BAEB2B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AE52559-C3E9-4D8C-A873-DE5FC12163C7}" type="pres">
      <dgm:prSet presAssocID="{90096774-4875-4196-BAB3-8D00BAEB2B3E}" presName="spaceRect" presStyleCnt="0"/>
      <dgm:spPr/>
    </dgm:pt>
    <dgm:pt modelId="{609A32AB-7729-46BD-882C-347F273E87D5}" type="pres">
      <dgm:prSet presAssocID="{90096774-4875-4196-BAB3-8D00BAEB2B3E}" presName="textRect" presStyleLbl="revTx" presStyleIdx="0" presStyleCnt="4">
        <dgm:presLayoutVars>
          <dgm:chMax val="1"/>
          <dgm:chPref val="1"/>
        </dgm:presLayoutVars>
      </dgm:prSet>
      <dgm:spPr/>
    </dgm:pt>
    <dgm:pt modelId="{D5FF9307-DC38-450B-8053-3279C32216FD}" type="pres">
      <dgm:prSet presAssocID="{06629E50-0D75-4A9D-B12B-11A93FA0C3CD}" presName="sibTrans" presStyleCnt="0"/>
      <dgm:spPr/>
    </dgm:pt>
    <dgm:pt modelId="{E997CFD1-F255-42FE-99BA-EF96D7FF931F}" type="pres">
      <dgm:prSet presAssocID="{14A85D8D-C5D6-4086-8520-00681932D5E6}" presName="compNode" presStyleCnt="0"/>
      <dgm:spPr/>
    </dgm:pt>
    <dgm:pt modelId="{1994561E-5C0D-44BC-AA39-D68E73F51DEF}" type="pres">
      <dgm:prSet presAssocID="{14A85D8D-C5D6-4086-8520-00681932D5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6AF236-F512-4E87-9218-995ACE784F20}" type="pres">
      <dgm:prSet presAssocID="{14A85D8D-C5D6-4086-8520-00681932D5E6}" presName="spaceRect" presStyleCnt="0"/>
      <dgm:spPr/>
    </dgm:pt>
    <dgm:pt modelId="{936E8476-CCFC-4BCE-9791-C2143E89A507}" type="pres">
      <dgm:prSet presAssocID="{14A85D8D-C5D6-4086-8520-00681932D5E6}" presName="textRect" presStyleLbl="revTx" presStyleIdx="1" presStyleCnt="4">
        <dgm:presLayoutVars>
          <dgm:chMax val="1"/>
          <dgm:chPref val="1"/>
        </dgm:presLayoutVars>
      </dgm:prSet>
      <dgm:spPr/>
    </dgm:pt>
    <dgm:pt modelId="{3706E1C6-C114-40F0-A5E4-D553EAE42B11}" type="pres">
      <dgm:prSet presAssocID="{6573E285-DB39-4375-9FA4-6880400CE812}" presName="sibTrans" presStyleCnt="0"/>
      <dgm:spPr/>
    </dgm:pt>
    <dgm:pt modelId="{18D4F2A8-D6FE-484E-8D02-F81FD9B322DF}" type="pres">
      <dgm:prSet presAssocID="{1C808027-E426-4BE6-828E-23B4CCB5A365}" presName="compNode" presStyleCnt="0"/>
      <dgm:spPr/>
    </dgm:pt>
    <dgm:pt modelId="{28D150B0-B7FC-4DFC-BC90-92295133DE4B}" type="pres">
      <dgm:prSet presAssocID="{1C808027-E426-4BE6-828E-23B4CCB5A3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51C51DE-E6EF-4615-8179-5312CCE93466}" type="pres">
      <dgm:prSet presAssocID="{1C808027-E426-4BE6-828E-23B4CCB5A365}" presName="spaceRect" presStyleCnt="0"/>
      <dgm:spPr/>
    </dgm:pt>
    <dgm:pt modelId="{6B5384EE-7E10-4680-9C0A-275E042B4D2C}" type="pres">
      <dgm:prSet presAssocID="{1C808027-E426-4BE6-828E-23B4CCB5A365}" presName="textRect" presStyleLbl="revTx" presStyleIdx="2" presStyleCnt="4">
        <dgm:presLayoutVars>
          <dgm:chMax val="1"/>
          <dgm:chPref val="1"/>
        </dgm:presLayoutVars>
      </dgm:prSet>
      <dgm:spPr/>
    </dgm:pt>
    <dgm:pt modelId="{6C991AE6-B5CF-4FFB-B560-3322F8F29F20}" type="pres">
      <dgm:prSet presAssocID="{2CA7ADFB-BAAF-4D2A-B883-AE53B8B6B3F7}" presName="sibTrans" presStyleCnt="0"/>
      <dgm:spPr/>
    </dgm:pt>
    <dgm:pt modelId="{CB2E939B-8559-4A70-8B29-3E623E224B88}" type="pres">
      <dgm:prSet presAssocID="{DE253B15-51A1-43E1-9B23-BCD99B635935}" presName="compNode" presStyleCnt="0"/>
      <dgm:spPr/>
    </dgm:pt>
    <dgm:pt modelId="{80691896-CB78-4B98-BA1C-165EC29AE72A}" type="pres">
      <dgm:prSet presAssocID="{DE253B15-51A1-43E1-9B23-BCD99B635935}" presName="iconRect" presStyleLbl="node1" presStyleIdx="3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2E9439-82AD-489F-B827-52D136BA5828}" type="pres">
      <dgm:prSet presAssocID="{DE253B15-51A1-43E1-9B23-BCD99B635935}" presName="spaceRect" presStyleCnt="0"/>
      <dgm:spPr/>
    </dgm:pt>
    <dgm:pt modelId="{DD8A1277-5E9C-4667-BDB7-C87E433A2276}" type="pres">
      <dgm:prSet presAssocID="{DE253B15-51A1-43E1-9B23-BCD99B6359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D2BC26-3B05-4529-B809-C0CA0176655E}" type="presOf" srcId="{14A85D8D-C5D6-4086-8520-00681932D5E6}" destId="{936E8476-CCFC-4BCE-9791-C2143E89A507}" srcOrd="0" destOrd="0" presId="urn:microsoft.com/office/officeart/2018/2/layout/IconLabelList"/>
    <dgm:cxn modelId="{1E36E141-8995-41BD-9078-39056DDCE6CF}" srcId="{4AFD0840-4CE1-4854-8A92-1C8CF2ED36D9}" destId="{DE253B15-51A1-43E1-9B23-BCD99B635935}" srcOrd="3" destOrd="0" parTransId="{3DAB0923-3F64-40CD-ACAA-700054C94974}" sibTransId="{799B8479-FF97-44C7-A776-E9262B3D57CE}"/>
    <dgm:cxn modelId="{5708B464-0894-4E23-9065-47CA20128EC9}" type="presOf" srcId="{90096774-4875-4196-BAB3-8D00BAEB2B3E}" destId="{609A32AB-7729-46BD-882C-347F273E87D5}" srcOrd="0" destOrd="0" presId="urn:microsoft.com/office/officeart/2018/2/layout/IconLabelList"/>
    <dgm:cxn modelId="{8ADE146D-A5C1-4134-B211-1D7F64EA41F3}" type="presOf" srcId="{1C808027-E426-4BE6-828E-23B4CCB5A365}" destId="{6B5384EE-7E10-4680-9C0A-275E042B4D2C}" srcOrd="0" destOrd="0" presId="urn:microsoft.com/office/officeart/2018/2/layout/IconLabelList"/>
    <dgm:cxn modelId="{DF75E486-A486-43C3-A8DC-A888DF095D9F}" srcId="{4AFD0840-4CE1-4854-8A92-1C8CF2ED36D9}" destId="{90096774-4875-4196-BAB3-8D00BAEB2B3E}" srcOrd="0" destOrd="0" parTransId="{6425C37A-528C-450F-A722-561E6A74D5DA}" sibTransId="{06629E50-0D75-4A9D-B12B-11A93FA0C3CD}"/>
    <dgm:cxn modelId="{DB824693-E639-4B9F-A76C-349C6D1BB16D}" type="presOf" srcId="{DE253B15-51A1-43E1-9B23-BCD99B635935}" destId="{DD8A1277-5E9C-4667-BDB7-C87E433A2276}" srcOrd="0" destOrd="0" presId="urn:microsoft.com/office/officeart/2018/2/layout/IconLabelList"/>
    <dgm:cxn modelId="{7724E2AD-F7E7-4143-A39F-779EE8296C12}" srcId="{4AFD0840-4CE1-4854-8A92-1C8CF2ED36D9}" destId="{1C808027-E426-4BE6-828E-23B4CCB5A365}" srcOrd="2" destOrd="0" parTransId="{CC2968B3-C135-4C55-A41B-A2CD45C31B9E}" sibTransId="{2CA7ADFB-BAAF-4D2A-B883-AE53B8B6B3F7}"/>
    <dgm:cxn modelId="{642570C5-D1A4-47BB-9929-4B0D69C81887}" type="presOf" srcId="{4AFD0840-4CE1-4854-8A92-1C8CF2ED36D9}" destId="{F53D8086-F442-49EF-B988-FEAF60271EC6}" srcOrd="0" destOrd="0" presId="urn:microsoft.com/office/officeart/2018/2/layout/IconLabelList"/>
    <dgm:cxn modelId="{41D691E3-6287-4140-9305-CCE5E2CAC45C}" srcId="{4AFD0840-4CE1-4854-8A92-1C8CF2ED36D9}" destId="{14A85D8D-C5D6-4086-8520-00681932D5E6}" srcOrd="1" destOrd="0" parTransId="{7070878B-E79D-46A0-9ED5-B8C4860955BA}" sibTransId="{6573E285-DB39-4375-9FA4-6880400CE812}"/>
    <dgm:cxn modelId="{AD4249E0-0B14-4D89-8A30-8515C1646E50}" type="presParOf" srcId="{F53D8086-F442-49EF-B988-FEAF60271EC6}" destId="{EBF02F2C-DFFA-4C8B-8437-DC3133D0297D}" srcOrd="0" destOrd="0" presId="urn:microsoft.com/office/officeart/2018/2/layout/IconLabelList"/>
    <dgm:cxn modelId="{B714EFBC-15BB-460E-824B-6F8211E6F4B5}" type="presParOf" srcId="{EBF02F2C-DFFA-4C8B-8437-DC3133D0297D}" destId="{55C034F1-8C23-4786-8056-245AB2473A53}" srcOrd="0" destOrd="0" presId="urn:microsoft.com/office/officeart/2018/2/layout/IconLabelList"/>
    <dgm:cxn modelId="{AB48183F-07C5-4864-A45A-27F89CFD1822}" type="presParOf" srcId="{EBF02F2C-DFFA-4C8B-8437-DC3133D0297D}" destId="{7AE52559-C3E9-4D8C-A873-DE5FC12163C7}" srcOrd="1" destOrd="0" presId="urn:microsoft.com/office/officeart/2018/2/layout/IconLabelList"/>
    <dgm:cxn modelId="{9F923438-8C10-4B97-A1B8-54B19ADBA4EF}" type="presParOf" srcId="{EBF02F2C-DFFA-4C8B-8437-DC3133D0297D}" destId="{609A32AB-7729-46BD-882C-347F273E87D5}" srcOrd="2" destOrd="0" presId="urn:microsoft.com/office/officeart/2018/2/layout/IconLabelList"/>
    <dgm:cxn modelId="{73992187-BB69-4CC9-AA57-F332B4102003}" type="presParOf" srcId="{F53D8086-F442-49EF-B988-FEAF60271EC6}" destId="{D5FF9307-DC38-450B-8053-3279C32216FD}" srcOrd="1" destOrd="0" presId="urn:microsoft.com/office/officeart/2018/2/layout/IconLabelList"/>
    <dgm:cxn modelId="{BA347121-86AB-415D-9278-5DF96C92BE12}" type="presParOf" srcId="{F53D8086-F442-49EF-B988-FEAF60271EC6}" destId="{E997CFD1-F255-42FE-99BA-EF96D7FF931F}" srcOrd="2" destOrd="0" presId="urn:microsoft.com/office/officeart/2018/2/layout/IconLabelList"/>
    <dgm:cxn modelId="{A331739E-C801-47B7-AE08-3AC0D379768A}" type="presParOf" srcId="{E997CFD1-F255-42FE-99BA-EF96D7FF931F}" destId="{1994561E-5C0D-44BC-AA39-D68E73F51DEF}" srcOrd="0" destOrd="0" presId="urn:microsoft.com/office/officeart/2018/2/layout/IconLabelList"/>
    <dgm:cxn modelId="{FB901A5F-5892-4EA5-A61B-CCF808C72FF4}" type="presParOf" srcId="{E997CFD1-F255-42FE-99BA-EF96D7FF931F}" destId="{066AF236-F512-4E87-9218-995ACE784F20}" srcOrd="1" destOrd="0" presId="urn:microsoft.com/office/officeart/2018/2/layout/IconLabelList"/>
    <dgm:cxn modelId="{35AE52A8-BBCE-47E7-9798-CDD6E419B8F9}" type="presParOf" srcId="{E997CFD1-F255-42FE-99BA-EF96D7FF931F}" destId="{936E8476-CCFC-4BCE-9791-C2143E89A507}" srcOrd="2" destOrd="0" presId="urn:microsoft.com/office/officeart/2018/2/layout/IconLabelList"/>
    <dgm:cxn modelId="{4BD494F4-2BD5-481A-842C-FFAC95D0041B}" type="presParOf" srcId="{F53D8086-F442-49EF-B988-FEAF60271EC6}" destId="{3706E1C6-C114-40F0-A5E4-D553EAE42B11}" srcOrd="3" destOrd="0" presId="urn:microsoft.com/office/officeart/2018/2/layout/IconLabelList"/>
    <dgm:cxn modelId="{F9E70644-F942-463D-BFB9-C17A8AEAE46E}" type="presParOf" srcId="{F53D8086-F442-49EF-B988-FEAF60271EC6}" destId="{18D4F2A8-D6FE-484E-8D02-F81FD9B322DF}" srcOrd="4" destOrd="0" presId="urn:microsoft.com/office/officeart/2018/2/layout/IconLabelList"/>
    <dgm:cxn modelId="{0AB10ED0-4BEA-429F-8E8F-7066A8387394}" type="presParOf" srcId="{18D4F2A8-D6FE-484E-8D02-F81FD9B322DF}" destId="{28D150B0-B7FC-4DFC-BC90-92295133DE4B}" srcOrd="0" destOrd="0" presId="urn:microsoft.com/office/officeart/2018/2/layout/IconLabelList"/>
    <dgm:cxn modelId="{513CDF13-C5A8-44CE-945B-026AEE64FB7E}" type="presParOf" srcId="{18D4F2A8-D6FE-484E-8D02-F81FD9B322DF}" destId="{251C51DE-E6EF-4615-8179-5312CCE93466}" srcOrd="1" destOrd="0" presId="urn:microsoft.com/office/officeart/2018/2/layout/IconLabelList"/>
    <dgm:cxn modelId="{100DF40B-77DD-4631-9D96-D2932DA09BA7}" type="presParOf" srcId="{18D4F2A8-D6FE-484E-8D02-F81FD9B322DF}" destId="{6B5384EE-7E10-4680-9C0A-275E042B4D2C}" srcOrd="2" destOrd="0" presId="urn:microsoft.com/office/officeart/2018/2/layout/IconLabelList"/>
    <dgm:cxn modelId="{F799292F-B18A-4822-BE99-2413841FEFD7}" type="presParOf" srcId="{F53D8086-F442-49EF-B988-FEAF60271EC6}" destId="{6C991AE6-B5CF-4FFB-B560-3322F8F29F20}" srcOrd="5" destOrd="0" presId="urn:microsoft.com/office/officeart/2018/2/layout/IconLabelList"/>
    <dgm:cxn modelId="{0DBFE8B1-BD28-40EC-8667-1A292E8C4B59}" type="presParOf" srcId="{F53D8086-F442-49EF-B988-FEAF60271EC6}" destId="{CB2E939B-8559-4A70-8B29-3E623E224B88}" srcOrd="6" destOrd="0" presId="urn:microsoft.com/office/officeart/2018/2/layout/IconLabelList"/>
    <dgm:cxn modelId="{3CB68997-1C39-4112-A36F-AA69F961CFBD}" type="presParOf" srcId="{CB2E939B-8559-4A70-8B29-3E623E224B88}" destId="{80691896-CB78-4B98-BA1C-165EC29AE72A}" srcOrd="0" destOrd="0" presId="urn:microsoft.com/office/officeart/2018/2/layout/IconLabelList"/>
    <dgm:cxn modelId="{FE9018BE-958F-4722-93E7-29AE479C408D}" type="presParOf" srcId="{CB2E939B-8559-4A70-8B29-3E623E224B88}" destId="{5D2E9439-82AD-489F-B827-52D136BA5828}" srcOrd="1" destOrd="0" presId="urn:microsoft.com/office/officeart/2018/2/layout/IconLabelList"/>
    <dgm:cxn modelId="{7BB88D46-FFCF-4093-9102-8053AE32B055}" type="presParOf" srcId="{CB2E939B-8559-4A70-8B29-3E623E224B88}" destId="{DD8A1277-5E9C-4667-BDB7-C87E433A22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D8E059-AB74-4366-8855-2E9C9EAFA0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ABFC72-8D0B-4F1F-BAF5-C7DA2F8B2730}">
      <dgm:prSet/>
      <dgm:spPr/>
      <dgm:t>
        <a:bodyPr/>
        <a:lstStyle/>
        <a:p>
          <a:r>
            <a:rPr lang="pl-PL"/>
            <a:t>S</a:t>
          </a:r>
          <a:r>
            <a:rPr lang="en-US"/>
            <a:t>upervised learning method that encompasses two forms</a:t>
          </a:r>
          <a:r>
            <a:rPr lang="pl-PL"/>
            <a:t>,</a:t>
          </a:r>
          <a:r>
            <a:rPr lang="en-US"/>
            <a:t> one for classification tasks and the other for regression tasks</a:t>
          </a:r>
        </a:p>
      </dgm:t>
    </dgm:pt>
    <dgm:pt modelId="{77744C6F-7141-4B64-8DA6-3EC2739A748E}" type="parTrans" cxnId="{5AA781EF-43F3-4D9C-8FE7-EB52AFEA66CB}">
      <dgm:prSet/>
      <dgm:spPr/>
      <dgm:t>
        <a:bodyPr/>
        <a:lstStyle/>
        <a:p>
          <a:endParaRPr lang="en-US"/>
        </a:p>
      </dgm:t>
    </dgm:pt>
    <dgm:pt modelId="{58AB3105-5ABD-43A4-8ADD-C83B514A10EA}" type="sibTrans" cxnId="{5AA781EF-43F3-4D9C-8FE7-EB52AFEA66CB}">
      <dgm:prSet/>
      <dgm:spPr/>
      <dgm:t>
        <a:bodyPr/>
        <a:lstStyle/>
        <a:p>
          <a:endParaRPr lang="en-US"/>
        </a:p>
      </dgm:t>
    </dgm:pt>
    <dgm:pt modelId="{0D771D29-2469-4CEA-9AC0-21F188BDAE21}">
      <dgm:prSet/>
      <dgm:spPr/>
      <dgm:t>
        <a:bodyPr/>
        <a:lstStyle/>
        <a:p>
          <a:r>
            <a:rPr lang="en-US"/>
            <a:t>Known for its flexibility and simplicity</a:t>
          </a:r>
        </a:p>
      </dgm:t>
    </dgm:pt>
    <dgm:pt modelId="{55C041B1-C6BB-4E6E-A4EE-BB54B71B2CE5}" type="parTrans" cxnId="{F430F32B-7821-43D3-B6E3-6603342E630A}">
      <dgm:prSet/>
      <dgm:spPr/>
      <dgm:t>
        <a:bodyPr/>
        <a:lstStyle/>
        <a:p>
          <a:endParaRPr lang="en-US"/>
        </a:p>
      </dgm:t>
    </dgm:pt>
    <dgm:pt modelId="{695F9FDB-D203-4137-9E51-944A3DE5208F}" type="sibTrans" cxnId="{F430F32B-7821-43D3-B6E3-6603342E630A}">
      <dgm:prSet/>
      <dgm:spPr/>
      <dgm:t>
        <a:bodyPr/>
        <a:lstStyle/>
        <a:p>
          <a:endParaRPr lang="en-US"/>
        </a:p>
      </dgm:t>
    </dgm:pt>
    <dgm:pt modelId="{320DB60F-A185-4B29-8F46-90808E565C14}">
      <dgm:prSet/>
      <dgm:spPr/>
      <dgm:t>
        <a:bodyPr/>
        <a:lstStyle/>
        <a:p>
          <a:r>
            <a:rPr lang="en-US"/>
            <a:t>Each tree generates predictions, and the final outcome is determined through a voting mechanism.</a:t>
          </a:r>
        </a:p>
      </dgm:t>
    </dgm:pt>
    <dgm:pt modelId="{307D737B-C516-4698-ADDA-1F4934FA794D}" type="parTrans" cxnId="{A9372896-A69A-4430-B17F-FFDAB0E7E082}">
      <dgm:prSet/>
      <dgm:spPr/>
      <dgm:t>
        <a:bodyPr/>
        <a:lstStyle/>
        <a:p>
          <a:endParaRPr lang="en-US"/>
        </a:p>
      </dgm:t>
    </dgm:pt>
    <dgm:pt modelId="{FB148987-E3A4-4BB3-9A0A-D8344BF752B8}" type="sibTrans" cxnId="{A9372896-A69A-4430-B17F-FFDAB0E7E082}">
      <dgm:prSet/>
      <dgm:spPr/>
      <dgm:t>
        <a:bodyPr/>
        <a:lstStyle/>
        <a:p>
          <a:endParaRPr lang="en-US"/>
        </a:p>
      </dgm:t>
    </dgm:pt>
    <dgm:pt modelId="{42021BAD-D270-4020-B9B6-869F2401DACF}" type="pres">
      <dgm:prSet presAssocID="{E8D8E059-AB74-4366-8855-2E9C9EAFA048}" presName="root" presStyleCnt="0">
        <dgm:presLayoutVars>
          <dgm:dir/>
          <dgm:resizeHandles val="exact"/>
        </dgm:presLayoutVars>
      </dgm:prSet>
      <dgm:spPr/>
    </dgm:pt>
    <dgm:pt modelId="{ED4B94DB-67A8-46EA-916C-9EE4FE85C0FA}" type="pres">
      <dgm:prSet presAssocID="{80ABFC72-8D0B-4F1F-BAF5-C7DA2F8B2730}" presName="compNode" presStyleCnt="0"/>
      <dgm:spPr/>
    </dgm:pt>
    <dgm:pt modelId="{73E4D1B1-F50B-4F91-8A3D-C0BF013C8C20}" type="pres">
      <dgm:prSet presAssocID="{80ABFC72-8D0B-4F1F-BAF5-C7DA2F8B27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F3099A8-9B8A-4147-BE2E-23EB864BC71A}" type="pres">
      <dgm:prSet presAssocID="{80ABFC72-8D0B-4F1F-BAF5-C7DA2F8B2730}" presName="spaceRect" presStyleCnt="0"/>
      <dgm:spPr/>
    </dgm:pt>
    <dgm:pt modelId="{89218F5F-DE30-4800-A865-2BCAB0BFBAB5}" type="pres">
      <dgm:prSet presAssocID="{80ABFC72-8D0B-4F1F-BAF5-C7DA2F8B2730}" presName="textRect" presStyleLbl="revTx" presStyleIdx="0" presStyleCnt="3">
        <dgm:presLayoutVars>
          <dgm:chMax val="1"/>
          <dgm:chPref val="1"/>
        </dgm:presLayoutVars>
      </dgm:prSet>
      <dgm:spPr/>
    </dgm:pt>
    <dgm:pt modelId="{A4D01A86-85B3-48A5-994D-43D4A6B179B2}" type="pres">
      <dgm:prSet presAssocID="{58AB3105-5ABD-43A4-8ADD-C83B514A10EA}" presName="sibTrans" presStyleCnt="0"/>
      <dgm:spPr/>
    </dgm:pt>
    <dgm:pt modelId="{DAF11449-0588-4CDC-8E98-BD592F9C529C}" type="pres">
      <dgm:prSet presAssocID="{0D771D29-2469-4CEA-9AC0-21F188BDAE21}" presName="compNode" presStyleCnt="0"/>
      <dgm:spPr/>
    </dgm:pt>
    <dgm:pt modelId="{981E098C-33BA-476C-8676-85FDF3417B8B}" type="pres">
      <dgm:prSet presAssocID="{0D771D29-2469-4CEA-9AC0-21F188BDAE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3E61CDBC-7070-49AC-BD69-1D99F076721C}" type="pres">
      <dgm:prSet presAssocID="{0D771D29-2469-4CEA-9AC0-21F188BDAE21}" presName="spaceRect" presStyleCnt="0"/>
      <dgm:spPr/>
    </dgm:pt>
    <dgm:pt modelId="{F32809B4-647E-467B-B62D-C4DFA53BFDF7}" type="pres">
      <dgm:prSet presAssocID="{0D771D29-2469-4CEA-9AC0-21F188BDAE21}" presName="textRect" presStyleLbl="revTx" presStyleIdx="1" presStyleCnt="3">
        <dgm:presLayoutVars>
          <dgm:chMax val="1"/>
          <dgm:chPref val="1"/>
        </dgm:presLayoutVars>
      </dgm:prSet>
      <dgm:spPr/>
    </dgm:pt>
    <dgm:pt modelId="{75466274-0CF5-4E47-B1C7-3FEEC6222EA5}" type="pres">
      <dgm:prSet presAssocID="{695F9FDB-D203-4137-9E51-944A3DE5208F}" presName="sibTrans" presStyleCnt="0"/>
      <dgm:spPr/>
    </dgm:pt>
    <dgm:pt modelId="{42BD10A1-876C-4AD7-9E7C-DC86B474E6AD}" type="pres">
      <dgm:prSet presAssocID="{320DB60F-A185-4B29-8F46-90808E565C14}" presName="compNode" presStyleCnt="0"/>
      <dgm:spPr/>
    </dgm:pt>
    <dgm:pt modelId="{D30A3C27-D8B0-4346-9D82-F264C1F783A1}" type="pres">
      <dgm:prSet presAssocID="{320DB60F-A185-4B29-8F46-90808E565C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8E3ED234-BB35-4594-9A32-950D6AEA4849}" type="pres">
      <dgm:prSet presAssocID="{320DB60F-A185-4B29-8F46-90808E565C14}" presName="spaceRect" presStyleCnt="0"/>
      <dgm:spPr/>
    </dgm:pt>
    <dgm:pt modelId="{800190E3-7E78-417F-A6C0-9AEAB448D592}" type="pres">
      <dgm:prSet presAssocID="{320DB60F-A185-4B29-8F46-90808E565C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30F32B-7821-43D3-B6E3-6603342E630A}" srcId="{E8D8E059-AB74-4366-8855-2E9C9EAFA048}" destId="{0D771D29-2469-4CEA-9AC0-21F188BDAE21}" srcOrd="1" destOrd="0" parTransId="{55C041B1-C6BB-4E6E-A4EE-BB54B71B2CE5}" sibTransId="{695F9FDB-D203-4137-9E51-944A3DE5208F}"/>
    <dgm:cxn modelId="{BC9BBE40-D3D8-4B3F-9448-26EA9803ED66}" type="presOf" srcId="{320DB60F-A185-4B29-8F46-90808E565C14}" destId="{800190E3-7E78-417F-A6C0-9AEAB448D592}" srcOrd="0" destOrd="0" presId="urn:microsoft.com/office/officeart/2018/2/layout/IconLabelList"/>
    <dgm:cxn modelId="{7F5EDA67-D187-4EA8-B99E-B9A15C1FDD3A}" type="presOf" srcId="{0D771D29-2469-4CEA-9AC0-21F188BDAE21}" destId="{F32809B4-647E-467B-B62D-C4DFA53BFDF7}" srcOrd="0" destOrd="0" presId="urn:microsoft.com/office/officeart/2018/2/layout/IconLabelList"/>
    <dgm:cxn modelId="{243C334C-04DB-4934-8A9B-ABBFB1BB9368}" type="presOf" srcId="{80ABFC72-8D0B-4F1F-BAF5-C7DA2F8B2730}" destId="{89218F5F-DE30-4800-A865-2BCAB0BFBAB5}" srcOrd="0" destOrd="0" presId="urn:microsoft.com/office/officeart/2018/2/layout/IconLabelList"/>
    <dgm:cxn modelId="{A9372896-A69A-4430-B17F-FFDAB0E7E082}" srcId="{E8D8E059-AB74-4366-8855-2E9C9EAFA048}" destId="{320DB60F-A185-4B29-8F46-90808E565C14}" srcOrd="2" destOrd="0" parTransId="{307D737B-C516-4698-ADDA-1F4934FA794D}" sibTransId="{FB148987-E3A4-4BB3-9A0A-D8344BF752B8}"/>
    <dgm:cxn modelId="{0D0D1DA6-F923-47D5-912A-176C7A39DE19}" type="presOf" srcId="{E8D8E059-AB74-4366-8855-2E9C9EAFA048}" destId="{42021BAD-D270-4020-B9B6-869F2401DACF}" srcOrd="0" destOrd="0" presId="urn:microsoft.com/office/officeart/2018/2/layout/IconLabelList"/>
    <dgm:cxn modelId="{5AA781EF-43F3-4D9C-8FE7-EB52AFEA66CB}" srcId="{E8D8E059-AB74-4366-8855-2E9C9EAFA048}" destId="{80ABFC72-8D0B-4F1F-BAF5-C7DA2F8B2730}" srcOrd="0" destOrd="0" parTransId="{77744C6F-7141-4B64-8DA6-3EC2739A748E}" sibTransId="{58AB3105-5ABD-43A4-8ADD-C83B514A10EA}"/>
    <dgm:cxn modelId="{5F8EAC50-4376-4585-8B26-B4942D68F2A6}" type="presParOf" srcId="{42021BAD-D270-4020-B9B6-869F2401DACF}" destId="{ED4B94DB-67A8-46EA-916C-9EE4FE85C0FA}" srcOrd="0" destOrd="0" presId="urn:microsoft.com/office/officeart/2018/2/layout/IconLabelList"/>
    <dgm:cxn modelId="{9E169755-4AA0-4BDF-84C1-F74AD90A237E}" type="presParOf" srcId="{ED4B94DB-67A8-46EA-916C-9EE4FE85C0FA}" destId="{73E4D1B1-F50B-4F91-8A3D-C0BF013C8C20}" srcOrd="0" destOrd="0" presId="urn:microsoft.com/office/officeart/2018/2/layout/IconLabelList"/>
    <dgm:cxn modelId="{2E12D4CF-8CFD-4457-AD74-DEB3362404C7}" type="presParOf" srcId="{ED4B94DB-67A8-46EA-916C-9EE4FE85C0FA}" destId="{5F3099A8-9B8A-4147-BE2E-23EB864BC71A}" srcOrd="1" destOrd="0" presId="urn:microsoft.com/office/officeart/2018/2/layout/IconLabelList"/>
    <dgm:cxn modelId="{28D82D17-ED3D-44AD-9D7E-851CB4812A25}" type="presParOf" srcId="{ED4B94DB-67A8-46EA-916C-9EE4FE85C0FA}" destId="{89218F5F-DE30-4800-A865-2BCAB0BFBAB5}" srcOrd="2" destOrd="0" presId="urn:microsoft.com/office/officeart/2018/2/layout/IconLabelList"/>
    <dgm:cxn modelId="{1B9E1A9A-16DA-4A7D-8988-21DF57FD7EB0}" type="presParOf" srcId="{42021BAD-D270-4020-B9B6-869F2401DACF}" destId="{A4D01A86-85B3-48A5-994D-43D4A6B179B2}" srcOrd="1" destOrd="0" presId="urn:microsoft.com/office/officeart/2018/2/layout/IconLabelList"/>
    <dgm:cxn modelId="{5796A10B-28B9-471C-8A14-0449F5BCE9E0}" type="presParOf" srcId="{42021BAD-D270-4020-B9B6-869F2401DACF}" destId="{DAF11449-0588-4CDC-8E98-BD592F9C529C}" srcOrd="2" destOrd="0" presId="urn:microsoft.com/office/officeart/2018/2/layout/IconLabelList"/>
    <dgm:cxn modelId="{42BB70EE-4448-4068-A39D-6F7575DC4272}" type="presParOf" srcId="{DAF11449-0588-4CDC-8E98-BD592F9C529C}" destId="{981E098C-33BA-476C-8676-85FDF3417B8B}" srcOrd="0" destOrd="0" presId="urn:microsoft.com/office/officeart/2018/2/layout/IconLabelList"/>
    <dgm:cxn modelId="{6526B037-BA08-48C1-9741-BAD0472B7BCA}" type="presParOf" srcId="{DAF11449-0588-4CDC-8E98-BD592F9C529C}" destId="{3E61CDBC-7070-49AC-BD69-1D99F076721C}" srcOrd="1" destOrd="0" presId="urn:microsoft.com/office/officeart/2018/2/layout/IconLabelList"/>
    <dgm:cxn modelId="{117731CD-F3C1-410D-B074-B7F5E0D6B915}" type="presParOf" srcId="{DAF11449-0588-4CDC-8E98-BD592F9C529C}" destId="{F32809B4-647E-467B-B62D-C4DFA53BFDF7}" srcOrd="2" destOrd="0" presId="urn:microsoft.com/office/officeart/2018/2/layout/IconLabelList"/>
    <dgm:cxn modelId="{FCC090A5-0B16-46F6-9589-A15BA0DBF823}" type="presParOf" srcId="{42021BAD-D270-4020-B9B6-869F2401DACF}" destId="{75466274-0CF5-4E47-B1C7-3FEEC6222EA5}" srcOrd="3" destOrd="0" presId="urn:microsoft.com/office/officeart/2018/2/layout/IconLabelList"/>
    <dgm:cxn modelId="{CB5642A7-C440-429B-ACF9-140819093A80}" type="presParOf" srcId="{42021BAD-D270-4020-B9B6-869F2401DACF}" destId="{42BD10A1-876C-4AD7-9E7C-DC86B474E6AD}" srcOrd="4" destOrd="0" presId="urn:microsoft.com/office/officeart/2018/2/layout/IconLabelList"/>
    <dgm:cxn modelId="{0BD69049-F7D1-456D-9E55-4009FA2EEC57}" type="presParOf" srcId="{42BD10A1-876C-4AD7-9E7C-DC86B474E6AD}" destId="{D30A3C27-D8B0-4346-9D82-F264C1F783A1}" srcOrd="0" destOrd="0" presId="urn:microsoft.com/office/officeart/2018/2/layout/IconLabelList"/>
    <dgm:cxn modelId="{7E696F38-53F3-4AC6-8EC2-4117F62708F0}" type="presParOf" srcId="{42BD10A1-876C-4AD7-9E7C-DC86B474E6AD}" destId="{8E3ED234-BB35-4594-9A32-950D6AEA4849}" srcOrd="1" destOrd="0" presId="urn:microsoft.com/office/officeart/2018/2/layout/IconLabelList"/>
    <dgm:cxn modelId="{25A76730-CB23-4520-9681-01EE94A80A33}" type="presParOf" srcId="{42BD10A1-876C-4AD7-9E7C-DC86B474E6AD}" destId="{800190E3-7E78-417F-A6C0-9AEAB448D5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E545E-F839-461E-A92C-15D85C4FC6C9}">
      <dsp:nvSpPr>
        <dsp:cNvPr id="0" name=""/>
        <dsp:cNvSpPr/>
      </dsp:nvSpPr>
      <dsp:spPr>
        <a:xfrm>
          <a:off x="2576940" y="1912"/>
          <a:ext cx="5361719" cy="8360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Objective</a:t>
          </a:r>
          <a:r>
            <a:rPr lang="pl-PL" sz="2000" kern="1200" dirty="0"/>
            <a:t> of </a:t>
          </a:r>
          <a:r>
            <a:rPr lang="pl-PL" sz="2000" kern="1200" dirty="0" err="1"/>
            <a:t>workshop</a:t>
          </a:r>
          <a:endParaRPr lang="en-US" sz="2000" kern="1200" dirty="0"/>
        </a:p>
      </dsp:txBody>
      <dsp:txXfrm>
        <a:off x="2617753" y="42725"/>
        <a:ext cx="5280093" cy="754434"/>
      </dsp:txXfrm>
    </dsp:sp>
    <dsp:sp modelId="{CC53E1AE-0B87-49DD-8B1F-21BD4294C59F}">
      <dsp:nvSpPr>
        <dsp:cNvPr id="0" name=""/>
        <dsp:cNvSpPr/>
      </dsp:nvSpPr>
      <dsp:spPr>
        <a:xfrm>
          <a:off x="2576940" y="879775"/>
          <a:ext cx="5361719" cy="8360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Introduction</a:t>
          </a:r>
          <a:r>
            <a:rPr lang="pl-PL" sz="2000" kern="1200" dirty="0"/>
            <a:t> to </a:t>
          </a:r>
          <a:r>
            <a:rPr lang="pl-PL" sz="2000" kern="1200" dirty="0" err="1"/>
            <a:t>Nearest</a:t>
          </a:r>
          <a:r>
            <a:rPr lang="pl-PL" sz="2000" kern="1200" dirty="0"/>
            <a:t> </a:t>
          </a:r>
          <a:r>
            <a:rPr lang="pl-PL" sz="2000" kern="1200" dirty="0" err="1"/>
            <a:t>Neighbor</a:t>
          </a:r>
          <a:r>
            <a:rPr lang="pl-PL" sz="2000" kern="1200" dirty="0"/>
            <a:t> </a:t>
          </a:r>
          <a:r>
            <a:rPr lang="pl-PL" sz="2000" kern="1200" dirty="0" err="1"/>
            <a:t>algorithm</a:t>
          </a:r>
          <a:endParaRPr lang="en-US" sz="2000" kern="1200" dirty="0"/>
        </a:p>
      </dsp:txBody>
      <dsp:txXfrm>
        <a:off x="2617753" y="920588"/>
        <a:ext cx="5280093" cy="754434"/>
      </dsp:txXfrm>
    </dsp:sp>
    <dsp:sp modelId="{02D76379-21D0-4209-B20A-8477758C4209}">
      <dsp:nvSpPr>
        <dsp:cNvPr id="0" name=""/>
        <dsp:cNvSpPr/>
      </dsp:nvSpPr>
      <dsp:spPr>
        <a:xfrm>
          <a:off x="2576940" y="1757638"/>
          <a:ext cx="5361719" cy="8360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Practical</a:t>
          </a:r>
          <a:r>
            <a:rPr lang="pl-PL" sz="2000" kern="1200" dirty="0"/>
            <a:t> </a:t>
          </a:r>
          <a:r>
            <a:rPr lang="pl-PL" sz="2000" kern="1200" dirty="0" err="1"/>
            <a:t>example</a:t>
          </a:r>
          <a:r>
            <a:rPr lang="pl-PL" sz="2000" kern="1200" dirty="0"/>
            <a:t> of KNN</a:t>
          </a:r>
          <a:endParaRPr lang="en-US" sz="2000" kern="1200" dirty="0"/>
        </a:p>
      </dsp:txBody>
      <dsp:txXfrm>
        <a:off x="2617753" y="1798451"/>
        <a:ext cx="5280093" cy="754434"/>
      </dsp:txXfrm>
    </dsp:sp>
    <dsp:sp modelId="{97D5C7FA-0A65-490A-9292-143475522007}">
      <dsp:nvSpPr>
        <dsp:cNvPr id="0" name=""/>
        <dsp:cNvSpPr/>
      </dsp:nvSpPr>
      <dsp:spPr>
        <a:xfrm>
          <a:off x="2576940" y="2635502"/>
          <a:ext cx="5361719" cy="8360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Introduction</a:t>
          </a:r>
          <a:r>
            <a:rPr lang="pl-PL" sz="2000" kern="1200" dirty="0"/>
            <a:t> to </a:t>
          </a:r>
          <a:r>
            <a:rPr lang="pl-PL" sz="2000" kern="1200" dirty="0" err="1"/>
            <a:t>Random</a:t>
          </a:r>
          <a:r>
            <a:rPr lang="pl-PL" sz="2000" kern="1200" dirty="0"/>
            <a:t> </a:t>
          </a:r>
          <a:r>
            <a:rPr lang="pl-PL" sz="2000" kern="1200" dirty="0" err="1"/>
            <a:t>Forests</a:t>
          </a:r>
          <a:endParaRPr lang="en-US" sz="2000" kern="1200" dirty="0"/>
        </a:p>
      </dsp:txBody>
      <dsp:txXfrm>
        <a:off x="2617753" y="2676315"/>
        <a:ext cx="5280093" cy="754434"/>
      </dsp:txXfrm>
    </dsp:sp>
    <dsp:sp modelId="{47EE5DB3-7391-436B-B652-A636E4BB2F31}">
      <dsp:nvSpPr>
        <dsp:cNvPr id="0" name=""/>
        <dsp:cNvSpPr/>
      </dsp:nvSpPr>
      <dsp:spPr>
        <a:xfrm>
          <a:off x="2576940" y="3513365"/>
          <a:ext cx="5361719" cy="8360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Practical</a:t>
          </a:r>
          <a:r>
            <a:rPr lang="pl-PL" sz="2000" kern="1200" dirty="0"/>
            <a:t> </a:t>
          </a:r>
          <a:r>
            <a:rPr lang="pl-PL" sz="2000" kern="1200" dirty="0" err="1"/>
            <a:t>example</a:t>
          </a:r>
          <a:r>
            <a:rPr lang="pl-PL" sz="2000" kern="1200" dirty="0"/>
            <a:t> of </a:t>
          </a:r>
          <a:r>
            <a:rPr lang="pl-PL" sz="2000" kern="1200" dirty="0" err="1"/>
            <a:t>Random</a:t>
          </a:r>
          <a:r>
            <a:rPr lang="pl-PL" sz="2000" kern="1200" dirty="0"/>
            <a:t> </a:t>
          </a:r>
          <a:r>
            <a:rPr lang="pl-PL" sz="2000" kern="1200" dirty="0" err="1"/>
            <a:t>Forests</a:t>
          </a:r>
          <a:endParaRPr lang="pl-PL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617753" y="3554178"/>
        <a:ext cx="5280093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034F1-8C23-4786-8056-245AB2473A53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A32AB-7729-46BD-882C-347F273E87D5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 basics of KNN</a:t>
          </a:r>
        </a:p>
      </dsp:txBody>
      <dsp:txXfrm>
        <a:off x="569079" y="2427788"/>
        <a:ext cx="2072362" cy="720000"/>
      </dsp:txXfrm>
    </dsp:sp>
    <dsp:sp modelId="{1994561E-5C0D-44BC-AA39-D68E73F51DEF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E8476-CCFC-4BCE-9791-C2143E89A507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Being able to implement it</a:t>
          </a:r>
          <a:endParaRPr lang="en-US" sz="1700" kern="1200" dirty="0"/>
        </a:p>
      </dsp:txBody>
      <dsp:txXfrm>
        <a:off x="3004105" y="2427788"/>
        <a:ext cx="2072362" cy="720000"/>
      </dsp:txXfrm>
    </dsp:sp>
    <dsp:sp modelId="{28D150B0-B7FC-4DFC-BC90-92295133DE4B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384EE-7E10-4680-9C0A-275E042B4D2C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i="0" kern="1200" dirty="0" err="1"/>
            <a:t>Understand</a:t>
          </a:r>
          <a:r>
            <a:rPr lang="pl-PL" sz="1700" b="0" i="0" kern="1200" dirty="0"/>
            <a:t> </a:t>
          </a:r>
          <a:r>
            <a:rPr lang="pl-PL" sz="1700" b="0" i="0" kern="1200" dirty="0" err="1"/>
            <a:t>intuition</a:t>
          </a:r>
          <a:r>
            <a:rPr lang="pl-PL" sz="1700" b="0" i="0" kern="1200" dirty="0"/>
            <a:t> </a:t>
          </a:r>
          <a:r>
            <a:rPr lang="pl-PL" sz="1700" b="0" i="0" kern="1200" dirty="0" err="1"/>
            <a:t>behind</a:t>
          </a:r>
          <a:r>
            <a:rPr lang="pl-PL" sz="1700" b="0" i="0" kern="1200" dirty="0"/>
            <a:t> </a:t>
          </a:r>
          <a:r>
            <a:rPr lang="pl-PL" sz="1700" b="0" i="0" kern="1200" dirty="0" err="1"/>
            <a:t>Random</a:t>
          </a:r>
          <a:r>
            <a:rPr lang="pl-PL" sz="1700" b="0" i="0" kern="1200" dirty="0"/>
            <a:t> </a:t>
          </a:r>
          <a:r>
            <a:rPr lang="pl-PL" sz="1700" b="0" i="0" kern="1200" dirty="0" err="1"/>
            <a:t>Forests</a:t>
          </a:r>
          <a:endParaRPr lang="en-US" sz="1700" kern="1200" dirty="0"/>
        </a:p>
      </dsp:txBody>
      <dsp:txXfrm>
        <a:off x="5439131" y="2427788"/>
        <a:ext cx="2072362" cy="720000"/>
      </dsp:txXfrm>
    </dsp:sp>
    <dsp:sp modelId="{80691896-CB78-4B98-BA1C-165EC29AE72A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A1277-5E9C-4667-BDB7-C87E433A2276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Being able to implement Random Forests</a:t>
          </a:r>
          <a:endParaRPr lang="en-US" sz="1700" kern="1200"/>
        </a:p>
      </dsp:txBody>
      <dsp:txXfrm>
        <a:off x="7874157" y="242778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4D1B1-F50B-4F91-8A3D-C0BF013C8C20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18F5F-DE30-4800-A865-2BCAB0BFBAB5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</a:t>
          </a:r>
          <a:r>
            <a:rPr lang="en-US" sz="1200" kern="1200"/>
            <a:t>upervised learning method that encompasses two forms</a:t>
          </a:r>
          <a:r>
            <a:rPr lang="pl-PL" sz="1200" kern="1200"/>
            <a:t>,</a:t>
          </a:r>
          <a:r>
            <a:rPr lang="en-US" sz="1200" kern="1200"/>
            <a:t> one for classification tasks and the other for regression tasks</a:t>
          </a:r>
        </a:p>
      </dsp:txBody>
      <dsp:txXfrm>
        <a:off x="59990" y="2654049"/>
        <a:ext cx="3226223" cy="720000"/>
      </dsp:txXfrm>
    </dsp:sp>
    <dsp:sp modelId="{981E098C-33BA-476C-8676-85FDF3417B8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809B4-647E-467B-B62D-C4DFA53BFDF7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Known for its flexibility and simplicity</a:t>
          </a:r>
        </a:p>
      </dsp:txBody>
      <dsp:txXfrm>
        <a:off x="3850802" y="2654049"/>
        <a:ext cx="3226223" cy="720000"/>
      </dsp:txXfrm>
    </dsp:sp>
    <dsp:sp modelId="{D30A3C27-D8B0-4346-9D82-F264C1F783A1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190E3-7E78-417F-A6C0-9AEAB448D59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Each tree generates predictions, and the final outcome is determined through a voting mechanism.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624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01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88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66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1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572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66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5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55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106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31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B4A32-7A6A-4E59-AAB1-849EA660DFC7}" type="datetimeFigureOut">
              <a:rPr lang="pl-PL" smtClean="0"/>
              <a:t>21.06.2024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FEC6B-34D4-4F1B-AC76-F73A423A0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13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cek7/Work-python-worksho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cek7/Work-python-work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F64CC07-F56C-2DAA-D958-A7C38B1A9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 b="1" dirty="0">
                <a:solidFill>
                  <a:srgbClr val="FFFFFF"/>
                </a:solidFill>
              </a:rPr>
              <a:t>K-</a:t>
            </a:r>
            <a:r>
              <a:rPr lang="pl-PL" sz="4800" b="1" dirty="0" err="1">
                <a:solidFill>
                  <a:srgbClr val="FFFFFF"/>
                </a:solidFill>
              </a:rPr>
              <a:t>Nearest</a:t>
            </a:r>
            <a:r>
              <a:rPr lang="pl-PL" sz="4800" b="1" dirty="0">
                <a:solidFill>
                  <a:srgbClr val="FFFFFF"/>
                </a:solidFill>
              </a:rPr>
              <a:t> </a:t>
            </a:r>
            <a:r>
              <a:rPr lang="pl-PL" sz="4800" b="1" dirty="0" err="1">
                <a:solidFill>
                  <a:srgbClr val="FFFFFF"/>
                </a:solidFill>
              </a:rPr>
              <a:t>Neighbor</a:t>
            </a:r>
            <a:r>
              <a:rPr lang="pl-PL" sz="4800" b="1" dirty="0">
                <a:solidFill>
                  <a:srgbClr val="FFFFFF"/>
                </a:solidFill>
              </a:rPr>
              <a:t> </a:t>
            </a:r>
            <a:br>
              <a:rPr lang="pl-PL" sz="4800" b="1" dirty="0">
                <a:solidFill>
                  <a:srgbClr val="FFFFFF"/>
                </a:solidFill>
              </a:rPr>
            </a:br>
            <a:r>
              <a:rPr lang="pl-PL" sz="4800" b="1" dirty="0">
                <a:solidFill>
                  <a:srgbClr val="FFFFFF"/>
                </a:solidFill>
              </a:rPr>
              <a:t>and</a:t>
            </a:r>
            <a:br>
              <a:rPr lang="pl-PL" sz="4800" b="1" dirty="0">
                <a:solidFill>
                  <a:srgbClr val="FFFFFF"/>
                </a:solidFill>
              </a:rPr>
            </a:br>
            <a:r>
              <a:rPr lang="pl-PL" sz="4800" b="1" dirty="0" err="1">
                <a:solidFill>
                  <a:srgbClr val="FFFFFF"/>
                </a:solidFill>
              </a:rPr>
              <a:t>Random</a:t>
            </a:r>
            <a:r>
              <a:rPr lang="pl-PL" sz="4800" b="1" dirty="0">
                <a:solidFill>
                  <a:srgbClr val="FFFFFF"/>
                </a:solidFill>
              </a:rPr>
              <a:t> </a:t>
            </a:r>
            <a:r>
              <a:rPr lang="pl-PL" sz="4800" b="1" dirty="0" err="1">
                <a:solidFill>
                  <a:srgbClr val="FFFFFF"/>
                </a:solidFill>
              </a:rPr>
              <a:t>Forests</a:t>
            </a:r>
            <a:endParaRPr lang="pl-PL" sz="4800" b="1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2C13AF-252E-D167-9F3D-48E2242ED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Marcin Dudar</a:t>
            </a:r>
          </a:p>
        </p:txBody>
      </p:sp>
    </p:spTree>
    <p:extLst>
      <p:ext uri="{BB962C8B-B14F-4D97-AF65-F5344CB8AC3E}">
        <p14:creationId xmlns:p14="http://schemas.microsoft.com/office/powerpoint/2010/main" val="11121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6240EB-5DE6-3EA6-D307-0C8B8D2D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Practical implementation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DACA3F-33FB-6A98-72AB-718D9045B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https://github.com/gacek7/Work-python-workshop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68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A103C2-0C1B-3B97-7D13-B6DB176A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K-</a:t>
            </a:r>
            <a:r>
              <a:rPr lang="pl-PL" sz="4000" dirty="0" err="1">
                <a:solidFill>
                  <a:srgbClr val="FFFFFF"/>
                </a:solidFill>
              </a:rPr>
              <a:t>Nearest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Neighbor</a:t>
            </a:r>
            <a:r>
              <a:rPr lang="pl-PL" sz="4000" dirty="0">
                <a:solidFill>
                  <a:srgbClr val="FFFFFF"/>
                </a:solidFill>
              </a:rPr>
              <a:t> – Popular </a:t>
            </a:r>
            <a:r>
              <a:rPr lang="pl-PL" sz="4000" dirty="0" err="1">
                <a:solidFill>
                  <a:srgbClr val="FFFFFF"/>
                </a:solidFill>
              </a:rPr>
              <a:t>questions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9246BB4-E72A-0C8E-74B7-8E90328B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lnSpc>
                <a:spcPct val="200000"/>
              </a:lnSpc>
              <a:buNone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1. What is the intuition behind the KNN algorithm?</a:t>
            </a:r>
            <a:br>
              <a:rPr lang="en-US" dirty="0">
                <a:effectLst/>
                <a:highlight>
                  <a:srgbClr val="FFFFFF"/>
                </a:highlight>
              </a:rPr>
            </a:b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2. How do you choose the value of K in the KNN algorithm?</a:t>
            </a:r>
            <a:br>
              <a:rPr lang="en-US" dirty="0">
                <a:effectLst/>
                <a:highlight>
                  <a:srgbClr val="FFFFFF"/>
                </a:highlight>
              </a:rPr>
            </a:b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3. What are the different distance metrics used in KNN?</a:t>
            </a:r>
            <a:br>
              <a:rPr lang="en-US" dirty="0">
                <a:effectLst/>
                <a:highlight>
                  <a:srgbClr val="FFFFFF"/>
                </a:highlight>
              </a:rPr>
            </a:b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4. What are the advantages and disadvantages of the KNN</a:t>
            </a:r>
            <a:br>
              <a:rPr lang="en-US" b="0" i="0" dirty="0">
                <a:solidFill>
                  <a:srgbClr val="495365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26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73570AD-A3F0-29AE-DC8F-BF169C11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Random Forests - basics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3006DB0-18BE-504D-9708-D0A57529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4083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00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3357094-D1CF-84D0-2D1F-B3ECB7F6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Forests - visualization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620E9AA-D509-6F8E-4087-14DF49DA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357" y="1966293"/>
            <a:ext cx="723928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3357094-D1CF-84D0-2D1F-B3ECB7F6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Forests – </a:t>
            </a:r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by step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65187E1-1913-E3E1-ED85-228C540CCA08}"/>
              </a:ext>
            </a:extLst>
          </p:cNvPr>
          <p:cNvSpPr txBox="1"/>
          <p:nvPr/>
        </p:nvSpPr>
        <p:spPr>
          <a:xfrm>
            <a:off x="699713" y="1720840"/>
            <a:ext cx="10866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Select random K data points from the training set.</a:t>
            </a:r>
            <a:endParaRPr lang="pl-PL" sz="24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Build</a:t>
            </a:r>
            <a:r>
              <a:rPr lang="pl-PL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the </a:t>
            </a:r>
            <a:r>
              <a:rPr lang="pl-PL" sz="2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decision</a:t>
            </a:r>
            <a:r>
              <a:rPr lang="pl-PL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pl-PL" sz="2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trees</a:t>
            </a:r>
            <a:r>
              <a:rPr lang="pl-PL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pl-PL" sz="24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Choose the number N for decision trees that you want to build.</a:t>
            </a:r>
            <a:endParaRPr lang="pl-PL" sz="24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Repeat Step 1 and 2</a:t>
            </a:r>
            <a:endParaRPr lang="pl-PL" sz="24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 new data points, find the predictions of each decision tree, and assign</a:t>
            </a:r>
            <a:br>
              <a:rPr lang="en-US" sz="2400" dirty="0"/>
            </a:br>
            <a:r>
              <a:rPr lang="en-US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new data points to the category that wins the majority votes.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8327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8001A4-24F9-47D1-49D3-8DE412BB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95333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Forests – How does it work?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346548-F510-237D-1E6A-91BAABC3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30" y="1966293"/>
            <a:ext cx="534793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3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058C8-4C9B-4E18-C763-4ADBC789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Random Forests – Practical implementation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5C948F-49EB-5FFF-FFF7-377A3A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1725104"/>
            <a:ext cx="9813585" cy="1523823"/>
          </a:xfrm>
        </p:spPr>
        <p:txBody>
          <a:bodyPr anchor="ctr">
            <a:normAutofit/>
          </a:bodyPr>
          <a:lstStyle/>
          <a:p>
            <a:r>
              <a:rPr lang="pl-PL" sz="2000" dirty="0">
                <a:hlinkClick r:id="rId2"/>
              </a:rPr>
              <a:t>https://github.com/gacek7/Work-python-workshop</a:t>
            </a:r>
            <a:endParaRPr lang="pl-PL" sz="20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0727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3F76D3-6A87-B120-11CE-45CC13E10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420" b="3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EFDAAA-A706-4552-8F55-5138D794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b="1" dirty="0"/>
              <a:t>Agenda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ECF2D97-1702-54B0-467A-81C00FCBC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9861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947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5D673-01AC-44B4-B07D-FED90092E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25" r="1234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4F3BF69-8A1F-5A43-DFEB-F960A3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 err="1"/>
              <a:t>Objective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F82632A-179D-6E2C-4281-78CC2E78C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3101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012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35F72C-F9EF-134F-4332-B1FC8403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K-Nearest Neighbor – </a:t>
            </a:r>
            <a:r>
              <a:rPr lang="pl-PL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basics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559211-C703-02C9-6881-A0D5EB05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l-PL" dirty="0"/>
              <a:t>Simple, </a:t>
            </a:r>
            <a:r>
              <a:rPr lang="pl-PL" dirty="0" err="1"/>
              <a:t>powerful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learning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for </a:t>
            </a:r>
            <a:r>
              <a:rPr lang="pl-PL" dirty="0" err="1"/>
              <a:t>classification</a:t>
            </a:r>
            <a:r>
              <a:rPr lang="pl-PL" dirty="0"/>
              <a:t> and </a:t>
            </a:r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lang="pl-PL" dirty="0"/>
          </a:p>
          <a:p>
            <a:r>
              <a:rPr lang="pl-PL" dirty="0" err="1"/>
              <a:t>Instance-based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memory-based</a:t>
            </a:r>
            <a:r>
              <a:rPr lang="pl-PL" dirty="0"/>
              <a:t>)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predictions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examples</a:t>
            </a:r>
            <a:r>
              <a:rPr lang="pl-PL" dirty="0"/>
              <a:t> in the </a:t>
            </a:r>
            <a:r>
              <a:rPr lang="pl-PL" dirty="0" err="1"/>
              <a:t>training</a:t>
            </a:r>
            <a:r>
              <a:rPr lang="pl-PL" dirty="0"/>
              <a:t> data</a:t>
            </a:r>
          </a:p>
          <a:p>
            <a:r>
              <a:rPr lang="pl-PL" dirty="0"/>
              <a:t>„</a:t>
            </a:r>
            <a:r>
              <a:rPr lang="pl-PL" dirty="0" err="1"/>
              <a:t>Lazy</a:t>
            </a:r>
            <a:r>
              <a:rPr lang="pl-PL" dirty="0"/>
              <a:t> learning </a:t>
            </a:r>
            <a:r>
              <a:rPr lang="pl-PL" dirty="0" err="1"/>
              <a:t>alghoritm</a:t>
            </a:r>
            <a:r>
              <a:rPr lang="pl-PL" dirty="0"/>
              <a:t>”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627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35F72C-F9EF-134F-4332-B1FC8403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K-Nearest Neighbor – visualization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392A80E-EF38-0CFE-1EE8-00834984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56" y="1966293"/>
            <a:ext cx="774288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2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35F72C-F9EF-134F-4332-B1FC8403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558587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K-Nearest Neighbor – </a:t>
            </a:r>
            <a:r>
              <a:rPr lang="pl-PL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</a:t>
            </a:r>
            <a:r>
              <a:rPr lang="pl-PL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interpretation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62F09FA-14A3-436D-F861-DE3DFC57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55" y="1655276"/>
            <a:ext cx="4932595" cy="49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1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F9FC0E0-4353-5113-7734-3B760A0F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K-Nearest Neighbor – Distance metrics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1C47013-F56A-6C5E-DBB1-C58547C0D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219" y="1594240"/>
            <a:ext cx="3725399" cy="3669519"/>
          </a:xfrm>
          <a:prstGeom prst="rect">
            <a:avLst/>
          </a:prstGeom>
        </p:spPr>
      </p:pic>
      <p:pic>
        <p:nvPicPr>
          <p:cNvPr id="1026" name="Picture 2" descr="Manhattan Distance Calculator">
            <a:extLst>
              <a:ext uri="{FF2B5EF4-FFF2-40B4-BE49-F238E27FC236}">
                <a16:creationId xmlns:a16="http://schemas.microsoft.com/office/drawing/2014/main" id="{E2A8F399-C80D-1A24-B06A-1C0B22F0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7380" y="1977149"/>
            <a:ext cx="4089632" cy="261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A7D9A4E-05D5-BC20-9402-361ED75D1A08}"/>
              </a:ext>
            </a:extLst>
          </p:cNvPr>
          <p:cNvSpPr txBox="1"/>
          <p:nvPr/>
        </p:nvSpPr>
        <p:spPr>
          <a:xfrm>
            <a:off x="720436" y="5287188"/>
            <a:ext cx="10064461" cy="1385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Dashed circle – distance metric which determines which data points are closest to a given class. 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Examples of distance metrics:</a:t>
            </a:r>
            <a:r>
              <a:rPr lang="pl-PL" sz="2100" dirty="0"/>
              <a:t>	</a:t>
            </a: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l-PL" sz="2100" dirty="0"/>
              <a:t>	</a:t>
            </a:r>
            <a:r>
              <a:rPr lang="en-US" sz="2100" dirty="0"/>
              <a:t>Euclidean </a:t>
            </a:r>
            <a:r>
              <a:rPr lang="en-US" sz="2100" b="0" i="0" dirty="0">
                <a:effectLst/>
                <a:highlight>
                  <a:srgbClr val="FFFFFF"/>
                </a:highlight>
              </a:rPr>
              <a:t>–</a:t>
            </a:r>
            <a:r>
              <a:rPr lang="en-US" sz="2100" dirty="0"/>
              <a:t> m</a:t>
            </a:r>
            <a:r>
              <a:rPr lang="en-US" sz="2100" b="0" i="0" dirty="0">
                <a:effectLst/>
                <a:highlight>
                  <a:srgbClr val="FFFFFF"/>
                </a:highlight>
              </a:rPr>
              <a:t>ostly used for quantitative data</a:t>
            </a:r>
            <a:endParaRPr lang="pl-PL" sz="2100" dirty="0">
              <a:highlight>
                <a:srgbClr val="FFFFFF"/>
              </a:highlight>
            </a:endParaRP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l-PL" sz="2100" b="0" i="0" dirty="0">
                <a:effectLst/>
                <a:highlight>
                  <a:srgbClr val="FFFFFF"/>
                </a:highlight>
              </a:rPr>
              <a:t>	</a:t>
            </a:r>
            <a:r>
              <a:rPr lang="en-US" sz="2100" b="0" i="0" dirty="0">
                <a:effectLst/>
                <a:highlight>
                  <a:srgbClr val="FFFFFF"/>
                </a:highlight>
              </a:rPr>
              <a:t>Manhattan Distance – high dimensional datasets</a:t>
            </a:r>
            <a:endParaRPr lang="en-US" sz="21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918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0DE5D4-DFAD-5EFC-0EA6-41BC9D3A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l-PL" sz="4000"/>
              <a:t>K-Nearest Neighbor – Defining „k”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4C0AEB-19A4-4B13-FBB7-07386E86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pl-PL" sz="2000"/>
              <a:t>„K” in Nearest Neighbor is just </a:t>
            </a:r>
            <a:r>
              <a:rPr lang="en-US" sz="2000" b="0" i="0">
                <a:effectLst/>
                <a:latin typeface="Google Sans"/>
              </a:rPr>
              <a:t>a parameter that refers to the number of nearest neighbours to include in the majority of the voting process</a:t>
            </a:r>
            <a:r>
              <a:rPr lang="en-US" sz="2000" b="0" i="0"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pl-PL" sz="2000" b="0" i="0"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pl-PL" sz="2000">
                <a:highlight>
                  <a:srgbClr val="FFFFFF"/>
                </a:highlight>
                <a:latin typeface="Google Sans"/>
              </a:rPr>
              <a:t>Choosing right „k”</a:t>
            </a:r>
            <a:endParaRPr lang="pl-PL" sz="200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9CAEEAE-2143-37DF-FF34-95A71A11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031191"/>
            <a:ext cx="5201023" cy="43818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A103C2-0C1B-3B97-7D13-B6DB176A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K-</a:t>
            </a:r>
            <a:r>
              <a:rPr lang="pl-PL" sz="4000" dirty="0" err="1">
                <a:solidFill>
                  <a:srgbClr val="FFFFFF"/>
                </a:solidFill>
              </a:rPr>
              <a:t>Nearest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Neighbor</a:t>
            </a:r>
            <a:r>
              <a:rPr lang="pl-PL" sz="4000" dirty="0">
                <a:solidFill>
                  <a:srgbClr val="FFFFFF"/>
                </a:solidFill>
              </a:rPr>
              <a:t> – Step by step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9246BB4-E72A-0C8E-74B7-8E90328B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Selecting the optimal value of K</a:t>
            </a:r>
            <a:endParaRPr lang="pl-PL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Calculating distance (algorithm in Python will do it for us)</a:t>
            </a:r>
            <a:endParaRPr lang="pl-PL" dirty="0">
              <a:highlight>
                <a:srgbClr val="FFFFFF"/>
              </a:highlight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Take the K nearest neighbors as per the calculated Euclidean distance.</a:t>
            </a:r>
            <a:br>
              <a:rPr lang="en-US" dirty="0">
                <a:effectLst/>
                <a:highlight>
                  <a:srgbClr val="FFFFFF"/>
                </a:highlight>
              </a:rPr>
            </a:br>
            <a:endParaRPr lang="pl-PL" dirty="0">
              <a:effectLst/>
              <a:highlight>
                <a:srgbClr val="FFFFFF"/>
              </a:highlight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Among these k neighbors, count the number of the data points in each</a:t>
            </a:r>
            <a:br>
              <a:rPr lang="en-US" dirty="0">
                <a:effectLst/>
                <a:highlight>
                  <a:srgbClr val="FFFFFF"/>
                </a:highlight>
              </a:rPr>
            </a:b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category.</a:t>
            </a:r>
            <a:br>
              <a:rPr lang="en-US" dirty="0">
                <a:effectLst/>
                <a:highlight>
                  <a:srgbClr val="FFFFFF"/>
                </a:highlight>
              </a:rPr>
            </a:br>
            <a:endParaRPr lang="pl-PL" dirty="0">
              <a:effectLst/>
              <a:highlight>
                <a:srgbClr val="FFFFFF"/>
              </a:highlight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Assign the new data points to that category for which the number of the</a:t>
            </a:r>
            <a:br>
              <a:rPr lang="en-US" dirty="0">
                <a:effectLst/>
                <a:highlight>
                  <a:srgbClr val="FFFFFF"/>
                </a:highlight>
              </a:rPr>
            </a:b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neighbor is maximum.</a:t>
            </a:r>
            <a:br>
              <a:rPr lang="en-US" dirty="0">
                <a:effectLst/>
                <a:highlight>
                  <a:srgbClr val="FFFFFF"/>
                </a:highlight>
              </a:rPr>
            </a:br>
            <a:endParaRPr lang="pl-PL" dirty="0">
              <a:effectLst/>
              <a:highlight>
                <a:srgbClr val="FFFFFF"/>
              </a:highlight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Our model is ready</a:t>
            </a:r>
            <a:br>
              <a:rPr lang="en-US" b="0" i="0" dirty="0">
                <a:solidFill>
                  <a:srgbClr val="495365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410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epły niebiesk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470</Words>
  <Application>Microsoft Office PowerPoint</Application>
  <PresentationFormat>Panoramiczny</PresentationFormat>
  <Paragraphs>52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Google Sans</vt:lpstr>
      <vt:lpstr>Lato</vt:lpstr>
      <vt:lpstr>Office Theme</vt:lpstr>
      <vt:lpstr>K-Nearest Neighbor  and Random Forests</vt:lpstr>
      <vt:lpstr>Agenda</vt:lpstr>
      <vt:lpstr>Objective</vt:lpstr>
      <vt:lpstr>K-Nearest Neighbor – basics </vt:lpstr>
      <vt:lpstr>K-Nearest Neighbor – visualization </vt:lpstr>
      <vt:lpstr>K-Nearest Neighbor – simple interpretation </vt:lpstr>
      <vt:lpstr>K-Nearest Neighbor – Distance metrics</vt:lpstr>
      <vt:lpstr>K-Nearest Neighbor – Defining „k”</vt:lpstr>
      <vt:lpstr>K-Nearest Neighbor – Step by step</vt:lpstr>
      <vt:lpstr>Practical implementation</vt:lpstr>
      <vt:lpstr>K-Nearest Neighbor – Popular questions</vt:lpstr>
      <vt:lpstr>Random Forests - basics</vt:lpstr>
      <vt:lpstr>Random Forests - visualization</vt:lpstr>
      <vt:lpstr>Random Forests – Step by step</vt:lpstr>
      <vt:lpstr>Random Forests – How does it work?</vt:lpstr>
      <vt:lpstr>Random Forests – Practical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Dudar</dc:creator>
  <cp:lastModifiedBy>Marcin Dudar</cp:lastModifiedBy>
  <cp:revision>16</cp:revision>
  <dcterms:created xsi:type="dcterms:W3CDTF">2024-06-20T20:24:34Z</dcterms:created>
  <dcterms:modified xsi:type="dcterms:W3CDTF">2024-06-21T10:25:36Z</dcterms:modified>
</cp:coreProperties>
</file>