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5845" autoAdjust="0"/>
  </p:normalViewPr>
  <p:slideViewPr>
    <p:cSldViewPr snapToGrid="0">
      <p:cViewPr varScale="1">
        <p:scale>
          <a:sx n="91" d="100"/>
          <a:sy n="91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F8E2D-210A-43BA-A90A-D9C776AC89C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6D8A-C5C4-4C2E-82A6-7402B61CC7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15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Basket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6D8A-C5C4-4C2E-82A6-7402B61CC7FE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45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Basket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6D8A-C5C4-4C2E-82A6-7402B61CC7FE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804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F221-F48B-4177-80E7-943ED13C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03888-D571-4D90-B32A-773FB598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DB5-8077-4B6F-82B2-779ADDE6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B92B-E19E-4670-8D88-0A53AFF7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A584-0912-4B58-8373-CE28BD75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1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2CD3-20A4-44E6-8574-F2ABE893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E09DC-475C-4321-B511-9B271CCBF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198F-B5BC-4457-85CD-F99B8B18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90CF-266D-493C-87ED-666DD807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1DDF-D1F3-416F-BFD3-5FB781E6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610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79244-6DC9-408E-98BD-29DC48925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C233A-6C17-448D-BFD4-B332E23F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CB4A-4B83-47C2-B9B8-B65AB13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4EB-F2FD-45A1-BEE8-D1B82FFC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67D7-E81B-4188-A530-813D5F52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97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9994-9942-4501-A1AB-ECD0058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DC7B-E6CC-4CA8-9904-252B77DE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52AF-F7BB-4AA2-9481-D7772E1D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8456-259C-468C-9A73-C7C1D66C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EDD9-AA95-4D3F-A190-5DFDCBC1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782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E50-8901-45A6-A566-2DEC01BE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E32B-F834-491E-BF0A-AB77160A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55A4-FABE-459B-92D9-57210512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CA15-8760-428F-BE11-7111A17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076F-2750-421B-B381-37D6407A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27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BF89-4D6F-4B2D-B420-0391C1D8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950C-F1D7-40C5-A082-0B12F8C7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A7D5-2520-4533-A253-0B27F0AB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369B-5CFC-4601-B446-8CA143FB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ED3D8-6E6C-49FB-B755-2367871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A0D5-7AB6-4C2B-9128-CC5ACFE8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82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8F23-481A-469D-B357-BA5D01D6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4F84C-79B3-42A4-8BC6-9C109200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28035-3A43-497D-AFAD-0466E9F3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C9BE4-B89C-4934-AE31-BF81451C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17798-21D3-4E16-80FE-78FB273C5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C7215-B6BC-4DAF-BC57-504443A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39325-FBC0-493B-88C1-F8967940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C78E6-01AE-4CA9-9DDE-2D3E1027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8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799F-E161-43A6-943D-2B63A54D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4A8F0-37C3-4F6E-BAED-DD1C01A7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3CFDC-1E10-4A1E-B086-B70ECE57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4B2C9-B7F4-43E0-907A-D66DA277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7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78E1A-2B08-4918-9DF5-F5C02ACC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7BC-B70D-4755-9E29-9896C458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38FFE-5C38-4051-9420-714D3D10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9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045-B9C6-44BF-8372-AB94DA96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A4AE-342C-4F1F-AFD3-E0F5881C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4CF91-98FC-4A85-B618-FE0A4DAA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384D-0DC6-49B0-90FF-7E5CF870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F8AF-7B1A-45C7-8080-A7E0787B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8F41-D5A8-4427-8010-509461C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12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F9DE-61FA-4A8A-9614-B3F7D1B1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EF973-AB30-44AD-9D97-56F1F26DC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A4AA-A021-4FB1-9571-8E385FBF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F1DB-2B5F-4659-B86F-674B341A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2FA8-479E-4E22-87E4-5FF3C7BC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E8F2-E655-49BC-A02A-9B0D3D12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6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C8D9C-41D7-4549-92BC-C321C485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14B0-4D61-47F2-B793-862CF788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65E6-DFA9-480B-8926-D908ADC70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A1ED-08A8-402E-A46B-1E1EB38A2755}" type="datetimeFigureOut">
              <a:rPr lang="en-PH" smtClean="0"/>
              <a:t>04/22/2021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E989-17F9-4028-937B-2F371C4C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A458-0361-4E5E-932A-1D72D2989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BB79-868E-4421-9074-7B0F2C40ECF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04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A81FD4-F31E-40A3-8224-C5416634B035}"/>
              </a:ext>
            </a:extLst>
          </p:cNvPr>
          <p:cNvSpPr txBox="1"/>
          <p:nvPr/>
        </p:nvSpPr>
        <p:spPr>
          <a:xfrm>
            <a:off x="0" y="0"/>
            <a:ext cx="29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Order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B9777-168B-402E-ABBD-E3FE96CD2731}"/>
              </a:ext>
            </a:extLst>
          </p:cNvPr>
          <p:cNvSpPr/>
          <p:nvPr/>
        </p:nvSpPr>
        <p:spPr>
          <a:xfrm>
            <a:off x="396607" y="528810"/>
            <a:ext cx="980501" cy="980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Buyer</a:t>
            </a:r>
            <a:br>
              <a:rPr lang="en-PH" sz="1100" dirty="0"/>
            </a:br>
            <a:r>
              <a:rPr lang="en-PH" sz="1100" dirty="0"/>
              <a:t>ADD TO BASKET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52440-3733-4D48-8C41-B913CC07DB93}"/>
              </a:ext>
            </a:extLst>
          </p:cNvPr>
          <p:cNvSpPr txBox="1"/>
          <p:nvPr/>
        </p:nvSpPr>
        <p:spPr>
          <a:xfrm>
            <a:off x="341522" y="1509311"/>
            <a:ext cx="171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/>
              <a:t>INFO:</a:t>
            </a:r>
          </a:p>
          <a:p>
            <a:r>
              <a:rPr lang="en-PH" sz="1000" dirty="0"/>
              <a:t>1. Insert to DB (add_basket)</a:t>
            </a:r>
            <a:br>
              <a:rPr lang="en-PH" sz="1000" b="1" dirty="0"/>
            </a:br>
            <a:r>
              <a:rPr lang="en-PH" sz="1000" dirty="0"/>
              <a:t>2. Ability edit Quantity</a:t>
            </a:r>
          </a:p>
          <a:p>
            <a:pPr marL="176213" indent="-176213"/>
            <a:r>
              <a:rPr lang="en-PH" sz="1000" dirty="0"/>
              <a:t>3. Can remove product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66FFCE6-74DF-4C83-94A9-D72140A28707}"/>
              </a:ext>
            </a:extLst>
          </p:cNvPr>
          <p:cNvSpPr/>
          <p:nvPr/>
        </p:nvSpPr>
        <p:spPr>
          <a:xfrm>
            <a:off x="2236422" y="528809"/>
            <a:ext cx="1288973" cy="98050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Buyer proceed to CHECKOUT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980E68-617E-4046-AD72-03CF0D5F314B}"/>
              </a:ext>
            </a:extLst>
          </p:cNvPr>
          <p:cNvCxnSpPr>
            <a:cxnSpLocks/>
            <a:stCxn id="6" idx="6"/>
            <a:endCxn id="8" idx="5"/>
          </p:cNvCxnSpPr>
          <p:nvPr/>
        </p:nvCxnSpPr>
        <p:spPr>
          <a:xfrm flipV="1">
            <a:off x="1377108" y="1019060"/>
            <a:ext cx="981877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6072F1-E516-4E38-8BAF-7262AF4B0E92}"/>
              </a:ext>
            </a:extLst>
          </p:cNvPr>
          <p:cNvSpPr txBox="1"/>
          <p:nvPr/>
        </p:nvSpPr>
        <p:spPr>
          <a:xfrm>
            <a:off x="2126252" y="1509310"/>
            <a:ext cx="1509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/>
              <a:t>INFO:</a:t>
            </a:r>
            <a:endParaRPr lang="en-PH" sz="1000" dirty="0"/>
          </a:p>
          <a:p>
            <a:r>
              <a:rPr lang="en-PH" sz="1000" dirty="0"/>
              <a:t>1. Calculate Delivery Fee based on </a:t>
            </a:r>
            <a:r>
              <a:rPr lang="en-PH" sz="1000" b="1" dirty="0"/>
              <a:t>Farm Location</a:t>
            </a:r>
            <a:r>
              <a:rPr lang="en-PH" sz="1000" dirty="0"/>
              <a:t> and </a:t>
            </a:r>
            <a:r>
              <a:rPr lang="en-PH" sz="1000" b="1" dirty="0"/>
              <a:t>buyer’s Delivery Address</a:t>
            </a:r>
          </a:p>
          <a:p>
            <a:r>
              <a:rPr lang="en-PH" sz="1000" dirty="0"/>
              <a:t>2. Calculate </a:t>
            </a:r>
            <a:r>
              <a:rPr lang="en-PH" sz="1000" b="1" dirty="0"/>
              <a:t>Estimated Time of Arrival</a:t>
            </a:r>
            <a:endParaRPr lang="en-PH" sz="1000" dirty="0"/>
          </a:p>
          <a:p>
            <a:r>
              <a:rPr lang="en-PH" sz="1000" dirty="0"/>
              <a:t>3. Calculate </a:t>
            </a:r>
            <a:r>
              <a:rPr lang="en-PH" sz="1000" b="1" dirty="0"/>
              <a:t>Final Price</a:t>
            </a:r>
          </a:p>
          <a:p>
            <a:r>
              <a:rPr lang="en-PH" sz="1000" dirty="0"/>
              <a:t>4. Insert to DB (checkout)</a:t>
            </a:r>
          </a:p>
          <a:p>
            <a:r>
              <a:rPr lang="en-PH" sz="1000" dirty="0"/>
              <a:t>5. Insert to DB (fulfillment_placed)</a:t>
            </a:r>
          </a:p>
          <a:p>
            <a:r>
              <a:rPr lang="en-PH" sz="1000" dirty="0"/>
              <a:t>5. Change </a:t>
            </a:r>
            <a:r>
              <a:rPr lang="en-PH" sz="1000" b="1" dirty="0"/>
              <a:t>Order Status</a:t>
            </a:r>
            <a:r>
              <a:rPr lang="en-PH" sz="1000" dirty="0"/>
              <a:t> to </a:t>
            </a:r>
            <a:r>
              <a:rPr lang="en-PH" sz="1000" b="1" i="1" dirty="0"/>
              <a:t>Placed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4A62662-1BC0-4963-9D6E-1BCE313C7A3C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886857" y="1019060"/>
            <a:ext cx="2515975" cy="3014090"/>
          </a:xfrm>
          <a:prstGeom prst="bentConnector4">
            <a:avLst>
              <a:gd name="adj1" fmla="val -9086"/>
              <a:gd name="adj2" fmla="val 5813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24044E-487F-4814-9E79-FE8DAA078A67}"/>
              </a:ext>
            </a:extLst>
          </p:cNvPr>
          <p:cNvSpPr/>
          <p:nvPr/>
        </p:nvSpPr>
        <p:spPr>
          <a:xfrm>
            <a:off x="396606" y="4033150"/>
            <a:ext cx="980501" cy="980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Seller</a:t>
            </a:r>
            <a:br>
              <a:rPr lang="en-PH" sz="1100" dirty="0"/>
            </a:br>
            <a:r>
              <a:rPr lang="en-PH" sz="1100" dirty="0"/>
              <a:t>received order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579E1-7323-460C-9D23-703F31F30AFD}"/>
              </a:ext>
            </a:extLst>
          </p:cNvPr>
          <p:cNvSpPr txBox="1"/>
          <p:nvPr/>
        </p:nvSpPr>
        <p:spPr>
          <a:xfrm>
            <a:off x="336702" y="5013651"/>
            <a:ext cx="1718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b="1" dirty="0"/>
              <a:t>INFO:</a:t>
            </a:r>
          </a:p>
          <a:p>
            <a:r>
              <a:rPr lang="en-PH" sz="1000" dirty="0"/>
              <a:t>1. Trigger notification (email/ in-app)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408482-DF7B-4D61-90CB-CCFB942BC105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377107" y="4523399"/>
            <a:ext cx="1103062" cy="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1CEB0AB2-E74E-4D27-9162-3FFBBE8D9042}"/>
              </a:ext>
            </a:extLst>
          </p:cNvPr>
          <p:cNvSpPr/>
          <p:nvPr/>
        </p:nvSpPr>
        <p:spPr>
          <a:xfrm>
            <a:off x="2450568" y="3823830"/>
            <a:ext cx="1399142" cy="13991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08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E14DA2-C619-4E1F-ADE6-F847D1ED2D25}"/>
              </a:ext>
            </a:extLst>
          </p:cNvPr>
          <p:cNvSpPr txBox="1"/>
          <p:nvPr/>
        </p:nvSpPr>
        <p:spPr>
          <a:xfrm>
            <a:off x="-1" y="0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Basket UI – per Farm Location per Order Schedule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8541E-407D-4CCD-98D8-B66BD1069345}"/>
              </a:ext>
            </a:extLst>
          </p:cNvPr>
          <p:cNvSpPr/>
          <p:nvPr/>
        </p:nvSpPr>
        <p:spPr>
          <a:xfrm>
            <a:off x="1780705" y="549687"/>
            <a:ext cx="7899323" cy="6048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394E5-305D-41E7-803B-4AA961AB7125}"/>
              </a:ext>
            </a:extLst>
          </p:cNvPr>
          <p:cNvSpPr/>
          <p:nvPr/>
        </p:nvSpPr>
        <p:spPr>
          <a:xfrm>
            <a:off x="2249563" y="811435"/>
            <a:ext cx="6829893" cy="297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3B3DAE-817E-43F7-AE14-3CDE28F2688D}"/>
              </a:ext>
            </a:extLst>
          </p:cNvPr>
          <p:cNvSpPr txBox="1"/>
          <p:nvPr/>
        </p:nvSpPr>
        <p:spPr>
          <a:xfrm>
            <a:off x="2249563" y="844746"/>
            <a:ext cx="2997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b="1" dirty="0"/>
              <a:t>PRODUCT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F38833-581D-4242-B184-007C85BC3673}"/>
              </a:ext>
            </a:extLst>
          </p:cNvPr>
          <p:cNvSpPr/>
          <p:nvPr/>
        </p:nvSpPr>
        <p:spPr>
          <a:xfrm>
            <a:off x="8734354" y="888331"/>
            <a:ext cx="189333" cy="174547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048506-35EC-4735-8F9F-0CB659A52C33}"/>
              </a:ext>
            </a:extLst>
          </p:cNvPr>
          <p:cNvSpPr txBox="1"/>
          <p:nvPr/>
        </p:nvSpPr>
        <p:spPr>
          <a:xfrm>
            <a:off x="5466229" y="847048"/>
            <a:ext cx="713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PRICE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E08084-126A-41A6-B8D3-22CF565CA1E2}"/>
              </a:ext>
            </a:extLst>
          </p:cNvPr>
          <p:cNvSpPr txBox="1"/>
          <p:nvPr/>
        </p:nvSpPr>
        <p:spPr>
          <a:xfrm>
            <a:off x="6980650" y="854522"/>
            <a:ext cx="54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QTY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51CD87-66FC-4A0E-882F-6A579954E0F5}"/>
              </a:ext>
            </a:extLst>
          </p:cNvPr>
          <p:cNvSpPr txBox="1"/>
          <p:nvPr/>
        </p:nvSpPr>
        <p:spPr>
          <a:xfrm>
            <a:off x="6285605" y="847952"/>
            <a:ext cx="58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UNIT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1DCD22-EFEB-4B63-8900-43D3FEAE01BB}"/>
              </a:ext>
            </a:extLst>
          </p:cNvPr>
          <p:cNvGrpSpPr/>
          <p:nvPr/>
        </p:nvGrpSpPr>
        <p:grpSpPr>
          <a:xfrm>
            <a:off x="2246386" y="3251294"/>
            <a:ext cx="6829893" cy="685727"/>
            <a:chOff x="2246386" y="2537033"/>
            <a:chExt cx="6829893" cy="68572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99B6495-A9C5-42FA-BD0A-5F5EDED123F0}"/>
                </a:ext>
              </a:extLst>
            </p:cNvPr>
            <p:cNvSpPr/>
            <p:nvPr/>
          </p:nvSpPr>
          <p:spPr>
            <a:xfrm>
              <a:off x="2246386" y="2537033"/>
              <a:ext cx="6829893" cy="68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C23944-47DD-41C8-98BE-D648F03A029A}"/>
                </a:ext>
              </a:extLst>
            </p:cNvPr>
            <p:cNvGrpSpPr/>
            <p:nvPr/>
          </p:nvGrpSpPr>
          <p:grpSpPr>
            <a:xfrm>
              <a:off x="2297950" y="2571849"/>
              <a:ext cx="1420741" cy="572787"/>
              <a:chOff x="2273527" y="2606605"/>
              <a:chExt cx="1420741" cy="572787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9EA8A0A-1890-4CC2-A1CA-FC9671847D6B}"/>
                  </a:ext>
                </a:extLst>
              </p:cNvPr>
              <p:cNvSpPr txBox="1"/>
              <p:nvPr/>
            </p:nvSpPr>
            <p:spPr>
              <a:xfrm>
                <a:off x="2273528" y="2606605"/>
                <a:ext cx="14207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900" b="1" dirty="0"/>
                  <a:t>FARM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13618DB-2CEA-486E-9133-8C59BBBD2F22}"/>
                  </a:ext>
                </a:extLst>
              </p:cNvPr>
              <p:cNvSpPr txBox="1"/>
              <p:nvPr/>
            </p:nvSpPr>
            <p:spPr>
              <a:xfrm>
                <a:off x="2273527" y="2748505"/>
                <a:ext cx="14207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Ema Margaret Farm</a:t>
                </a:r>
              </a:p>
              <a:p>
                <a:r>
                  <a:rPr lang="en-PH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Antipolo City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F966264-9A87-4AF4-8289-18D3DCED07D5}"/>
                </a:ext>
              </a:extLst>
            </p:cNvPr>
            <p:cNvGrpSpPr/>
            <p:nvPr/>
          </p:nvGrpSpPr>
          <p:grpSpPr>
            <a:xfrm>
              <a:off x="3896882" y="2583483"/>
              <a:ext cx="1268117" cy="403510"/>
              <a:chOff x="2273527" y="2606605"/>
              <a:chExt cx="1268117" cy="40351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DEE0CD-9890-42C4-81B4-43E9D0B394BB}"/>
                  </a:ext>
                </a:extLst>
              </p:cNvPr>
              <p:cNvSpPr txBox="1"/>
              <p:nvPr/>
            </p:nvSpPr>
            <p:spPr>
              <a:xfrm>
                <a:off x="2273528" y="2606605"/>
                <a:ext cx="12681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900" b="1" dirty="0"/>
                  <a:t>PAYMENT METHOD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842DE7A-40F1-4D12-9191-513B33700C8C}"/>
                  </a:ext>
                </a:extLst>
              </p:cNvPr>
              <p:cNvSpPr txBox="1"/>
              <p:nvPr/>
            </p:nvSpPr>
            <p:spPr>
              <a:xfrm>
                <a:off x="2273527" y="2748505"/>
                <a:ext cx="12681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Cash On Delivery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249F8F4-F50A-402E-A5A8-16697183BD8D}"/>
                </a:ext>
              </a:extLst>
            </p:cNvPr>
            <p:cNvGrpSpPr/>
            <p:nvPr/>
          </p:nvGrpSpPr>
          <p:grpSpPr>
            <a:xfrm>
              <a:off x="5393863" y="2586403"/>
              <a:ext cx="1271209" cy="460137"/>
              <a:chOff x="7408601" y="2649297"/>
              <a:chExt cx="1271209" cy="46013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0EDB5AA-F136-49AB-A948-C699D6BDD44C}"/>
                  </a:ext>
                </a:extLst>
              </p:cNvPr>
              <p:cNvSpPr txBox="1"/>
              <p:nvPr/>
            </p:nvSpPr>
            <p:spPr>
              <a:xfrm>
                <a:off x="7408601" y="2649297"/>
                <a:ext cx="12712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900" b="1" dirty="0"/>
                  <a:t>PROCEED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7D8C8B5-07DB-47EF-B3E9-D149F15E321C}"/>
                  </a:ext>
                </a:extLst>
              </p:cNvPr>
              <p:cNvSpPr/>
              <p:nvPr/>
            </p:nvSpPr>
            <p:spPr>
              <a:xfrm>
                <a:off x="7503698" y="2878602"/>
                <a:ext cx="777304" cy="2308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900" dirty="0"/>
                  <a:t>CHECKOUT &gt;</a:t>
                </a: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25913AA-B295-45F8-B9B8-337EA4B92FD2}"/>
              </a:ext>
            </a:extLst>
          </p:cNvPr>
          <p:cNvSpPr txBox="1"/>
          <p:nvPr/>
        </p:nvSpPr>
        <p:spPr>
          <a:xfrm>
            <a:off x="7598765" y="851069"/>
            <a:ext cx="54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WHEN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0320C19-4F00-4D22-883F-0AF44E97A602}"/>
              </a:ext>
            </a:extLst>
          </p:cNvPr>
          <p:cNvGrpSpPr/>
          <p:nvPr/>
        </p:nvGrpSpPr>
        <p:grpSpPr>
          <a:xfrm>
            <a:off x="2249561" y="1821048"/>
            <a:ext cx="6829894" cy="715522"/>
            <a:chOff x="2249563" y="1783044"/>
            <a:chExt cx="6829894" cy="71552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B3D7973-A422-459E-976E-15E728C80B79}"/>
                </a:ext>
              </a:extLst>
            </p:cNvPr>
            <p:cNvSpPr/>
            <p:nvPr/>
          </p:nvSpPr>
          <p:spPr>
            <a:xfrm>
              <a:off x="2249563" y="1783044"/>
              <a:ext cx="6829894" cy="715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94BE43B-111A-49EA-B7F6-E99A874BFB41}"/>
                </a:ext>
              </a:extLst>
            </p:cNvPr>
            <p:cNvGrpSpPr/>
            <p:nvPr/>
          </p:nvGrpSpPr>
          <p:grpSpPr>
            <a:xfrm>
              <a:off x="2379814" y="1809637"/>
              <a:ext cx="6543872" cy="568402"/>
              <a:chOff x="2379814" y="1809637"/>
              <a:chExt cx="6543872" cy="56840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9ADB08A-8600-46C7-A922-235E0DCDDDE7}"/>
                  </a:ext>
                </a:extLst>
              </p:cNvPr>
              <p:cNvGrpSpPr/>
              <p:nvPr/>
            </p:nvGrpSpPr>
            <p:grpSpPr>
              <a:xfrm>
                <a:off x="2379814" y="1832779"/>
                <a:ext cx="2952751" cy="545260"/>
                <a:chOff x="3741889" y="2001214"/>
                <a:chExt cx="2952751" cy="54526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98B9E31-D1B3-4DEC-A459-F6D3BDF5F3F0}"/>
                    </a:ext>
                  </a:extLst>
                </p:cNvPr>
                <p:cNvSpPr/>
                <p:nvPr/>
              </p:nvSpPr>
              <p:spPr>
                <a:xfrm>
                  <a:off x="3741889" y="2065778"/>
                  <a:ext cx="480696" cy="4806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6F15E7B-EC50-45D6-971D-79EE339FBB2D}"/>
                    </a:ext>
                  </a:extLst>
                </p:cNvPr>
                <p:cNvSpPr txBox="1"/>
                <p:nvPr/>
              </p:nvSpPr>
              <p:spPr>
                <a:xfrm>
                  <a:off x="4257960" y="2001214"/>
                  <a:ext cx="243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 err="1">
                      <a:solidFill>
                        <a:schemeClr val="accent5">
                          <a:lumMod val="75000"/>
                        </a:schemeClr>
                      </a:solidFill>
                    </a:rPr>
                    <a:t>Hydrophonic</a:t>
                  </a:r>
                  <a:r>
                    <a:rPr lang="en-PH" sz="11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 Romaine Red Lettuce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C13177-3D18-4C75-999C-1AB342DADAF2}"/>
                    </a:ext>
                  </a:extLst>
                </p:cNvPr>
                <p:cNvSpPr txBox="1"/>
                <p:nvPr/>
              </p:nvSpPr>
              <p:spPr>
                <a:xfrm>
                  <a:off x="4257960" y="2192287"/>
                  <a:ext cx="24366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Lorem ipsum dolor sit </a:t>
                  </a:r>
                  <a:r>
                    <a:rPr lang="en-PH" sz="11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amet</a:t>
                  </a:r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 </a:t>
                  </a:r>
                  <a:r>
                    <a:rPr lang="en-PH" sz="11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sectetur</a:t>
                  </a:r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9EDE80-38F2-44F7-A9F2-2AF142E67D9A}"/>
                  </a:ext>
                </a:extLst>
              </p:cNvPr>
              <p:cNvSpPr txBox="1"/>
              <p:nvPr/>
            </p:nvSpPr>
            <p:spPr>
              <a:xfrm>
                <a:off x="5466229" y="1821491"/>
                <a:ext cx="713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100" dirty="0"/>
                  <a:t>P 110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CC52648-09C9-4644-B06E-09FB3A5FCFF5}"/>
                  </a:ext>
                </a:extLst>
              </p:cNvPr>
              <p:cNvSpPr/>
              <p:nvPr/>
            </p:nvSpPr>
            <p:spPr>
              <a:xfrm>
                <a:off x="7052747" y="1874776"/>
                <a:ext cx="400539" cy="16555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PH" sz="11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763CB18-7FEA-46C6-90D5-DE552FF591F7}"/>
                  </a:ext>
                </a:extLst>
              </p:cNvPr>
              <p:cNvSpPr txBox="1"/>
              <p:nvPr/>
            </p:nvSpPr>
            <p:spPr>
              <a:xfrm>
                <a:off x="6096003" y="1821970"/>
                <a:ext cx="779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100" dirty="0"/>
                  <a:t>BUNDLED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EA3DF09-CC58-4E95-95D9-82ADBB41EAC9}"/>
                  </a:ext>
                </a:extLst>
              </p:cNvPr>
              <p:cNvSpPr/>
              <p:nvPr/>
            </p:nvSpPr>
            <p:spPr>
              <a:xfrm>
                <a:off x="8734353" y="1874632"/>
                <a:ext cx="189333" cy="17454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CBF8E-C416-4514-9871-41B64D134F7B}"/>
                  </a:ext>
                </a:extLst>
              </p:cNvPr>
              <p:cNvGrpSpPr/>
              <p:nvPr/>
            </p:nvGrpSpPr>
            <p:grpSpPr>
              <a:xfrm>
                <a:off x="7649939" y="1809637"/>
                <a:ext cx="833661" cy="430887"/>
                <a:chOff x="3963040" y="3391553"/>
                <a:chExt cx="833661" cy="430887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744BEAE-8AD1-4D25-927C-F7A0AD8393D4}"/>
                    </a:ext>
                  </a:extLst>
                </p:cNvPr>
                <p:cNvSpPr txBox="1"/>
                <p:nvPr/>
              </p:nvSpPr>
              <p:spPr>
                <a:xfrm>
                  <a:off x="3963040" y="3391553"/>
                  <a:ext cx="8336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Today</a:t>
                  </a:r>
                  <a:b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</a:br>
                  <a: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Schedule</a:t>
                  </a: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5FA187F-E8B1-43DE-8943-B32F0636CAFF}"/>
                    </a:ext>
                  </a:extLst>
                </p:cNvPr>
                <p:cNvSpPr/>
                <p:nvPr/>
              </p:nvSpPr>
              <p:spPr>
                <a:xfrm>
                  <a:off x="4045966" y="3479354"/>
                  <a:ext cx="94463" cy="9446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AE45F14A-18E5-4D85-A4F6-40C6579F2D65}"/>
                    </a:ext>
                  </a:extLst>
                </p:cNvPr>
                <p:cNvSpPr/>
                <p:nvPr/>
              </p:nvSpPr>
              <p:spPr>
                <a:xfrm>
                  <a:off x="4047771" y="3639387"/>
                  <a:ext cx="94463" cy="9446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52C422C-65D8-44DC-A927-326CE4669F62}"/>
              </a:ext>
            </a:extLst>
          </p:cNvPr>
          <p:cNvGrpSpPr/>
          <p:nvPr/>
        </p:nvGrpSpPr>
        <p:grpSpPr>
          <a:xfrm>
            <a:off x="2246386" y="2537343"/>
            <a:ext cx="6829894" cy="715522"/>
            <a:chOff x="2249563" y="1783044"/>
            <a:chExt cx="6829894" cy="7155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76A7838-0D7E-45E4-B9F2-AAB5E111D530}"/>
                </a:ext>
              </a:extLst>
            </p:cNvPr>
            <p:cNvSpPr/>
            <p:nvPr/>
          </p:nvSpPr>
          <p:spPr>
            <a:xfrm>
              <a:off x="2249563" y="1783044"/>
              <a:ext cx="6829894" cy="715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B199C4F-B292-4F49-AB93-A6B4D1EC07D2}"/>
                </a:ext>
              </a:extLst>
            </p:cNvPr>
            <p:cNvGrpSpPr/>
            <p:nvPr/>
          </p:nvGrpSpPr>
          <p:grpSpPr>
            <a:xfrm>
              <a:off x="2379814" y="1814017"/>
              <a:ext cx="6543872" cy="564022"/>
              <a:chOff x="2379814" y="1814017"/>
              <a:chExt cx="6543872" cy="564022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ED65E72-3D99-4AC0-93F4-91A1D4976652}"/>
                  </a:ext>
                </a:extLst>
              </p:cNvPr>
              <p:cNvGrpSpPr/>
              <p:nvPr/>
            </p:nvGrpSpPr>
            <p:grpSpPr>
              <a:xfrm>
                <a:off x="2379814" y="1832779"/>
                <a:ext cx="2952751" cy="545260"/>
                <a:chOff x="3741889" y="2001214"/>
                <a:chExt cx="2952751" cy="54526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49D542B-6112-4CC0-9B70-C41D72E80389}"/>
                    </a:ext>
                  </a:extLst>
                </p:cNvPr>
                <p:cNvSpPr/>
                <p:nvPr/>
              </p:nvSpPr>
              <p:spPr>
                <a:xfrm>
                  <a:off x="3741889" y="2065778"/>
                  <a:ext cx="480696" cy="4806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5E58992-9C82-445F-8D6F-83655F67C298}"/>
                    </a:ext>
                  </a:extLst>
                </p:cNvPr>
                <p:cNvSpPr txBox="1"/>
                <p:nvPr/>
              </p:nvSpPr>
              <p:spPr>
                <a:xfrm>
                  <a:off x="4257960" y="2001214"/>
                  <a:ext cx="243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Cherry Tomatoes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0A47975-1BC4-450E-9752-9771A5FFC40F}"/>
                    </a:ext>
                  </a:extLst>
                </p:cNvPr>
                <p:cNvSpPr txBox="1"/>
                <p:nvPr/>
              </p:nvSpPr>
              <p:spPr>
                <a:xfrm>
                  <a:off x="4257960" y="2192287"/>
                  <a:ext cx="24366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Lorem ipsum dolor sit </a:t>
                  </a:r>
                  <a:r>
                    <a:rPr lang="en-PH" sz="11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amet</a:t>
                  </a:r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 </a:t>
                  </a:r>
                  <a:r>
                    <a:rPr lang="en-PH" sz="11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sectetur</a:t>
                  </a:r>
                  <a:r>
                    <a:rPr lang="en-PH" sz="11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…</a:t>
                  </a: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3676756-6F42-48F7-8FD2-4A142B528172}"/>
                  </a:ext>
                </a:extLst>
              </p:cNvPr>
              <p:cNvSpPr txBox="1"/>
              <p:nvPr/>
            </p:nvSpPr>
            <p:spPr>
              <a:xfrm>
                <a:off x="5466229" y="1821491"/>
                <a:ext cx="713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100" dirty="0"/>
                  <a:t>P 180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E9E3C3D-6A38-460C-A4DA-62E3E2474E17}"/>
                  </a:ext>
                </a:extLst>
              </p:cNvPr>
              <p:cNvSpPr/>
              <p:nvPr/>
            </p:nvSpPr>
            <p:spPr>
              <a:xfrm>
                <a:off x="7052747" y="1874776"/>
                <a:ext cx="400539" cy="16555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PH" sz="11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75B1C16-F831-4655-B31C-4103EECA8C12}"/>
                  </a:ext>
                </a:extLst>
              </p:cNvPr>
              <p:cNvSpPr txBox="1"/>
              <p:nvPr/>
            </p:nvSpPr>
            <p:spPr>
              <a:xfrm>
                <a:off x="6285605" y="1821970"/>
                <a:ext cx="589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100" dirty="0"/>
                  <a:t>KILO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B609CDB-7B6E-4B1B-B81E-CECAFE3067FB}"/>
                  </a:ext>
                </a:extLst>
              </p:cNvPr>
              <p:cNvSpPr/>
              <p:nvPr/>
            </p:nvSpPr>
            <p:spPr>
              <a:xfrm>
                <a:off x="8734353" y="1874632"/>
                <a:ext cx="189333" cy="174547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8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5076B79-B1DA-4227-8468-58B0A51EAD95}"/>
                  </a:ext>
                </a:extLst>
              </p:cNvPr>
              <p:cNvGrpSpPr/>
              <p:nvPr/>
            </p:nvGrpSpPr>
            <p:grpSpPr>
              <a:xfrm>
                <a:off x="7649939" y="1814017"/>
                <a:ext cx="833661" cy="430887"/>
                <a:chOff x="3963040" y="3395933"/>
                <a:chExt cx="833661" cy="430887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81E645-F99A-44CB-8724-02A0E01A81B5}"/>
                    </a:ext>
                  </a:extLst>
                </p:cNvPr>
                <p:cNvSpPr txBox="1"/>
                <p:nvPr/>
              </p:nvSpPr>
              <p:spPr>
                <a:xfrm>
                  <a:off x="3963040" y="3395933"/>
                  <a:ext cx="8336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Today</a:t>
                  </a:r>
                  <a:b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</a:br>
                  <a:r>
                    <a:rPr lang="en-PH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   Schedule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9EC6D362-6700-4E48-BEDF-FE67598D8397}"/>
                    </a:ext>
                  </a:extLst>
                </p:cNvPr>
                <p:cNvSpPr/>
                <p:nvPr/>
              </p:nvSpPr>
              <p:spPr>
                <a:xfrm>
                  <a:off x="4045966" y="3479354"/>
                  <a:ext cx="94463" cy="9446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65E04C4-09F9-4903-87C2-84C298E0DDE6}"/>
                    </a:ext>
                  </a:extLst>
                </p:cNvPr>
                <p:cNvSpPr/>
                <p:nvPr/>
              </p:nvSpPr>
              <p:spPr>
                <a:xfrm>
                  <a:off x="4047771" y="3639387"/>
                  <a:ext cx="94463" cy="94463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2E041E-4E6B-4627-892E-CCC83E6E8C83}"/>
              </a:ext>
            </a:extLst>
          </p:cNvPr>
          <p:cNvGrpSpPr/>
          <p:nvPr/>
        </p:nvGrpSpPr>
        <p:grpSpPr>
          <a:xfrm>
            <a:off x="2249563" y="1110383"/>
            <a:ext cx="6829894" cy="715522"/>
            <a:chOff x="2249563" y="1110383"/>
            <a:chExt cx="6829894" cy="71552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AB96FB2-0709-4E47-8130-AEBA642B903F}"/>
                </a:ext>
              </a:extLst>
            </p:cNvPr>
            <p:cNvGrpSpPr/>
            <p:nvPr/>
          </p:nvGrpSpPr>
          <p:grpSpPr>
            <a:xfrm>
              <a:off x="2249563" y="1110383"/>
              <a:ext cx="6829894" cy="715522"/>
              <a:chOff x="2249563" y="1783044"/>
              <a:chExt cx="6829894" cy="71552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77DA70E-8B22-45A7-B2A1-733FC398747A}"/>
                  </a:ext>
                </a:extLst>
              </p:cNvPr>
              <p:cNvSpPr/>
              <p:nvPr/>
            </p:nvSpPr>
            <p:spPr>
              <a:xfrm>
                <a:off x="2249563" y="1783044"/>
                <a:ext cx="6829894" cy="7155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A071E59-BC08-4C1A-9F02-59D05CBADDD1}"/>
                  </a:ext>
                </a:extLst>
              </p:cNvPr>
              <p:cNvGrpSpPr/>
              <p:nvPr/>
            </p:nvGrpSpPr>
            <p:grpSpPr>
              <a:xfrm>
                <a:off x="2379814" y="1814017"/>
                <a:ext cx="6543872" cy="564022"/>
                <a:chOff x="2379814" y="1814017"/>
                <a:chExt cx="6543872" cy="5640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2D785301-DCB6-48EB-A642-2F99DBF248BD}"/>
                    </a:ext>
                  </a:extLst>
                </p:cNvPr>
                <p:cNvGrpSpPr/>
                <p:nvPr/>
              </p:nvGrpSpPr>
              <p:grpSpPr>
                <a:xfrm>
                  <a:off x="2379814" y="1832779"/>
                  <a:ext cx="2952751" cy="545260"/>
                  <a:chOff x="3741889" y="2001214"/>
                  <a:chExt cx="2952751" cy="545260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349B194-9259-4947-A2C6-21240BF43374}"/>
                      </a:ext>
                    </a:extLst>
                  </p:cNvPr>
                  <p:cNvSpPr/>
                  <p:nvPr/>
                </p:nvSpPr>
                <p:spPr>
                  <a:xfrm>
                    <a:off x="3741889" y="2065778"/>
                    <a:ext cx="480696" cy="48069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1F7ACEA2-AE87-4675-9868-71A6F60B6F2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60" y="2001214"/>
                    <a:ext cx="243667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100" dirty="0">
                        <a:solidFill>
                          <a:schemeClr val="accent5">
                            <a:lumMod val="75000"/>
                          </a:schemeClr>
                        </a:solidFill>
                      </a:rPr>
                      <a:t>Freshly Picked Sweet White Onions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F1239F4-1547-4AC4-8E86-27FD5BA56FCA}"/>
                      </a:ext>
                    </a:extLst>
                  </p:cNvPr>
                  <p:cNvSpPr txBox="1"/>
                  <p:nvPr/>
                </p:nvSpPr>
                <p:spPr>
                  <a:xfrm>
                    <a:off x="4257960" y="2192287"/>
                    <a:ext cx="243668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Lorem ipsum dolor sit </a:t>
                    </a:r>
                    <a:r>
                      <a:rPr lang="en-PH" sz="1100" dirty="0" err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amet</a:t>
                    </a:r>
                    <a:r>
                      <a:rPr lang="en-PH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, </a:t>
                    </a:r>
                    <a:r>
                      <a:rPr lang="en-PH" sz="1100" dirty="0" err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sectetur</a:t>
                    </a:r>
                    <a:r>
                      <a:rPr lang="en-PH" sz="11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…</a:t>
                    </a:r>
                  </a:p>
                </p:txBody>
              </p: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BB0A9C-6B26-454F-BB49-6FE069CA36CF}"/>
                    </a:ext>
                  </a:extLst>
                </p:cNvPr>
                <p:cNvSpPr txBox="1"/>
                <p:nvPr/>
              </p:nvSpPr>
              <p:spPr>
                <a:xfrm>
                  <a:off x="5466229" y="1821491"/>
                  <a:ext cx="71386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PH" sz="1100" dirty="0"/>
                    <a:t>P 200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F2D58F23-FDAE-47CA-8D21-384FF648212B}"/>
                    </a:ext>
                  </a:extLst>
                </p:cNvPr>
                <p:cNvSpPr/>
                <p:nvPr/>
              </p:nvSpPr>
              <p:spPr>
                <a:xfrm>
                  <a:off x="7052747" y="1874776"/>
                  <a:ext cx="400539" cy="16555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PH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1928E05-8014-4918-B0B0-38EB1DA080A7}"/>
                    </a:ext>
                  </a:extLst>
                </p:cNvPr>
                <p:cNvSpPr txBox="1"/>
                <p:nvPr/>
              </p:nvSpPr>
              <p:spPr>
                <a:xfrm>
                  <a:off x="6285605" y="1821970"/>
                  <a:ext cx="5895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PH" sz="1100" dirty="0"/>
                    <a:t>KILO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2394BB1-9B80-49F4-ABDB-F2BCF1A26325}"/>
                    </a:ext>
                  </a:extLst>
                </p:cNvPr>
                <p:cNvSpPr/>
                <p:nvPr/>
              </p:nvSpPr>
              <p:spPr>
                <a:xfrm>
                  <a:off x="8734353" y="1874632"/>
                  <a:ext cx="189333" cy="174547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PH" sz="800" dirty="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B164F6F9-6B16-4B76-A373-BC760EB30EF8}"/>
                    </a:ext>
                  </a:extLst>
                </p:cNvPr>
                <p:cNvGrpSpPr/>
                <p:nvPr/>
              </p:nvGrpSpPr>
              <p:grpSpPr>
                <a:xfrm>
                  <a:off x="7649939" y="1814017"/>
                  <a:ext cx="833661" cy="430887"/>
                  <a:chOff x="3963040" y="3395933"/>
                  <a:chExt cx="833661" cy="430887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8EDDDE76-0CDD-466A-937F-9E1DBE055AE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3040" y="3395933"/>
                    <a:ext cx="83366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    Today</a:t>
                    </a:r>
                    <a:br>
                      <a:rPr lang="en-PH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</a:br>
                    <a:r>
                      <a:rPr lang="en-PH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    Schedule</a:t>
                    </a:r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9B5A4CF5-7CA4-4789-BE83-D469AE138B18}"/>
                      </a:ext>
                    </a:extLst>
                  </p:cNvPr>
                  <p:cNvSpPr/>
                  <p:nvPr/>
                </p:nvSpPr>
                <p:spPr>
                  <a:xfrm>
                    <a:off x="4045966" y="3479354"/>
                    <a:ext cx="94463" cy="944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CCFBD2B-EBDA-44CE-90EC-BB1B156F137A}"/>
                      </a:ext>
                    </a:extLst>
                  </p:cNvPr>
                  <p:cNvSpPr/>
                  <p:nvPr/>
                </p:nvSpPr>
                <p:spPr>
                  <a:xfrm>
                    <a:off x="4047771" y="3639387"/>
                    <a:ext cx="94463" cy="944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FB2A568-8C77-49A5-99F5-9C23A7A62B83}"/>
                </a:ext>
              </a:extLst>
            </p:cNvPr>
            <p:cNvSpPr/>
            <p:nvPr/>
          </p:nvSpPr>
          <p:spPr>
            <a:xfrm>
              <a:off x="7756782" y="1247368"/>
              <a:ext cx="64519" cy="645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4074E7B2-D80E-4068-9B4A-858868F17E22}"/>
              </a:ext>
            </a:extLst>
          </p:cNvPr>
          <p:cNvSpPr/>
          <p:nvPr/>
        </p:nvSpPr>
        <p:spPr>
          <a:xfrm>
            <a:off x="7756781" y="2112692"/>
            <a:ext cx="64519" cy="645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0EBA5D-F8DC-49FE-AA71-9CA4978E63B8}"/>
              </a:ext>
            </a:extLst>
          </p:cNvPr>
          <p:cNvSpPr/>
          <p:nvPr/>
        </p:nvSpPr>
        <p:spPr>
          <a:xfrm>
            <a:off x="7729689" y="2242915"/>
            <a:ext cx="887262" cy="215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100" dirty="0">
                <a:solidFill>
                  <a:schemeClr val="tx1"/>
                </a:solidFill>
              </a:rPr>
              <a:t>04/30/2021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A84AAEF-C3D4-411F-B75C-812A9314EB18}"/>
              </a:ext>
            </a:extLst>
          </p:cNvPr>
          <p:cNvSpPr/>
          <p:nvPr/>
        </p:nvSpPr>
        <p:spPr>
          <a:xfrm>
            <a:off x="7746271" y="2666708"/>
            <a:ext cx="64519" cy="645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656EF97-59D3-485F-A6BB-D5EE36C34B76}"/>
              </a:ext>
            </a:extLst>
          </p:cNvPr>
          <p:cNvCxnSpPr/>
          <p:nvPr/>
        </p:nvCxnSpPr>
        <p:spPr>
          <a:xfrm>
            <a:off x="2246386" y="3251294"/>
            <a:ext cx="68298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E14DA2-C619-4E1F-ADE6-F847D1ED2D25}"/>
              </a:ext>
            </a:extLst>
          </p:cNvPr>
          <p:cNvSpPr txBox="1"/>
          <p:nvPr/>
        </p:nvSpPr>
        <p:spPr>
          <a:xfrm>
            <a:off x="-1" y="0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ORDER UI – per Farm Location per Order Schedule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8541E-407D-4CCD-98D8-B66BD1069345}"/>
              </a:ext>
            </a:extLst>
          </p:cNvPr>
          <p:cNvSpPr/>
          <p:nvPr/>
        </p:nvSpPr>
        <p:spPr>
          <a:xfrm>
            <a:off x="1780705" y="549687"/>
            <a:ext cx="7899323" cy="6048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4EEB16-3366-4499-B83F-8F2A216DA875}"/>
              </a:ext>
            </a:extLst>
          </p:cNvPr>
          <p:cNvGrpSpPr/>
          <p:nvPr/>
        </p:nvGrpSpPr>
        <p:grpSpPr>
          <a:xfrm>
            <a:off x="2159824" y="675239"/>
            <a:ext cx="1463386" cy="632968"/>
            <a:chOff x="3521899" y="780014"/>
            <a:chExt cx="1463386" cy="6329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2B3F7-48BF-4370-9D69-27ADE5DCD9E1}"/>
                </a:ext>
              </a:extLst>
            </p:cNvPr>
            <p:cNvSpPr/>
            <p:nvPr/>
          </p:nvSpPr>
          <p:spPr>
            <a:xfrm>
              <a:off x="3611638" y="1106728"/>
              <a:ext cx="1352627" cy="30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200" b="1" dirty="0">
                  <a:solidFill>
                    <a:schemeClr val="accent5">
                      <a:lumMod val="75000"/>
                    </a:schemeClr>
                  </a:solidFill>
                </a:rPr>
                <a:t>All farms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B0A304-3AC0-41E1-BD78-D560F89CC543}"/>
                </a:ext>
              </a:extLst>
            </p:cNvPr>
            <p:cNvSpPr txBox="1"/>
            <p:nvPr/>
          </p:nvSpPr>
          <p:spPr>
            <a:xfrm>
              <a:off x="3521899" y="780014"/>
              <a:ext cx="1463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b="1" dirty="0"/>
                <a:t>FARM LOCATION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29671D4-7013-47D5-9632-2038D8395C6C}"/>
                </a:ext>
              </a:extLst>
            </p:cNvPr>
            <p:cNvSpPr/>
            <p:nvPr/>
          </p:nvSpPr>
          <p:spPr>
            <a:xfrm rot="10800000">
              <a:off x="4756297" y="1217953"/>
              <a:ext cx="97211" cy="8380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B1265A-E96B-48FC-8705-08222D0EDFE5}"/>
              </a:ext>
            </a:extLst>
          </p:cNvPr>
          <p:cNvGrpSpPr/>
          <p:nvPr/>
        </p:nvGrpSpPr>
        <p:grpSpPr>
          <a:xfrm>
            <a:off x="3731197" y="670773"/>
            <a:ext cx="1463386" cy="632968"/>
            <a:chOff x="3542919" y="780014"/>
            <a:chExt cx="1463386" cy="6329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83AE15-6CCC-49BA-BDDC-9F419F84DBDC}"/>
                </a:ext>
              </a:extLst>
            </p:cNvPr>
            <p:cNvSpPr/>
            <p:nvPr/>
          </p:nvSpPr>
          <p:spPr>
            <a:xfrm>
              <a:off x="3611638" y="1106728"/>
              <a:ext cx="1352627" cy="306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200" b="1" dirty="0">
                  <a:solidFill>
                    <a:schemeClr val="accent5">
                      <a:lumMod val="75000"/>
                    </a:schemeClr>
                  </a:solidFill>
                </a:rPr>
                <a:t>Placed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3681F8-885B-4D4E-A5D1-DD08B1C6EFE0}"/>
                </a:ext>
              </a:extLst>
            </p:cNvPr>
            <p:cNvSpPr txBox="1"/>
            <p:nvPr/>
          </p:nvSpPr>
          <p:spPr>
            <a:xfrm>
              <a:off x="3542919" y="780014"/>
              <a:ext cx="1463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b="1" dirty="0"/>
                <a:t>FILTER STATUS</a:t>
              </a: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CEE3049B-172B-4D80-8A60-004D23D36588}"/>
                </a:ext>
              </a:extLst>
            </p:cNvPr>
            <p:cNvSpPr/>
            <p:nvPr/>
          </p:nvSpPr>
          <p:spPr>
            <a:xfrm rot="10800000">
              <a:off x="4756297" y="1217953"/>
              <a:ext cx="97211" cy="83803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DBCEA37-6583-4A99-9665-DB5C714E9AB1}"/>
              </a:ext>
            </a:extLst>
          </p:cNvPr>
          <p:cNvSpPr/>
          <p:nvPr/>
        </p:nvSpPr>
        <p:spPr>
          <a:xfrm>
            <a:off x="2249563" y="1452562"/>
            <a:ext cx="6829893" cy="297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02618A-4A2F-436D-B961-7D8065E33E2B}"/>
              </a:ext>
            </a:extLst>
          </p:cNvPr>
          <p:cNvSpPr txBox="1"/>
          <p:nvPr/>
        </p:nvSpPr>
        <p:spPr>
          <a:xfrm>
            <a:off x="2249563" y="1485873"/>
            <a:ext cx="2997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b="1" dirty="0"/>
              <a:t>PRODUCT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B0B382-DA24-45B5-AE8C-9966CAB33B38}"/>
              </a:ext>
            </a:extLst>
          </p:cNvPr>
          <p:cNvSpPr txBox="1"/>
          <p:nvPr/>
        </p:nvSpPr>
        <p:spPr>
          <a:xfrm>
            <a:off x="5466229" y="1488175"/>
            <a:ext cx="713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7E775-7520-4271-A26A-87F13A66D700}"/>
              </a:ext>
            </a:extLst>
          </p:cNvPr>
          <p:cNvSpPr txBox="1"/>
          <p:nvPr/>
        </p:nvSpPr>
        <p:spPr>
          <a:xfrm>
            <a:off x="6980650" y="1495649"/>
            <a:ext cx="54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QTY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AAF652-B4D1-432F-83BB-697DE10E91C4}"/>
              </a:ext>
            </a:extLst>
          </p:cNvPr>
          <p:cNvSpPr txBox="1"/>
          <p:nvPr/>
        </p:nvSpPr>
        <p:spPr>
          <a:xfrm>
            <a:off x="6285605" y="1489079"/>
            <a:ext cx="58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UNIT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CFD21D-044B-4DA4-A9EA-E85F311ADB85}"/>
              </a:ext>
            </a:extLst>
          </p:cNvPr>
          <p:cNvSpPr/>
          <p:nvPr/>
        </p:nvSpPr>
        <p:spPr>
          <a:xfrm>
            <a:off x="2246386" y="3188230"/>
            <a:ext cx="6829893" cy="685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95737B-1923-4C1C-99C1-9CE079719799}"/>
              </a:ext>
            </a:extLst>
          </p:cNvPr>
          <p:cNvGrpSpPr/>
          <p:nvPr/>
        </p:nvGrpSpPr>
        <p:grpSpPr>
          <a:xfrm>
            <a:off x="2297950" y="3223046"/>
            <a:ext cx="1420741" cy="572787"/>
            <a:chOff x="2273527" y="2606605"/>
            <a:chExt cx="1420741" cy="57278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92D616-23FE-4573-86BA-47C7B34DEA5C}"/>
                </a:ext>
              </a:extLst>
            </p:cNvPr>
            <p:cNvSpPr txBox="1"/>
            <p:nvPr/>
          </p:nvSpPr>
          <p:spPr>
            <a:xfrm>
              <a:off x="2273528" y="2606605"/>
              <a:ext cx="14207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b="1" dirty="0"/>
                <a:t>FARM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12F3D35-350E-4B5E-8BD5-CD659FE76407}"/>
                </a:ext>
              </a:extLst>
            </p:cNvPr>
            <p:cNvSpPr txBox="1"/>
            <p:nvPr/>
          </p:nvSpPr>
          <p:spPr>
            <a:xfrm>
              <a:off x="2273527" y="2748505"/>
              <a:ext cx="14207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Ema Margaret Farm</a:t>
              </a:r>
            </a:p>
            <a:p>
              <a:r>
                <a:rPr lang="en-PH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Antipolo City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DBD675F-FBDC-4194-A199-8FCBE4891F73}"/>
              </a:ext>
            </a:extLst>
          </p:cNvPr>
          <p:cNvGrpSpPr/>
          <p:nvPr/>
        </p:nvGrpSpPr>
        <p:grpSpPr>
          <a:xfrm>
            <a:off x="3896882" y="3234680"/>
            <a:ext cx="1268117" cy="403510"/>
            <a:chOff x="2273527" y="2606605"/>
            <a:chExt cx="1268117" cy="40351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06DF2E-BCBE-4965-BC51-157A455B65FC}"/>
                </a:ext>
              </a:extLst>
            </p:cNvPr>
            <p:cNvSpPr txBox="1"/>
            <p:nvPr/>
          </p:nvSpPr>
          <p:spPr>
            <a:xfrm>
              <a:off x="2273528" y="2606605"/>
              <a:ext cx="1268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b="1" dirty="0"/>
                <a:t>PAYMENT METHOD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E1BBF3-9552-4A27-937A-294B00071339}"/>
                </a:ext>
              </a:extLst>
            </p:cNvPr>
            <p:cNvSpPr txBox="1"/>
            <p:nvPr/>
          </p:nvSpPr>
          <p:spPr>
            <a:xfrm>
              <a:off x="2273527" y="2748505"/>
              <a:ext cx="1268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Cash On Delivery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7F391A-C614-4C53-8779-69EC5E6BFF76}"/>
              </a:ext>
            </a:extLst>
          </p:cNvPr>
          <p:cNvGrpSpPr/>
          <p:nvPr/>
        </p:nvGrpSpPr>
        <p:grpSpPr>
          <a:xfrm>
            <a:off x="6367963" y="3218118"/>
            <a:ext cx="1363213" cy="460137"/>
            <a:chOff x="7408601" y="2649297"/>
            <a:chExt cx="1363213" cy="46013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4705EA2-8061-4939-8FD9-575355C1B66E}"/>
                </a:ext>
              </a:extLst>
            </p:cNvPr>
            <p:cNvSpPr txBox="1"/>
            <p:nvPr/>
          </p:nvSpPr>
          <p:spPr>
            <a:xfrm>
              <a:off x="7408601" y="2649297"/>
              <a:ext cx="12712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b="1" dirty="0"/>
                <a:t>PROCEED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C0B79EB-DA8A-46FD-8281-B1B49509D4F7}"/>
                </a:ext>
              </a:extLst>
            </p:cNvPr>
            <p:cNvSpPr/>
            <p:nvPr/>
          </p:nvSpPr>
          <p:spPr>
            <a:xfrm>
              <a:off x="7503698" y="2878602"/>
              <a:ext cx="1268116" cy="230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/>
                <a:t>READY FOR DELIVERY &gt;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4F529C7-B2F2-4A5C-8C88-C2B191FEEDD9}"/>
              </a:ext>
            </a:extLst>
          </p:cNvPr>
          <p:cNvSpPr txBox="1"/>
          <p:nvPr/>
        </p:nvSpPr>
        <p:spPr>
          <a:xfrm>
            <a:off x="7598765" y="1492196"/>
            <a:ext cx="544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00" b="1" dirty="0"/>
              <a:t>WHEN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6C6414-96F4-4D43-859C-D6C86A7C1860}"/>
              </a:ext>
            </a:extLst>
          </p:cNvPr>
          <p:cNvSpPr/>
          <p:nvPr/>
        </p:nvSpPr>
        <p:spPr>
          <a:xfrm>
            <a:off x="2246386" y="2474279"/>
            <a:ext cx="6829894" cy="715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6A5F832-6B4C-45BB-9ECD-7E1B004D600F}"/>
              </a:ext>
            </a:extLst>
          </p:cNvPr>
          <p:cNvGrpSpPr/>
          <p:nvPr/>
        </p:nvGrpSpPr>
        <p:grpSpPr>
          <a:xfrm>
            <a:off x="2376637" y="2524014"/>
            <a:ext cx="2952751" cy="545260"/>
            <a:chOff x="3741889" y="2001214"/>
            <a:chExt cx="2952751" cy="54526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5D7F050-7F37-41CE-B8C7-133225368DE7}"/>
                </a:ext>
              </a:extLst>
            </p:cNvPr>
            <p:cNvSpPr/>
            <p:nvPr/>
          </p:nvSpPr>
          <p:spPr>
            <a:xfrm>
              <a:off x="3741889" y="2065778"/>
              <a:ext cx="480696" cy="480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9FCC804-8D3D-4AB3-ABF7-2E6D3A8C64F3}"/>
                </a:ext>
              </a:extLst>
            </p:cNvPr>
            <p:cNvSpPr txBox="1"/>
            <p:nvPr/>
          </p:nvSpPr>
          <p:spPr>
            <a:xfrm>
              <a:off x="4257960" y="2001214"/>
              <a:ext cx="243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accent5">
                      <a:lumMod val="75000"/>
                    </a:schemeClr>
                  </a:solidFill>
                </a:rPr>
                <a:t>Cherry Tomatoes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90C69EF-AE4A-4166-B56B-26F0A46C6E2F}"/>
                </a:ext>
              </a:extLst>
            </p:cNvPr>
            <p:cNvSpPr txBox="1"/>
            <p:nvPr/>
          </p:nvSpPr>
          <p:spPr>
            <a:xfrm>
              <a:off x="4257960" y="2192287"/>
              <a:ext cx="2436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PH" sz="11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PH" sz="1100" dirty="0" err="1">
                  <a:solidFill>
                    <a:schemeClr val="bg1">
                      <a:lumMod val="50000"/>
                    </a:schemeClr>
                  </a:solidFill>
                </a:rPr>
                <a:t>sectetur</a:t>
              </a:r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2B3A8F2-783C-4568-A734-D3984CB5FDF3}"/>
              </a:ext>
            </a:extLst>
          </p:cNvPr>
          <p:cNvSpPr txBox="1"/>
          <p:nvPr/>
        </p:nvSpPr>
        <p:spPr>
          <a:xfrm>
            <a:off x="5463052" y="2512726"/>
            <a:ext cx="71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/>
              <a:t>P 180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3B003E1-AF9C-464A-B0F3-2B3F6349F942}"/>
              </a:ext>
            </a:extLst>
          </p:cNvPr>
          <p:cNvSpPr/>
          <p:nvPr/>
        </p:nvSpPr>
        <p:spPr>
          <a:xfrm>
            <a:off x="7049570" y="2566011"/>
            <a:ext cx="400539" cy="1655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8441D5-409B-4070-AD8B-BEA36118E5A9}"/>
              </a:ext>
            </a:extLst>
          </p:cNvPr>
          <p:cNvSpPr txBox="1"/>
          <p:nvPr/>
        </p:nvSpPr>
        <p:spPr>
          <a:xfrm>
            <a:off x="6282428" y="2513205"/>
            <a:ext cx="58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/>
              <a:t>KILO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A6675C-BAB1-4A08-9CDC-F3E688FF0BA0}"/>
              </a:ext>
            </a:extLst>
          </p:cNvPr>
          <p:cNvSpPr/>
          <p:nvPr/>
        </p:nvSpPr>
        <p:spPr>
          <a:xfrm>
            <a:off x="8436132" y="2565867"/>
            <a:ext cx="484378" cy="174547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39BB7EE-71ED-4BEC-9BE1-B0AC6FE75EED}"/>
              </a:ext>
            </a:extLst>
          </p:cNvPr>
          <p:cNvSpPr/>
          <p:nvPr/>
        </p:nvSpPr>
        <p:spPr>
          <a:xfrm>
            <a:off x="2249563" y="1751510"/>
            <a:ext cx="6829894" cy="715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EB99213-696B-46B7-A84B-524D858C6E79}"/>
              </a:ext>
            </a:extLst>
          </p:cNvPr>
          <p:cNvGrpSpPr/>
          <p:nvPr/>
        </p:nvGrpSpPr>
        <p:grpSpPr>
          <a:xfrm>
            <a:off x="2379814" y="1801245"/>
            <a:ext cx="2952751" cy="545260"/>
            <a:chOff x="3741889" y="2001214"/>
            <a:chExt cx="2952751" cy="54526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F2C992-4CE0-4886-B848-5C76B78C4E9A}"/>
                </a:ext>
              </a:extLst>
            </p:cNvPr>
            <p:cNvSpPr/>
            <p:nvPr/>
          </p:nvSpPr>
          <p:spPr>
            <a:xfrm>
              <a:off x="3741889" y="2065778"/>
              <a:ext cx="480696" cy="480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7E3408-1BC3-4786-AD4F-9EC30CB2DE23}"/>
                </a:ext>
              </a:extLst>
            </p:cNvPr>
            <p:cNvSpPr txBox="1"/>
            <p:nvPr/>
          </p:nvSpPr>
          <p:spPr>
            <a:xfrm>
              <a:off x="4257960" y="2001214"/>
              <a:ext cx="243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accent5">
                      <a:lumMod val="75000"/>
                    </a:schemeClr>
                  </a:solidFill>
                </a:rPr>
                <a:t>Freshly Picked Sweet White Onions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DD55168-80D8-4974-AFDC-65DA98A1055F}"/>
                </a:ext>
              </a:extLst>
            </p:cNvPr>
            <p:cNvSpPr txBox="1"/>
            <p:nvPr/>
          </p:nvSpPr>
          <p:spPr>
            <a:xfrm>
              <a:off x="4257960" y="2192287"/>
              <a:ext cx="2436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PH" sz="11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PH" sz="1100" dirty="0" err="1">
                  <a:solidFill>
                    <a:schemeClr val="bg1">
                      <a:lumMod val="50000"/>
                    </a:schemeClr>
                  </a:solidFill>
                </a:rPr>
                <a:t>sectetur</a:t>
              </a:r>
              <a:r>
                <a:rPr lang="en-PH" sz="11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EDFA3B4-A4EE-4B2F-9CA9-BC1A875C6DEA}"/>
              </a:ext>
            </a:extLst>
          </p:cNvPr>
          <p:cNvSpPr txBox="1"/>
          <p:nvPr/>
        </p:nvSpPr>
        <p:spPr>
          <a:xfrm>
            <a:off x="5466229" y="1789957"/>
            <a:ext cx="71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/>
              <a:t>P 200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626743D-B6B8-4490-B3D6-83CF6E0D8AA0}"/>
              </a:ext>
            </a:extLst>
          </p:cNvPr>
          <p:cNvSpPr/>
          <p:nvPr/>
        </p:nvSpPr>
        <p:spPr>
          <a:xfrm>
            <a:off x="7052747" y="1843242"/>
            <a:ext cx="400539" cy="1655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3F9198-3776-41FD-87F7-B1204672A769}"/>
              </a:ext>
            </a:extLst>
          </p:cNvPr>
          <p:cNvSpPr txBox="1"/>
          <p:nvPr/>
        </p:nvSpPr>
        <p:spPr>
          <a:xfrm>
            <a:off x="6285605" y="1790436"/>
            <a:ext cx="58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100" dirty="0"/>
              <a:t>KILO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331C5B-7557-460E-BA8F-2AA68D98A62D}"/>
              </a:ext>
            </a:extLst>
          </p:cNvPr>
          <p:cNvSpPr/>
          <p:nvPr/>
        </p:nvSpPr>
        <p:spPr>
          <a:xfrm>
            <a:off x="8436131" y="1843098"/>
            <a:ext cx="487555" cy="174547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9F26DE1-483D-4035-9B10-3A247C0BD0DF}"/>
              </a:ext>
            </a:extLst>
          </p:cNvPr>
          <p:cNvSpPr txBox="1"/>
          <p:nvPr/>
        </p:nvSpPr>
        <p:spPr>
          <a:xfrm>
            <a:off x="7649939" y="1782483"/>
            <a:ext cx="58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Today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EF0907C-9B35-422A-8F7E-57396894E04D}"/>
              </a:ext>
            </a:extLst>
          </p:cNvPr>
          <p:cNvCxnSpPr/>
          <p:nvPr/>
        </p:nvCxnSpPr>
        <p:spPr>
          <a:xfrm>
            <a:off x="2246386" y="3188230"/>
            <a:ext cx="68298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75C9AA3-C4DC-449C-B276-13CA2A2DDDDC}"/>
              </a:ext>
            </a:extLst>
          </p:cNvPr>
          <p:cNvSpPr txBox="1"/>
          <p:nvPr/>
        </p:nvSpPr>
        <p:spPr>
          <a:xfrm>
            <a:off x="7651025" y="2522087"/>
            <a:ext cx="58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Today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0B5CA7-3A2B-4C66-9EED-55E537AD2DB0}"/>
              </a:ext>
            </a:extLst>
          </p:cNvPr>
          <p:cNvGrpSpPr/>
          <p:nvPr/>
        </p:nvGrpSpPr>
        <p:grpSpPr>
          <a:xfrm>
            <a:off x="5316669" y="3225099"/>
            <a:ext cx="1268117" cy="403510"/>
            <a:chOff x="2273527" y="2606605"/>
            <a:chExt cx="1268117" cy="40351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6CECD3E-5C67-4F37-8AFA-67B33563CFC5}"/>
                </a:ext>
              </a:extLst>
            </p:cNvPr>
            <p:cNvSpPr txBox="1"/>
            <p:nvPr/>
          </p:nvSpPr>
          <p:spPr>
            <a:xfrm>
              <a:off x="2273528" y="2606605"/>
              <a:ext cx="12681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b="1" dirty="0"/>
                <a:t>GRAND TOTAL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2B88458-EADA-4DF3-8BA1-EE0A25C19DE5}"/>
                </a:ext>
              </a:extLst>
            </p:cNvPr>
            <p:cNvSpPr txBox="1"/>
            <p:nvPr/>
          </p:nvSpPr>
          <p:spPr>
            <a:xfrm>
              <a:off x="2273527" y="2748505"/>
              <a:ext cx="12681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 530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04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278</Words>
  <Application>Microsoft Office PowerPoint</Application>
  <PresentationFormat>Widescreen</PresentationFormat>
  <Paragraphs>89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Garcia</dc:creator>
  <cp:lastModifiedBy>Ed Garcia</cp:lastModifiedBy>
  <cp:revision>37</cp:revision>
  <dcterms:created xsi:type="dcterms:W3CDTF">2021-04-22T14:08:08Z</dcterms:created>
  <dcterms:modified xsi:type="dcterms:W3CDTF">2021-04-22T18:22:29Z</dcterms:modified>
</cp:coreProperties>
</file>