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496"/>
    <a:srgbClr val="FF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3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3" name="Block Arc 2">
            <a:extLst>
              <a:ext uri="{FF2B5EF4-FFF2-40B4-BE49-F238E27FC236}">
                <a16:creationId xmlns:a16="http://schemas.microsoft.com/office/drawing/2014/main" id="{21A03AE5-7C5E-4468-A9DF-E19291511E42}"/>
              </a:ext>
            </a:extLst>
          </p:cNvPr>
          <p:cNvSpPr/>
          <p:nvPr/>
        </p:nvSpPr>
        <p:spPr>
          <a:xfrm>
            <a:off x="5492838" y="3385788"/>
            <a:ext cx="1918952" cy="1918952"/>
          </a:xfrm>
          <a:prstGeom prst="blockArc">
            <a:avLst>
              <a:gd name="adj1" fmla="val 10800000"/>
              <a:gd name="adj2" fmla="val 21390850"/>
              <a:gd name="adj3" fmla="val 168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C6EED-79F4-41C8-9539-6B52DEE8F3BE}"/>
              </a:ext>
            </a:extLst>
          </p:cNvPr>
          <p:cNvGrpSpPr/>
          <p:nvPr/>
        </p:nvGrpSpPr>
        <p:grpSpPr>
          <a:xfrm>
            <a:off x="5197759" y="254424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2453C8-E03B-4727-8FE8-31FF737CC39B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130348-5141-46BE-AD66-D005F481B5A9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917DC0-764B-4ABE-A2C4-162F50AEC92E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A77C3-478C-47E0-87A0-2917BA112F62}"/>
              </a:ext>
            </a:extLst>
          </p:cNvPr>
          <p:cNvSpPr/>
          <p:nvPr/>
        </p:nvSpPr>
        <p:spPr>
          <a:xfrm>
            <a:off x="7087744" y="4287349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02F38-475E-46E8-B26F-AACBDFA718B7}"/>
              </a:ext>
            </a:extLst>
          </p:cNvPr>
          <p:cNvSpPr/>
          <p:nvPr/>
        </p:nvSpPr>
        <p:spPr>
          <a:xfrm>
            <a:off x="5492838" y="4292111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4A4D1E-9C05-42F0-8C66-EE8ABDDD26F3}"/>
              </a:ext>
            </a:extLst>
          </p:cNvPr>
          <p:cNvSpPr/>
          <p:nvPr/>
        </p:nvSpPr>
        <p:spPr>
          <a:xfrm>
            <a:off x="6290291" y="4191243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10</cp:revision>
  <dcterms:created xsi:type="dcterms:W3CDTF">2020-02-19T11:46:03Z</dcterms:created>
  <dcterms:modified xsi:type="dcterms:W3CDTF">2020-03-02T22:39:44Z</dcterms:modified>
</cp:coreProperties>
</file>