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E8FC-9F29-4EAB-90CD-77A53FE3E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A854-C7D9-4C40-A45C-A3A6CD9C7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CFD6-5D1B-4C56-B2CD-244A6598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F42AF-A5AB-48B8-BEC0-1F601327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4D2F-ED57-4778-AED8-54496FD0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3927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397-5DD5-4658-B201-84DBCAB0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D2171-99BB-4BCE-B824-38095E7D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BEB6-724B-4D86-A294-D66E299E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FB7-357A-4148-8CB5-76980B03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CF37-D4F7-4810-9950-217E3FBB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056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29FA3-B7AB-4AF5-9C17-DA2C1BDDE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4934C-0BAC-4EC9-8757-9317383AD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3778-AB7B-4683-965C-C823C56D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CD8E-249E-4EF8-95A3-33CEB34B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F46C-BE95-46EC-B455-BAA04C1A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696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C30E-D517-4B3B-84F3-4B84CC1E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83C2-51EE-4874-B65E-90A2ED9F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56BD-D137-4A77-AA23-FD60B53C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A20D6-F699-4F97-B8E2-04A5A9B4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828D-D0E1-4B9B-943C-2C19C1E5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391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8EB2-14AA-43B7-844E-5B46C274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8B7EC-71DC-44C1-A2C3-EBB0EB45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4D2B7-A1E5-4165-AC88-A6F029CF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583F-7A93-4C7E-B1BF-B1BC3FD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BD79-99F8-4E8B-8811-1A91BEB4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280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7BC-CFCC-4B16-A3EB-3EB6FC64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577-E67E-4DF9-A00C-2F76CDFA2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C1B9F-9F4E-4E46-BECB-C25D753B9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2C5B-0095-4EFD-8C3B-30E62F1F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9078-6C16-4DDE-AB6B-4FB0D926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51081-4920-4D49-9481-B456D7AF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235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6392-CA89-4580-9D0D-7C09B466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CA049-37D0-4905-B04B-90A31D6EE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81A32-FC79-4C7D-BA89-2810DC09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03598-21C3-4017-8F0D-21DDB9A3C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4A3E7-4841-4ABF-8EC9-B008D6D18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CE284-05DF-454B-8B4C-B6138BED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47738A-2FBB-4476-BE9E-92758EA2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0655-1A1D-47EE-8409-68C8E9E4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4880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C96D1-B171-4E73-BA0E-1E347266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5624C-0144-4771-B73D-6253AFC3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D113F-79EF-409E-90B9-E450177E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ACCD7-A2C2-4017-8FD7-29A08DB3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762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339CF6-C885-411A-9D3B-B3EBD4FA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3DF7B-EC03-44E4-BF6C-BD0F76D3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7574-4032-45BB-B2F3-1BC46E34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462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D544-ADB4-4C51-B069-D7D1FF82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050F-8ADB-42DD-9E5D-74CF083A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3BA09-7683-490A-ABA5-4667F848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1CEA7-9CE3-451C-8E05-FEDF0D7B0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2BA0-94C7-4514-99C9-E8E32DD3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65E6-6ED4-4F56-A24C-5BE0BC1A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9102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09D-6963-473C-A695-06697AB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0ADDE-BF9C-4BCA-8D12-55E48EC847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4242C-47CC-49DC-BF2E-A1F6FB4F2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44A46-C886-4D39-9EBC-DC0FB2A55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55FC2-BE04-4E25-92D4-1AAAC554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E392-C187-4E26-A74F-26A4DE9D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9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B6EDC8-ADE5-463F-9F16-C12376F08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68DCB-0DBD-4940-92B5-DD6ABEF4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B11EE-2CA0-4CE2-9BFA-64BA72156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FE527-FE1D-423E-9D0C-B83608467F47}" type="datetimeFigureOut">
              <a:rPr lang="en-PH" smtClean="0"/>
              <a:t>19 Feb 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1744-453E-4E11-ACC1-85EE12186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B83BC-2123-4245-A9ED-8FB4DB8E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9E691-DD72-46D9-A176-BC1E34934CA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30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04385E-6949-459B-8495-1DFD2FB3A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3" t="28906" r="7856" b="20525"/>
          <a:stretch/>
        </p:blipFill>
        <p:spPr>
          <a:xfrm>
            <a:off x="1249251" y="2498502"/>
            <a:ext cx="4005329" cy="2408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6315B-804D-4150-A99F-4B28966CB0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" t="22543" r="853" b="19841"/>
          <a:stretch/>
        </p:blipFill>
        <p:spPr>
          <a:xfrm>
            <a:off x="5615190" y="2498502"/>
            <a:ext cx="4108360" cy="24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95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Poi</dc:creator>
  <cp:lastModifiedBy>Poi</cp:lastModifiedBy>
  <cp:revision>2</cp:revision>
  <dcterms:created xsi:type="dcterms:W3CDTF">2020-02-19T11:46:03Z</dcterms:created>
  <dcterms:modified xsi:type="dcterms:W3CDTF">2020-02-19T19:30:32Z</dcterms:modified>
</cp:coreProperties>
</file>