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496"/>
    <a:srgbClr val="FF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10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69EE-64E2-4352-A8DF-DE3C5AFA009F}"/>
              </a:ext>
            </a:extLst>
          </p:cNvPr>
          <p:cNvSpPr/>
          <p:nvPr/>
        </p:nvSpPr>
        <p:spPr>
          <a:xfrm>
            <a:off x="515155" y="399246"/>
            <a:ext cx="437882" cy="239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FAF82-995C-41ED-A41F-AB39817B3EE8}"/>
              </a:ext>
            </a:extLst>
          </p:cNvPr>
          <p:cNvSpPr/>
          <p:nvPr/>
        </p:nvSpPr>
        <p:spPr>
          <a:xfrm>
            <a:off x="1257837" y="1197736"/>
            <a:ext cx="437882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D18-A1DC-450E-808A-6312F4F08B3E}"/>
              </a:ext>
            </a:extLst>
          </p:cNvPr>
          <p:cNvSpPr/>
          <p:nvPr/>
        </p:nvSpPr>
        <p:spPr>
          <a:xfrm>
            <a:off x="2000519" y="1197736"/>
            <a:ext cx="437882" cy="159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16FD-7ECA-4152-9427-AEA9C0422170}"/>
              </a:ext>
            </a:extLst>
          </p:cNvPr>
          <p:cNvSpPr/>
          <p:nvPr/>
        </p:nvSpPr>
        <p:spPr>
          <a:xfrm rot="5400000">
            <a:off x="2088525" y="-448613"/>
            <a:ext cx="437882" cy="21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62EF70-B4F4-4963-BAD7-2123206BD08C}"/>
              </a:ext>
            </a:extLst>
          </p:cNvPr>
          <p:cNvSpPr/>
          <p:nvPr/>
        </p:nvSpPr>
        <p:spPr>
          <a:xfrm>
            <a:off x="2743201" y="399246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5B8EF-C97F-4B57-B46D-871FDB3E80E0}"/>
              </a:ext>
            </a:extLst>
          </p:cNvPr>
          <p:cNvSpPr/>
          <p:nvPr/>
        </p:nvSpPr>
        <p:spPr>
          <a:xfrm>
            <a:off x="2768958" y="1635618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AD923-C17B-4065-B716-B91D18C0894C}"/>
              </a:ext>
            </a:extLst>
          </p:cNvPr>
          <p:cNvGrpSpPr/>
          <p:nvPr/>
        </p:nvGrpSpPr>
        <p:grpSpPr>
          <a:xfrm>
            <a:off x="452258" y="3741981"/>
            <a:ext cx="2290943" cy="1775947"/>
            <a:chOff x="4453093" y="3643778"/>
            <a:chExt cx="2290943" cy="177594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216C69-A7B3-46AA-A2AB-1755E93AE291}"/>
                </a:ext>
              </a:extLst>
            </p:cNvPr>
            <p:cNvSpPr/>
            <p:nvPr/>
          </p:nvSpPr>
          <p:spPr>
            <a:xfrm>
              <a:off x="4453093" y="3643778"/>
              <a:ext cx="2290943" cy="17759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3947DB-84A4-4BDC-B6EF-D3BE9EEC2EDF}"/>
                </a:ext>
              </a:extLst>
            </p:cNvPr>
            <p:cNvGrpSpPr/>
            <p:nvPr/>
          </p:nvGrpSpPr>
          <p:grpSpPr>
            <a:xfrm>
              <a:off x="4663042" y="3915160"/>
              <a:ext cx="1890093" cy="1276509"/>
              <a:chOff x="4534005" y="3841748"/>
              <a:chExt cx="1890093" cy="12765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E31CA2-7933-484D-8495-4F75FF1B9F41}"/>
                  </a:ext>
                </a:extLst>
              </p:cNvPr>
              <p:cNvGrpSpPr/>
              <p:nvPr/>
            </p:nvGrpSpPr>
            <p:grpSpPr>
              <a:xfrm rot="5400000">
                <a:off x="4903279" y="3785048"/>
                <a:ext cx="963935" cy="1702484"/>
                <a:chOff x="5314158" y="3620406"/>
                <a:chExt cx="1153002" cy="2036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8EF739C-6951-4E10-9F8B-252D0756DCD3}"/>
                    </a:ext>
                  </a:extLst>
                </p:cNvPr>
                <p:cNvSpPr/>
                <p:nvPr/>
              </p:nvSpPr>
              <p:spPr>
                <a:xfrm rot="1976738">
                  <a:off x="5314158" y="3620406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8010FF1-5849-4472-8BAB-724371EA5761}"/>
                    </a:ext>
                  </a:extLst>
                </p:cNvPr>
                <p:cNvSpPr/>
                <p:nvPr/>
              </p:nvSpPr>
              <p:spPr>
                <a:xfrm rot="1976738">
                  <a:off x="5314159" y="4856780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5D9B0-A7CC-4856-ABA6-4358848345BE}"/>
                  </a:ext>
                </a:extLst>
              </p:cNvPr>
              <p:cNvSpPr/>
              <p:nvPr/>
            </p:nvSpPr>
            <p:spPr>
              <a:xfrm>
                <a:off x="4774254" y="4019628"/>
                <a:ext cx="208208" cy="6752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0DC8C-2821-439E-BA90-CAEA78EF1FF5}"/>
                  </a:ext>
                </a:extLst>
              </p:cNvPr>
              <p:cNvSpPr/>
              <p:nvPr/>
            </p:nvSpPr>
            <p:spPr>
              <a:xfrm>
                <a:off x="5807887" y="3873423"/>
                <a:ext cx="208208" cy="8214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D45E34-FD9F-4F38-BACB-4045A94E0BC1}"/>
                  </a:ext>
                </a:extLst>
              </p:cNvPr>
              <p:cNvSpPr/>
              <p:nvPr/>
            </p:nvSpPr>
            <p:spPr>
              <a:xfrm>
                <a:off x="5291070" y="4295775"/>
                <a:ext cx="208208" cy="399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5D6F46-DC21-411E-97D7-D06D2DC2F87F}"/>
                  </a:ext>
                </a:extLst>
              </p:cNvPr>
              <p:cNvSpPr/>
              <p:nvPr/>
            </p:nvSpPr>
            <p:spPr>
              <a:xfrm rot="5400000">
                <a:off x="5495072" y="3120929"/>
                <a:ext cx="208208" cy="16498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3" name="Block Arc 2">
            <a:extLst>
              <a:ext uri="{FF2B5EF4-FFF2-40B4-BE49-F238E27FC236}">
                <a16:creationId xmlns:a16="http://schemas.microsoft.com/office/drawing/2014/main" id="{21A03AE5-7C5E-4468-A9DF-E19291511E42}"/>
              </a:ext>
            </a:extLst>
          </p:cNvPr>
          <p:cNvSpPr/>
          <p:nvPr/>
        </p:nvSpPr>
        <p:spPr>
          <a:xfrm>
            <a:off x="5492838" y="3385788"/>
            <a:ext cx="1918952" cy="1918952"/>
          </a:xfrm>
          <a:prstGeom prst="blockArc">
            <a:avLst>
              <a:gd name="adj1" fmla="val 10800000"/>
              <a:gd name="adj2" fmla="val 21390850"/>
              <a:gd name="adj3" fmla="val 168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C6EED-79F4-41C8-9539-6B52DEE8F3BE}"/>
              </a:ext>
            </a:extLst>
          </p:cNvPr>
          <p:cNvGrpSpPr/>
          <p:nvPr/>
        </p:nvGrpSpPr>
        <p:grpSpPr>
          <a:xfrm>
            <a:off x="5197759" y="2544246"/>
            <a:ext cx="2509108" cy="1159098"/>
            <a:chOff x="5197759" y="2544246"/>
            <a:chExt cx="2509108" cy="1159098"/>
          </a:xfrm>
          <a:solidFill>
            <a:srgbClr val="FFC00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2453C8-E03B-4727-8FE8-31FF737CC39B}"/>
                </a:ext>
              </a:extLst>
            </p:cNvPr>
            <p:cNvSpPr/>
            <p:nvPr/>
          </p:nvSpPr>
          <p:spPr>
            <a:xfrm rot="5400000">
              <a:off x="5551529" y="2361928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130348-5141-46BE-AD66-D005F481B5A9}"/>
                </a:ext>
              </a:extLst>
            </p:cNvPr>
            <p:cNvSpPr/>
            <p:nvPr/>
          </p:nvSpPr>
          <p:spPr>
            <a:xfrm rot="16200000">
              <a:off x="7029052" y="2361927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917DC0-764B-4ABE-A2C4-162F50AEC92E}"/>
                </a:ext>
              </a:extLst>
            </p:cNvPr>
            <p:cNvSpPr/>
            <p:nvPr/>
          </p:nvSpPr>
          <p:spPr>
            <a:xfrm>
              <a:off x="5872765" y="2544246"/>
              <a:ext cx="1159098" cy="1159098"/>
            </a:xfrm>
            <a:custGeom>
              <a:avLst/>
              <a:gdLst>
                <a:gd name="connsiteX0" fmla="*/ 579549 w 1159098"/>
                <a:gd name="connsiteY0" fmla="*/ 356193 h 1159098"/>
                <a:gd name="connsiteX1" fmla="*/ 356193 w 1159098"/>
                <a:gd name="connsiteY1" fmla="*/ 579549 h 1159098"/>
                <a:gd name="connsiteX2" fmla="*/ 579549 w 1159098"/>
                <a:gd name="connsiteY2" fmla="*/ 802905 h 1159098"/>
                <a:gd name="connsiteX3" fmla="*/ 802905 w 1159098"/>
                <a:gd name="connsiteY3" fmla="*/ 579549 h 1159098"/>
                <a:gd name="connsiteX4" fmla="*/ 579549 w 1159098"/>
                <a:gd name="connsiteY4" fmla="*/ 356193 h 1159098"/>
                <a:gd name="connsiteX5" fmla="*/ 579549 w 1159098"/>
                <a:gd name="connsiteY5" fmla="*/ 0 h 1159098"/>
                <a:gd name="connsiteX6" fmla="*/ 1159098 w 1159098"/>
                <a:gd name="connsiteY6" fmla="*/ 579549 h 1159098"/>
                <a:gd name="connsiteX7" fmla="*/ 579549 w 1159098"/>
                <a:gd name="connsiteY7" fmla="*/ 1159098 h 1159098"/>
                <a:gd name="connsiteX8" fmla="*/ 0 w 1159098"/>
                <a:gd name="connsiteY8" fmla="*/ 579549 h 1159098"/>
                <a:gd name="connsiteX9" fmla="*/ 579549 w 1159098"/>
                <a:gd name="connsiteY9" fmla="*/ 0 h 1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098" h="1159098">
                  <a:moveTo>
                    <a:pt x="579549" y="356193"/>
                  </a:moveTo>
                  <a:cubicBezTo>
                    <a:pt x="456193" y="356193"/>
                    <a:pt x="356193" y="456193"/>
                    <a:pt x="356193" y="579549"/>
                  </a:cubicBezTo>
                  <a:cubicBezTo>
                    <a:pt x="356193" y="702905"/>
                    <a:pt x="456193" y="802905"/>
                    <a:pt x="579549" y="802905"/>
                  </a:cubicBezTo>
                  <a:cubicBezTo>
                    <a:pt x="702905" y="802905"/>
                    <a:pt x="802905" y="702905"/>
                    <a:pt x="802905" y="579549"/>
                  </a:cubicBezTo>
                  <a:cubicBezTo>
                    <a:pt x="802905" y="456193"/>
                    <a:pt x="702905" y="356193"/>
                    <a:pt x="579549" y="356193"/>
                  </a:cubicBezTo>
                  <a:close/>
                  <a:moveTo>
                    <a:pt x="579549" y="0"/>
                  </a:moveTo>
                  <a:cubicBezTo>
                    <a:pt x="899625" y="0"/>
                    <a:pt x="1159098" y="259473"/>
                    <a:pt x="1159098" y="579549"/>
                  </a:cubicBezTo>
                  <a:cubicBezTo>
                    <a:pt x="1159098" y="899625"/>
                    <a:pt x="899625" y="1159098"/>
                    <a:pt x="579549" y="1159098"/>
                  </a:cubicBezTo>
                  <a:cubicBezTo>
                    <a:pt x="259473" y="1159098"/>
                    <a:pt x="0" y="899625"/>
                    <a:pt x="0" y="579549"/>
                  </a:cubicBezTo>
                  <a:cubicBezTo>
                    <a:pt x="0" y="259473"/>
                    <a:pt x="259473" y="0"/>
                    <a:pt x="5795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A77C3-478C-47E0-87A0-2917BA112F62}"/>
              </a:ext>
            </a:extLst>
          </p:cNvPr>
          <p:cNvSpPr/>
          <p:nvPr/>
        </p:nvSpPr>
        <p:spPr>
          <a:xfrm>
            <a:off x="7087744" y="4287349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302F38-475E-46E8-B26F-AACBDFA718B7}"/>
              </a:ext>
            </a:extLst>
          </p:cNvPr>
          <p:cNvSpPr/>
          <p:nvPr/>
        </p:nvSpPr>
        <p:spPr>
          <a:xfrm>
            <a:off x="5492838" y="4292111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4A4D1E-9C05-42F0-8C66-EE8ABDDD26F3}"/>
              </a:ext>
            </a:extLst>
          </p:cNvPr>
          <p:cNvSpPr/>
          <p:nvPr/>
        </p:nvSpPr>
        <p:spPr>
          <a:xfrm>
            <a:off x="6290291" y="4191243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4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76D56A-5D74-49D5-9871-59F66D773DBF}"/>
              </a:ext>
            </a:extLst>
          </p:cNvPr>
          <p:cNvGrpSpPr/>
          <p:nvPr/>
        </p:nvGrpSpPr>
        <p:grpSpPr>
          <a:xfrm>
            <a:off x="2154717" y="1057747"/>
            <a:ext cx="3187700" cy="3187700"/>
            <a:chOff x="4284885" y="1676400"/>
            <a:chExt cx="3187700" cy="31877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5DC022-7BA1-4685-ABDD-604C25F89920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1ADF41-ABCB-443C-A40A-3A5CF31CE0A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F543C352-6883-44BF-B507-21936A304FCD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7957B8-B02F-467D-AF06-AD2E72155F84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DC30EBA-EB9B-4C4B-A7DF-085A15D145E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098356-BC05-48D2-8EE5-338B429536E3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03A326B-9427-49FF-9026-78C84C1BCA7A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69035E-99D6-46CD-9402-A33D66E9AED7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20EA54-8DBA-4364-8E39-BF3E4DAFEB28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BDB1C-D4DE-421D-B9DF-5D89BD2677C1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B26F4B-1D1C-4164-9BC9-641087D095A2}"/>
              </a:ext>
            </a:extLst>
          </p:cNvPr>
          <p:cNvGrpSpPr/>
          <p:nvPr/>
        </p:nvGrpSpPr>
        <p:grpSpPr>
          <a:xfrm>
            <a:off x="5894053" y="1057747"/>
            <a:ext cx="3187700" cy="3187700"/>
            <a:chOff x="4284885" y="1676400"/>
            <a:chExt cx="3187700" cy="31877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029FB-C586-4EA8-B746-5AC991DC3847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96794E-3785-43A9-8845-6AE5618B1BB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2BF24605-288D-45AC-A280-B160C42108B3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3FC48A-F2CE-46D0-BB89-775B93E8B37D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8515C0-3CBB-46FE-A84E-20FAFA86A8C7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3F5142-5A11-40D4-AD34-81D3273B8ABC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25FFF3E-6B02-41AE-A7A7-662D1EC6B4DF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4F1498-929D-4F46-AD4F-C9AD7823FB9E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33A8F7-6562-44A9-99F2-E2931901EADA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70FF97-9C12-4F20-AFA0-8A6037618683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placeholder">
            <a:extLst>
              <a:ext uri="{FF2B5EF4-FFF2-40B4-BE49-F238E27FC236}">
                <a16:creationId xmlns:a16="http://schemas.microsoft.com/office/drawing/2014/main" id="{8B25772F-BB86-4FDE-B6DB-2200C00CE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12343" r="32180" b="10856"/>
          <a:stretch/>
        </p:blipFill>
        <p:spPr bwMode="auto">
          <a:xfrm>
            <a:off x="4018208" y="1635616"/>
            <a:ext cx="3721995" cy="33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8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0557F6-BD73-49F6-8C9D-57090B07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76225"/>
            <a:ext cx="942975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0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13</cp:revision>
  <dcterms:created xsi:type="dcterms:W3CDTF">2020-02-19T11:46:03Z</dcterms:created>
  <dcterms:modified xsi:type="dcterms:W3CDTF">2020-03-10T04:08:11Z</dcterms:modified>
</cp:coreProperties>
</file>