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84" y="-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E8FC-9F29-4EAB-90CD-77A53FE3E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A854-C7D9-4C40-A45C-A3A6CD9C7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CFD6-5D1B-4C56-B2CD-244A6598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26 Feb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42AF-A5AB-48B8-BEC0-1F601327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84D2F-ED57-4778-AED8-54496FD0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927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1397-5DD5-4658-B201-84DBCAB0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D2171-99BB-4BCE-B824-38095E7D6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BEB6-724B-4D86-A294-D66E299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26 Feb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9FB7-357A-4148-8CB5-76980B03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7CF37-D4F7-4810-9950-217E3FBB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056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29FA3-B7AB-4AF5-9C17-DA2C1BDDE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4934C-0BAC-4EC9-8757-9317383AD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3778-AB7B-4683-965C-C823C56D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26 Feb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7CD8E-249E-4EF8-95A3-33CEB34B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EF46C-BE95-46EC-B455-BAA04C1A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696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C30E-D517-4B3B-84F3-4B84CC1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83C2-51EE-4874-B65E-90A2ED9F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A56BD-D137-4A77-AA23-FD60B53C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26 Feb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20D6-F699-4F97-B8E2-04A5A9B4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828D-D0E1-4B9B-943C-2C19C1E5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39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8EB2-14AA-43B7-844E-5B46C274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8B7EC-71DC-44C1-A2C3-EBB0EB45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D2B7-A1E5-4165-AC88-A6F029CF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26 Feb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A583F-7A93-4C7E-B1BF-B1BC3FD9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BD79-99F8-4E8B-8811-1A91BEB4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280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7BC-CFCC-4B16-A3EB-3EB6FC64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5577-E67E-4DF9-A00C-2F76CDFA2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C1B9F-9F4E-4E46-BECB-C25D753B9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B2C5B-0095-4EFD-8C3B-30E62F1F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26 Feb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F9078-6C16-4DDE-AB6B-4FB0D926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51081-4920-4D49-9481-B456D7AF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23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6392-CA89-4580-9D0D-7C09B466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CA049-37D0-4905-B04B-90A31D6E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81A32-FC79-4C7D-BA89-2810DC097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03598-21C3-4017-8F0D-21DDB9A3C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4A3E7-4841-4ABF-8EC9-B008D6D18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CE284-05DF-454B-8B4C-B6138BED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26 Feb 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7738A-2FBB-4476-BE9E-92758EA2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80655-1A1D-47EE-8409-68C8E9E4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488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96D1-B171-4E73-BA0E-1E347266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5624C-0144-4771-B73D-6253AFC3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26 Feb 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D113F-79EF-409E-90B9-E450177E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ACCD7-A2C2-4017-8FD7-29A08DB3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762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39CF6-C885-411A-9D3B-B3EBD4FA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26 Feb 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3DF7B-EC03-44E4-BF6C-BD0F76D3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7574-4032-45BB-B2F3-1BC46E34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62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D544-ADB4-4C51-B069-D7D1FF82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050F-8ADB-42DD-9E5D-74CF083A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3BA09-7683-490A-ABA5-4667F8486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1CEA7-9CE3-451C-8E05-FEDF0D7B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26 Feb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2BA0-94C7-4514-99C9-E8E32DD3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65E6-6ED4-4F56-A24C-5BE0BC1A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91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509D-6963-473C-A695-06697AB5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0ADDE-BF9C-4BCA-8D12-55E48EC84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4242C-47CC-49DC-BF2E-A1F6FB4F2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4A46-C886-4D39-9EBC-DC0FB2A5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26 Feb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55FC2-BE04-4E25-92D4-1AAAC554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6E392-C187-4E26-A74F-26A4DE9D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6EDC8-ADE5-463F-9F16-C12376F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68DCB-0DBD-4940-92B5-DD6ABEF4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11EE-2CA0-4CE2-9BFA-64BA72156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FE527-FE1D-423E-9D0C-B83608467F47}" type="datetimeFigureOut">
              <a:rPr lang="en-PH" smtClean="0"/>
              <a:t>26 Feb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1744-453E-4E11-ACC1-85EE1218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83BC-2123-4245-A9ED-8FB4DB8EF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030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04385E-6949-459B-8495-1DFD2FB3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" t="28906" r="7856" b="20525"/>
          <a:stretch/>
        </p:blipFill>
        <p:spPr>
          <a:xfrm>
            <a:off x="1249251" y="2498502"/>
            <a:ext cx="4005329" cy="240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6315B-804D-4150-A99F-4B28966CB0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 t="22543" r="853" b="19841"/>
          <a:stretch/>
        </p:blipFill>
        <p:spPr>
          <a:xfrm>
            <a:off x="5615190" y="2498502"/>
            <a:ext cx="4108360" cy="24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769EE-64E2-4352-A8DF-DE3C5AFA009F}"/>
              </a:ext>
            </a:extLst>
          </p:cNvPr>
          <p:cNvSpPr/>
          <p:nvPr/>
        </p:nvSpPr>
        <p:spPr>
          <a:xfrm>
            <a:off x="515155" y="399246"/>
            <a:ext cx="437882" cy="239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FAF82-995C-41ED-A41F-AB39817B3EE8}"/>
              </a:ext>
            </a:extLst>
          </p:cNvPr>
          <p:cNvSpPr/>
          <p:nvPr/>
        </p:nvSpPr>
        <p:spPr>
          <a:xfrm>
            <a:off x="1257837" y="1197736"/>
            <a:ext cx="437882" cy="1030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36D18-A1DC-450E-808A-6312F4F08B3E}"/>
              </a:ext>
            </a:extLst>
          </p:cNvPr>
          <p:cNvSpPr/>
          <p:nvPr/>
        </p:nvSpPr>
        <p:spPr>
          <a:xfrm>
            <a:off x="2000519" y="1197736"/>
            <a:ext cx="437882" cy="159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016FD-7ECA-4152-9427-AEA9C0422170}"/>
              </a:ext>
            </a:extLst>
          </p:cNvPr>
          <p:cNvSpPr/>
          <p:nvPr/>
        </p:nvSpPr>
        <p:spPr>
          <a:xfrm rot="5400000">
            <a:off x="2088525" y="-448613"/>
            <a:ext cx="437882" cy="2133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62EF70-B4F4-4963-BAD7-2123206BD08C}"/>
              </a:ext>
            </a:extLst>
          </p:cNvPr>
          <p:cNvSpPr/>
          <p:nvPr/>
        </p:nvSpPr>
        <p:spPr>
          <a:xfrm>
            <a:off x="2743201" y="399246"/>
            <a:ext cx="1159098" cy="11590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85B8EF-C97F-4B57-B46D-871FDB3E80E0}"/>
              </a:ext>
            </a:extLst>
          </p:cNvPr>
          <p:cNvSpPr/>
          <p:nvPr/>
        </p:nvSpPr>
        <p:spPr>
          <a:xfrm>
            <a:off x="2768958" y="1635618"/>
            <a:ext cx="1159098" cy="11590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5AD923-C17B-4065-B716-B91D18C0894C}"/>
              </a:ext>
            </a:extLst>
          </p:cNvPr>
          <p:cNvGrpSpPr/>
          <p:nvPr/>
        </p:nvGrpSpPr>
        <p:grpSpPr>
          <a:xfrm>
            <a:off x="4453093" y="3643778"/>
            <a:ext cx="2290943" cy="1775947"/>
            <a:chOff x="4453093" y="3643778"/>
            <a:chExt cx="2290943" cy="177594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216C69-A7B3-46AA-A2AB-1755E93AE291}"/>
                </a:ext>
              </a:extLst>
            </p:cNvPr>
            <p:cNvSpPr/>
            <p:nvPr/>
          </p:nvSpPr>
          <p:spPr>
            <a:xfrm>
              <a:off x="4453093" y="3643778"/>
              <a:ext cx="2290943" cy="17759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43947DB-84A4-4BDC-B6EF-D3BE9EEC2EDF}"/>
                </a:ext>
              </a:extLst>
            </p:cNvPr>
            <p:cNvGrpSpPr/>
            <p:nvPr/>
          </p:nvGrpSpPr>
          <p:grpSpPr>
            <a:xfrm>
              <a:off x="4663042" y="3915160"/>
              <a:ext cx="1890093" cy="1276509"/>
              <a:chOff x="4534005" y="3841748"/>
              <a:chExt cx="1890093" cy="127650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7E31CA2-7933-484D-8495-4F75FF1B9F41}"/>
                  </a:ext>
                </a:extLst>
              </p:cNvPr>
              <p:cNvGrpSpPr/>
              <p:nvPr/>
            </p:nvGrpSpPr>
            <p:grpSpPr>
              <a:xfrm rot="5400000">
                <a:off x="4903279" y="3785048"/>
                <a:ext cx="963935" cy="1702484"/>
                <a:chOff x="5314158" y="3620406"/>
                <a:chExt cx="1153002" cy="2036412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8EF739C-6951-4E10-9F8B-252D0756DCD3}"/>
                    </a:ext>
                  </a:extLst>
                </p:cNvPr>
                <p:cNvSpPr/>
                <p:nvPr/>
              </p:nvSpPr>
              <p:spPr>
                <a:xfrm rot="1976738">
                  <a:off x="5314158" y="3620406"/>
                  <a:ext cx="1153001" cy="80003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8010FF1-5849-4472-8BAB-724371EA5761}"/>
                    </a:ext>
                  </a:extLst>
                </p:cNvPr>
                <p:cNvSpPr/>
                <p:nvPr/>
              </p:nvSpPr>
              <p:spPr>
                <a:xfrm rot="1976738">
                  <a:off x="5314159" y="4856780"/>
                  <a:ext cx="1153001" cy="80003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45D9B0-A7CC-4856-ABA6-4358848345BE}"/>
                  </a:ext>
                </a:extLst>
              </p:cNvPr>
              <p:cNvSpPr/>
              <p:nvPr/>
            </p:nvSpPr>
            <p:spPr>
              <a:xfrm>
                <a:off x="4774254" y="4019628"/>
                <a:ext cx="208208" cy="67527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0DC8C-2821-439E-BA90-CAEA78EF1FF5}"/>
                  </a:ext>
                </a:extLst>
              </p:cNvPr>
              <p:cNvSpPr/>
              <p:nvPr/>
            </p:nvSpPr>
            <p:spPr>
              <a:xfrm>
                <a:off x="5807887" y="3873423"/>
                <a:ext cx="208208" cy="82147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D45E34-FD9F-4F38-BACB-4045A94E0BC1}"/>
                  </a:ext>
                </a:extLst>
              </p:cNvPr>
              <p:cNvSpPr/>
              <p:nvPr/>
            </p:nvSpPr>
            <p:spPr>
              <a:xfrm>
                <a:off x="5291070" y="4295775"/>
                <a:ext cx="208208" cy="3991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5D6F46-DC21-411E-97D7-D06D2DC2F87F}"/>
                  </a:ext>
                </a:extLst>
              </p:cNvPr>
              <p:cNvSpPr/>
              <p:nvPr/>
            </p:nvSpPr>
            <p:spPr>
              <a:xfrm rot="5400000">
                <a:off x="5495072" y="3120929"/>
                <a:ext cx="208208" cy="164984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046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Poi</dc:creator>
  <cp:lastModifiedBy>Poi</cp:lastModifiedBy>
  <cp:revision>5</cp:revision>
  <dcterms:created xsi:type="dcterms:W3CDTF">2020-02-19T11:46:03Z</dcterms:created>
  <dcterms:modified xsi:type="dcterms:W3CDTF">2020-02-25T20:52:28Z</dcterms:modified>
</cp:coreProperties>
</file>