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11"/>
    <a:srgbClr val="7F2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E8FC-9F29-4EAB-90CD-77A53FE3E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A854-C7D9-4C40-A45C-A3A6CD9C7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CFD6-5D1B-4C56-B2CD-244A6598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21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42AF-A5AB-48B8-BEC0-1F601327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84D2F-ED57-4778-AED8-54496FD0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927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1397-5DD5-4658-B201-84DBCAB0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D2171-99BB-4BCE-B824-38095E7D6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BEB6-724B-4D86-A294-D66E299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21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9FB7-357A-4148-8CB5-76980B03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7CF37-D4F7-4810-9950-217E3FBB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056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29FA3-B7AB-4AF5-9C17-DA2C1BDDE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4934C-0BAC-4EC9-8757-9317383AD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3778-AB7B-4683-965C-C823C56D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21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7CD8E-249E-4EF8-95A3-33CEB34B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EF46C-BE95-46EC-B455-BAA04C1A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696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C30E-D517-4B3B-84F3-4B84CC1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83C2-51EE-4874-B65E-90A2ED9F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A56BD-D137-4A77-AA23-FD60B53C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21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20D6-F699-4F97-B8E2-04A5A9B4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828D-D0E1-4B9B-943C-2C19C1E5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39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8EB2-14AA-43B7-844E-5B46C274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8B7EC-71DC-44C1-A2C3-EBB0EB45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D2B7-A1E5-4165-AC88-A6F029CF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21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A583F-7A93-4C7E-B1BF-B1BC3FD9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BD79-99F8-4E8B-8811-1A91BEB4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280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7BC-CFCC-4B16-A3EB-3EB6FC64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5577-E67E-4DF9-A00C-2F76CDFA2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C1B9F-9F4E-4E46-BECB-C25D753B9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B2C5B-0095-4EFD-8C3B-30E62F1F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21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F9078-6C16-4DDE-AB6B-4FB0D926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51081-4920-4D49-9481-B456D7AF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23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6392-CA89-4580-9D0D-7C09B466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CA049-37D0-4905-B04B-90A31D6E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81A32-FC79-4C7D-BA89-2810DC097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03598-21C3-4017-8F0D-21DDB9A3C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4A3E7-4841-4ABF-8EC9-B008D6D18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CE284-05DF-454B-8B4C-B6138BED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21 Mar 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7738A-2FBB-4476-BE9E-92758EA2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80655-1A1D-47EE-8409-68C8E9E4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488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96D1-B171-4E73-BA0E-1E347266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5624C-0144-4771-B73D-6253AFC3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21 Mar 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D113F-79EF-409E-90B9-E450177E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ACCD7-A2C2-4017-8FD7-29A08DB3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762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39CF6-C885-411A-9D3B-B3EBD4FA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21 Mar 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3DF7B-EC03-44E4-BF6C-BD0F76D3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7574-4032-45BB-B2F3-1BC46E34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62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D544-ADB4-4C51-B069-D7D1FF82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050F-8ADB-42DD-9E5D-74CF083A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3BA09-7683-490A-ABA5-4667F8486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1CEA7-9CE3-451C-8E05-FEDF0D7B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21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2BA0-94C7-4514-99C9-E8E32DD3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65E6-6ED4-4F56-A24C-5BE0BC1A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91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509D-6963-473C-A695-06697AB5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0ADDE-BF9C-4BCA-8D12-55E48EC84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4242C-47CC-49DC-BF2E-A1F6FB4F2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4A46-C886-4D39-9EBC-DC0FB2A5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21 Mar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55FC2-BE04-4E25-92D4-1AAAC554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6E392-C187-4E26-A74F-26A4DE9D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6EDC8-ADE5-463F-9F16-C12376F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68DCB-0DBD-4940-92B5-DD6ABEF4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11EE-2CA0-4CE2-9BFA-64BA72156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FE527-FE1D-423E-9D0C-B83608467F47}" type="datetimeFigureOut">
              <a:rPr lang="en-PH" smtClean="0"/>
              <a:t>21 Mar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1744-453E-4E11-ACC1-85EE1218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83BC-2123-4245-A9ED-8FB4DB8EF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030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04385E-6949-459B-8495-1DFD2FB3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" t="28906" r="7856" b="20525"/>
          <a:stretch/>
        </p:blipFill>
        <p:spPr>
          <a:xfrm>
            <a:off x="1249251" y="2498502"/>
            <a:ext cx="4005329" cy="240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6315B-804D-4150-A99F-4B28966CB0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 t="22543" r="853" b="19841"/>
          <a:stretch/>
        </p:blipFill>
        <p:spPr>
          <a:xfrm>
            <a:off x="5615190" y="2498502"/>
            <a:ext cx="4108360" cy="24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3769EE-64E2-4352-A8DF-DE3C5AFA009F}"/>
              </a:ext>
            </a:extLst>
          </p:cNvPr>
          <p:cNvSpPr/>
          <p:nvPr/>
        </p:nvSpPr>
        <p:spPr>
          <a:xfrm>
            <a:off x="515155" y="399246"/>
            <a:ext cx="437882" cy="2395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FAF82-995C-41ED-A41F-AB39817B3EE8}"/>
              </a:ext>
            </a:extLst>
          </p:cNvPr>
          <p:cNvSpPr/>
          <p:nvPr/>
        </p:nvSpPr>
        <p:spPr>
          <a:xfrm>
            <a:off x="1257837" y="1197736"/>
            <a:ext cx="437882" cy="1030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36D18-A1DC-450E-808A-6312F4F08B3E}"/>
              </a:ext>
            </a:extLst>
          </p:cNvPr>
          <p:cNvSpPr/>
          <p:nvPr/>
        </p:nvSpPr>
        <p:spPr>
          <a:xfrm>
            <a:off x="2000519" y="1197736"/>
            <a:ext cx="437882" cy="159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016FD-7ECA-4152-9427-AEA9C0422170}"/>
              </a:ext>
            </a:extLst>
          </p:cNvPr>
          <p:cNvSpPr/>
          <p:nvPr/>
        </p:nvSpPr>
        <p:spPr>
          <a:xfrm rot="5400000">
            <a:off x="2088525" y="-448613"/>
            <a:ext cx="437882" cy="2133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62EF70-B4F4-4963-BAD7-2123206BD08C}"/>
              </a:ext>
            </a:extLst>
          </p:cNvPr>
          <p:cNvSpPr/>
          <p:nvPr/>
        </p:nvSpPr>
        <p:spPr>
          <a:xfrm>
            <a:off x="2743201" y="399246"/>
            <a:ext cx="1159098" cy="11590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85B8EF-C97F-4B57-B46D-871FDB3E80E0}"/>
              </a:ext>
            </a:extLst>
          </p:cNvPr>
          <p:cNvSpPr/>
          <p:nvPr/>
        </p:nvSpPr>
        <p:spPr>
          <a:xfrm>
            <a:off x="2768958" y="1635618"/>
            <a:ext cx="1159098" cy="11590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5AD923-C17B-4065-B716-B91D18C0894C}"/>
              </a:ext>
            </a:extLst>
          </p:cNvPr>
          <p:cNvGrpSpPr/>
          <p:nvPr/>
        </p:nvGrpSpPr>
        <p:grpSpPr>
          <a:xfrm>
            <a:off x="452258" y="3741981"/>
            <a:ext cx="2290943" cy="1775947"/>
            <a:chOff x="4453093" y="3643778"/>
            <a:chExt cx="2290943" cy="177594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216C69-A7B3-46AA-A2AB-1755E93AE291}"/>
                </a:ext>
              </a:extLst>
            </p:cNvPr>
            <p:cNvSpPr/>
            <p:nvPr/>
          </p:nvSpPr>
          <p:spPr>
            <a:xfrm>
              <a:off x="4453093" y="3643778"/>
              <a:ext cx="2290943" cy="17759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43947DB-84A4-4BDC-B6EF-D3BE9EEC2EDF}"/>
                </a:ext>
              </a:extLst>
            </p:cNvPr>
            <p:cNvGrpSpPr/>
            <p:nvPr/>
          </p:nvGrpSpPr>
          <p:grpSpPr>
            <a:xfrm>
              <a:off x="4663042" y="3915160"/>
              <a:ext cx="1890093" cy="1276509"/>
              <a:chOff x="4534005" y="3841748"/>
              <a:chExt cx="1890093" cy="127650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7E31CA2-7933-484D-8495-4F75FF1B9F41}"/>
                  </a:ext>
                </a:extLst>
              </p:cNvPr>
              <p:cNvGrpSpPr/>
              <p:nvPr/>
            </p:nvGrpSpPr>
            <p:grpSpPr>
              <a:xfrm rot="5400000">
                <a:off x="4903279" y="3785048"/>
                <a:ext cx="963935" cy="1702484"/>
                <a:chOff x="5314158" y="3620406"/>
                <a:chExt cx="1153002" cy="2036412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8EF739C-6951-4E10-9F8B-252D0756DCD3}"/>
                    </a:ext>
                  </a:extLst>
                </p:cNvPr>
                <p:cNvSpPr/>
                <p:nvPr/>
              </p:nvSpPr>
              <p:spPr>
                <a:xfrm rot="1976738">
                  <a:off x="5314158" y="3620406"/>
                  <a:ext cx="1153001" cy="80003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8010FF1-5849-4472-8BAB-724371EA5761}"/>
                    </a:ext>
                  </a:extLst>
                </p:cNvPr>
                <p:cNvSpPr/>
                <p:nvPr/>
              </p:nvSpPr>
              <p:spPr>
                <a:xfrm rot="1976738">
                  <a:off x="5314159" y="4856780"/>
                  <a:ext cx="1153001" cy="80003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45D9B0-A7CC-4856-ABA6-4358848345BE}"/>
                  </a:ext>
                </a:extLst>
              </p:cNvPr>
              <p:cNvSpPr/>
              <p:nvPr/>
            </p:nvSpPr>
            <p:spPr>
              <a:xfrm>
                <a:off x="4774254" y="4019628"/>
                <a:ext cx="208208" cy="67527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0DC8C-2821-439E-BA90-CAEA78EF1FF5}"/>
                  </a:ext>
                </a:extLst>
              </p:cNvPr>
              <p:cNvSpPr/>
              <p:nvPr/>
            </p:nvSpPr>
            <p:spPr>
              <a:xfrm>
                <a:off x="5807887" y="3873423"/>
                <a:ext cx="208208" cy="82147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D45E34-FD9F-4F38-BACB-4045A94E0BC1}"/>
                  </a:ext>
                </a:extLst>
              </p:cNvPr>
              <p:cNvSpPr/>
              <p:nvPr/>
            </p:nvSpPr>
            <p:spPr>
              <a:xfrm>
                <a:off x="5291070" y="4295775"/>
                <a:ext cx="208208" cy="3991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15D6F46-DC21-411E-97D7-D06D2DC2F87F}"/>
                  </a:ext>
                </a:extLst>
              </p:cNvPr>
              <p:cNvSpPr/>
              <p:nvPr/>
            </p:nvSpPr>
            <p:spPr>
              <a:xfrm rot="5400000">
                <a:off x="5495072" y="3120929"/>
                <a:ext cx="208208" cy="164984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75B654E-7634-4359-BAFE-7BC3DFCED058}"/>
              </a:ext>
            </a:extLst>
          </p:cNvPr>
          <p:cNvGrpSpPr/>
          <p:nvPr/>
        </p:nvGrpSpPr>
        <p:grpSpPr>
          <a:xfrm>
            <a:off x="3157235" y="3476789"/>
            <a:ext cx="2509108" cy="2779450"/>
            <a:chOff x="5197759" y="2544246"/>
            <a:chExt cx="2509108" cy="2779450"/>
          </a:xfrm>
        </p:grpSpPr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21A03AE5-7C5E-4468-A9DF-E19291511E42}"/>
                </a:ext>
              </a:extLst>
            </p:cNvPr>
            <p:cNvSpPr/>
            <p:nvPr/>
          </p:nvSpPr>
          <p:spPr>
            <a:xfrm>
              <a:off x="5492838" y="3385788"/>
              <a:ext cx="1918952" cy="1918952"/>
            </a:xfrm>
            <a:prstGeom prst="blockArc">
              <a:avLst>
                <a:gd name="adj1" fmla="val 10800000"/>
                <a:gd name="adj2" fmla="val 21390850"/>
                <a:gd name="adj3" fmla="val 16885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1C6EED-79F4-41C8-9539-6B52DEE8F3BE}"/>
                </a:ext>
              </a:extLst>
            </p:cNvPr>
            <p:cNvGrpSpPr/>
            <p:nvPr/>
          </p:nvGrpSpPr>
          <p:grpSpPr>
            <a:xfrm>
              <a:off x="5197759" y="2544246"/>
              <a:ext cx="2509108" cy="1159098"/>
              <a:chOff x="5197759" y="2544246"/>
              <a:chExt cx="2509108" cy="1159098"/>
            </a:xfrm>
            <a:solidFill>
              <a:srgbClr val="FFC000"/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42453C8-E03B-4727-8FE8-31FF737CC39B}"/>
                  </a:ext>
                </a:extLst>
              </p:cNvPr>
              <p:cNvSpPr/>
              <p:nvPr/>
            </p:nvSpPr>
            <p:spPr>
              <a:xfrm rot="5400000">
                <a:off x="5551529" y="2361928"/>
                <a:ext cx="324046" cy="10315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F130348-5141-46BE-AD66-D005F481B5A9}"/>
                  </a:ext>
                </a:extLst>
              </p:cNvPr>
              <p:cNvSpPr/>
              <p:nvPr/>
            </p:nvSpPr>
            <p:spPr>
              <a:xfrm rot="16200000">
                <a:off x="7029052" y="2361927"/>
                <a:ext cx="324046" cy="103158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6917DC0-764B-4ABE-A2C4-162F50AEC92E}"/>
                  </a:ext>
                </a:extLst>
              </p:cNvPr>
              <p:cNvSpPr/>
              <p:nvPr/>
            </p:nvSpPr>
            <p:spPr>
              <a:xfrm>
                <a:off x="5872765" y="2544246"/>
                <a:ext cx="1159098" cy="1159098"/>
              </a:xfrm>
              <a:custGeom>
                <a:avLst/>
                <a:gdLst>
                  <a:gd name="connsiteX0" fmla="*/ 579549 w 1159098"/>
                  <a:gd name="connsiteY0" fmla="*/ 356193 h 1159098"/>
                  <a:gd name="connsiteX1" fmla="*/ 356193 w 1159098"/>
                  <a:gd name="connsiteY1" fmla="*/ 579549 h 1159098"/>
                  <a:gd name="connsiteX2" fmla="*/ 579549 w 1159098"/>
                  <a:gd name="connsiteY2" fmla="*/ 802905 h 1159098"/>
                  <a:gd name="connsiteX3" fmla="*/ 802905 w 1159098"/>
                  <a:gd name="connsiteY3" fmla="*/ 579549 h 1159098"/>
                  <a:gd name="connsiteX4" fmla="*/ 579549 w 1159098"/>
                  <a:gd name="connsiteY4" fmla="*/ 356193 h 1159098"/>
                  <a:gd name="connsiteX5" fmla="*/ 579549 w 1159098"/>
                  <a:gd name="connsiteY5" fmla="*/ 0 h 1159098"/>
                  <a:gd name="connsiteX6" fmla="*/ 1159098 w 1159098"/>
                  <a:gd name="connsiteY6" fmla="*/ 579549 h 1159098"/>
                  <a:gd name="connsiteX7" fmla="*/ 579549 w 1159098"/>
                  <a:gd name="connsiteY7" fmla="*/ 1159098 h 1159098"/>
                  <a:gd name="connsiteX8" fmla="*/ 0 w 1159098"/>
                  <a:gd name="connsiteY8" fmla="*/ 579549 h 1159098"/>
                  <a:gd name="connsiteX9" fmla="*/ 579549 w 1159098"/>
                  <a:gd name="connsiteY9" fmla="*/ 0 h 1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9098" h="1159098">
                    <a:moveTo>
                      <a:pt x="579549" y="356193"/>
                    </a:moveTo>
                    <a:cubicBezTo>
                      <a:pt x="456193" y="356193"/>
                      <a:pt x="356193" y="456193"/>
                      <a:pt x="356193" y="579549"/>
                    </a:cubicBezTo>
                    <a:cubicBezTo>
                      <a:pt x="356193" y="702905"/>
                      <a:pt x="456193" y="802905"/>
                      <a:pt x="579549" y="802905"/>
                    </a:cubicBezTo>
                    <a:cubicBezTo>
                      <a:pt x="702905" y="802905"/>
                      <a:pt x="802905" y="702905"/>
                      <a:pt x="802905" y="579549"/>
                    </a:cubicBezTo>
                    <a:cubicBezTo>
                      <a:pt x="802905" y="456193"/>
                      <a:pt x="702905" y="356193"/>
                      <a:pt x="579549" y="356193"/>
                    </a:cubicBezTo>
                    <a:close/>
                    <a:moveTo>
                      <a:pt x="579549" y="0"/>
                    </a:moveTo>
                    <a:cubicBezTo>
                      <a:pt x="899625" y="0"/>
                      <a:pt x="1159098" y="259473"/>
                      <a:pt x="1159098" y="579549"/>
                    </a:cubicBezTo>
                    <a:cubicBezTo>
                      <a:pt x="1159098" y="899625"/>
                      <a:pt x="899625" y="1159098"/>
                      <a:pt x="579549" y="1159098"/>
                    </a:cubicBezTo>
                    <a:cubicBezTo>
                      <a:pt x="259473" y="1159098"/>
                      <a:pt x="0" y="899625"/>
                      <a:pt x="0" y="579549"/>
                    </a:cubicBezTo>
                    <a:cubicBezTo>
                      <a:pt x="0" y="259473"/>
                      <a:pt x="259473" y="0"/>
                      <a:pt x="5795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3CA77C3-478C-47E0-87A0-2917BA112F62}"/>
                </a:ext>
              </a:extLst>
            </p:cNvPr>
            <p:cNvSpPr/>
            <p:nvPr/>
          </p:nvSpPr>
          <p:spPr>
            <a:xfrm>
              <a:off x="7087744" y="4287349"/>
              <a:ext cx="324046" cy="10315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302F38-475E-46E8-B26F-AACBDFA718B7}"/>
                </a:ext>
              </a:extLst>
            </p:cNvPr>
            <p:cNvSpPr/>
            <p:nvPr/>
          </p:nvSpPr>
          <p:spPr>
            <a:xfrm>
              <a:off x="5492838" y="4292111"/>
              <a:ext cx="324046" cy="10315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4A4D1E-9C05-42F0-8C66-EE8ABDDD26F3}"/>
                </a:ext>
              </a:extLst>
            </p:cNvPr>
            <p:cNvSpPr/>
            <p:nvPr/>
          </p:nvSpPr>
          <p:spPr>
            <a:xfrm>
              <a:off x="6290291" y="4191243"/>
              <a:ext cx="324046" cy="10315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D7B47D-D869-4BFE-AAEE-B02A49A18923}"/>
              </a:ext>
            </a:extLst>
          </p:cNvPr>
          <p:cNvGrpSpPr/>
          <p:nvPr/>
        </p:nvGrpSpPr>
        <p:grpSpPr>
          <a:xfrm>
            <a:off x="6654273" y="746976"/>
            <a:ext cx="2509108" cy="1159098"/>
            <a:chOff x="5197759" y="2544246"/>
            <a:chExt cx="2509108" cy="1159098"/>
          </a:xfrm>
          <a:solidFill>
            <a:srgbClr val="FFC000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0431033-301B-4488-B81F-F948F7DC02BA}"/>
                </a:ext>
              </a:extLst>
            </p:cNvPr>
            <p:cNvSpPr/>
            <p:nvPr/>
          </p:nvSpPr>
          <p:spPr>
            <a:xfrm rot="5400000">
              <a:off x="5551529" y="2361928"/>
              <a:ext cx="324046" cy="1031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8FC5D7-7F1F-4202-B1DB-4079B97554C3}"/>
                </a:ext>
              </a:extLst>
            </p:cNvPr>
            <p:cNvSpPr/>
            <p:nvPr/>
          </p:nvSpPr>
          <p:spPr>
            <a:xfrm rot="16200000">
              <a:off x="7029052" y="2361927"/>
              <a:ext cx="324046" cy="103158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2FFDDD5-D3A0-4F87-88EB-A4C0D2FA27AD}"/>
                </a:ext>
              </a:extLst>
            </p:cNvPr>
            <p:cNvSpPr/>
            <p:nvPr/>
          </p:nvSpPr>
          <p:spPr>
            <a:xfrm>
              <a:off x="5872765" y="2544246"/>
              <a:ext cx="1159098" cy="1159098"/>
            </a:xfrm>
            <a:custGeom>
              <a:avLst/>
              <a:gdLst>
                <a:gd name="connsiteX0" fmla="*/ 579549 w 1159098"/>
                <a:gd name="connsiteY0" fmla="*/ 356193 h 1159098"/>
                <a:gd name="connsiteX1" fmla="*/ 356193 w 1159098"/>
                <a:gd name="connsiteY1" fmla="*/ 579549 h 1159098"/>
                <a:gd name="connsiteX2" fmla="*/ 579549 w 1159098"/>
                <a:gd name="connsiteY2" fmla="*/ 802905 h 1159098"/>
                <a:gd name="connsiteX3" fmla="*/ 802905 w 1159098"/>
                <a:gd name="connsiteY3" fmla="*/ 579549 h 1159098"/>
                <a:gd name="connsiteX4" fmla="*/ 579549 w 1159098"/>
                <a:gd name="connsiteY4" fmla="*/ 356193 h 1159098"/>
                <a:gd name="connsiteX5" fmla="*/ 579549 w 1159098"/>
                <a:gd name="connsiteY5" fmla="*/ 0 h 1159098"/>
                <a:gd name="connsiteX6" fmla="*/ 1159098 w 1159098"/>
                <a:gd name="connsiteY6" fmla="*/ 579549 h 1159098"/>
                <a:gd name="connsiteX7" fmla="*/ 579549 w 1159098"/>
                <a:gd name="connsiteY7" fmla="*/ 1159098 h 1159098"/>
                <a:gd name="connsiteX8" fmla="*/ 0 w 1159098"/>
                <a:gd name="connsiteY8" fmla="*/ 579549 h 1159098"/>
                <a:gd name="connsiteX9" fmla="*/ 579549 w 1159098"/>
                <a:gd name="connsiteY9" fmla="*/ 0 h 1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9098" h="1159098">
                  <a:moveTo>
                    <a:pt x="579549" y="356193"/>
                  </a:moveTo>
                  <a:cubicBezTo>
                    <a:pt x="456193" y="356193"/>
                    <a:pt x="356193" y="456193"/>
                    <a:pt x="356193" y="579549"/>
                  </a:cubicBezTo>
                  <a:cubicBezTo>
                    <a:pt x="356193" y="702905"/>
                    <a:pt x="456193" y="802905"/>
                    <a:pt x="579549" y="802905"/>
                  </a:cubicBezTo>
                  <a:cubicBezTo>
                    <a:pt x="702905" y="802905"/>
                    <a:pt x="802905" y="702905"/>
                    <a:pt x="802905" y="579549"/>
                  </a:cubicBezTo>
                  <a:cubicBezTo>
                    <a:pt x="802905" y="456193"/>
                    <a:pt x="702905" y="356193"/>
                    <a:pt x="579549" y="356193"/>
                  </a:cubicBezTo>
                  <a:close/>
                  <a:moveTo>
                    <a:pt x="579549" y="0"/>
                  </a:moveTo>
                  <a:cubicBezTo>
                    <a:pt x="899625" y="0"/>
                    <a:pt x="1159098" y="259473"/>
                    <a:pt x="1159098" y="579549"/>
                  </a:cubicBezTo>
                  <a:cubicBezTo>
                    <a:pt x="1159098" y="899625"/>
                    <a:pt x="899625" y="1159098"/>
                    <a:pt x="579549" y="1159098"/>
                  </a:cubicBezTo>
                  <a:cubicBezTo>
                    <a:pt x="259473" y="1159098"/>
                    <a:pt x="0" y="899625"/>
                    <a:pt x="0" y="579549"/>
                  </a:cubicBezTo>
                  <a:cubicBezTo>
                    <a:pt x="0" y="259473"/>
                    <a:pt x="259473" y="0"/>
                    <a:pt x="57954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31573C-73E5-4B47-B203-FBF1D4F580D2}"/>
              </a:ext>
            </a:extLst>
          </p:cNvPr>
          <p:cNvGrpSpPr/>
          <p:nvPr/>
        </p:nvGrpSpPr>
        <p:grpSpPr>
          <a:xfrm>
            <a:off x="4460894" y="1171257"/>
            <a:ext cx="1918952" cy="1937908"/>
            <a:chOff x="8041882" y="2361250"/>
            <a:chExt cx="1918952" cy="193790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2AB2CE6-4BF6-4883-A4D5-D6ED0429B746}"/>
                </a:ext>
              </a:extLst>
            </p:cNvPr>
            <p:cNvSpPr/>
            <p:nvPr/>
          </p:nvSpPr>
          <p:spPr>
            <a:xfrm>
              <a:off x="8839335" y="3166705"/>
              <a:ext cx="324046" cy="103158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2E85276-1159-4971-A7F7-5349E326FB03}"/>
                </a:ext>
              </a:extLst>
            </p:cNvPr>
            <p:cNvGrpSpPr/>
            <p:nvPr/>
          </p:nvGrpSpPr>
          <p:grpSpPr>
            <a:xfrm>
              <a:off x="8041882" y="2361250"/>
              <a:ext cx="1918952" cy="1937908"/>
              <a:chOff x="8041882" y="2361250"/>
              <a:chExt cx="1918952" cy="193790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634DD07-873C-44FA-8C9D-50A2BEF99995}"/>
                  </a:ext>
                </a:extLst>
              </p:cNvPr>
              <p:cNvSpPr/>
              <p:nvPr/>
            </p:nvSpPr>
            <p:spPr>
              <a:xfrm>
                <a:off x="9636788" y="3262811"/>
                <a:ext cx="324046" cy="103158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3303CA3-2B00-4221-8584-86E5E2BC9AC8}"/>
                  </a:ext>
                </a:extLst>
              </p:cNvPr>
              <p:cNvSpPr/>
              <p:nvPr/>
            </p:nvSpPr>
            <p:spPr>
              <a:xfrm>
                <a:off x="8041882" y="3267573"/>
                <a:ext cx="324046" cy="103158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9" name="Block Arc 38">
                <a:extLst>
                  <a:ext uri="{FF2B5EF4-FFF2-40B4-BE49-F238E27FC236}">
                    <a16:creationId xmlns:a16="http://schemas.microsoft.com/office/drawing/2014/main" id="{20726B00-6576-40EF-9370-14B8281E6860}"/>
                  </a:ext>
                </a:extLst>
              </p:cNvPr>
              <p:cNvSpPr/>
              <p:nvPr/>
            </p:nvSpPr>
            <p:spPr>
              <a:xfrm>
                <a:off x="8041882" y="2361250"/>
                <a:ext cx="1918952" cy="1918952"/>
              </a:xfrm>
              <a:prstGeom prst="blockArc">
                <a:avLst>
                  <a:gd name="adj1" fmla="val 10800000"/>
                  <a:gd name="adj2" fmla="val 21390850"/>
                  <a:gd name="adj3" fmla="val 16885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19FD25F-AC6D-4804-974A-0C29D16E7AE8}"/>
              </a:ext>
            </a:extLst>
          </p:cNvPr>
          <p:cNvGrpSpPr/>
          <p:nvPr/>
        </p:nvGrpSpPr>
        <p:grpSpPr>
          <a:xfrm>
            <a:off x="6155994" y="3591023"/>
            <a:ext cx="2345764" cy="3178001"/>
            <a:chOff x="7444746" y="2892370"/>
            <a:chExt cx="2345764" cy="317800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E2C688-ABF8-479C-B964-54446C1898BD}"/>
                </a:ext>
              </a:extLst>
            </p:cNvPr>
            <p:cNvSpPr/>
            <p:nvPr/>
          </p:nvSpPr>
          <p:spPr>
            <a:xfrm rot="5400000">
              <a:off x="8448159" y="2094917"/>
              <a:ext cx="324046" cy="19189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6122ED-C631-46FC-93FA-167F948BE0ED}"/>
                </a:ext>
              </a:extLst>
            </p:cNvPr>
            <p:cNvSpPr/>
            <p:nvPr/>
          </p:nvSpPr>
          <p:spPr>
            <a:xfrm>
              <a:off x="7931673" y="4021651"/>
              <a:ext cx="324046" cy="11982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27987A0-7715-4692-8ED8-2298231CEE32}"/>
                </a:ext>
              </a:extLst>
            </p:cNvPr>
            <p:cNvSpPr/>
            <p:nvPr/>
          </p:nvSpPr>
          <p:spPr>
            <a:xfrm>
              <a:off x="8979537" y="4021651"/>
              <a:ext cx="324046" cy="119824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F9C9D9B-0DCC-465E-AF14-E13F9E310D08}"/>
                </a:ext>
              </a:extLst>
            </p:cNvPr>
            <p:cNvSpPr/>
            <p:nvPr/>
          </p:nvSpPr>
          <p:spPr>
            <a:xfrm>
              <a:off x="8444388" y="4318331"/>
              <a:ext cx="335263" cy="175204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DE6FDD7-520A-4E6D-80DD-CB8CA38D6B7B}"/>
                </a:ext>
              </a:extLst>
            </p:cNvPr>
            <p:cNvSpPr/>
            <p:nvPr/>
          </p:nvSpPr>
          <p:spPr>
            <a:xfrm>
              <a:off x="8455605" y="3216275"/>
              <a:ext cx="324046" cy="560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509649D-17FE-4ADB-9EEA-4CA0A3442034}"/>
                </a:ext>
              </a:extLst>
            </p:cNvPr>
            <p:cNvSpPr/>
            <p:nvPr/>
          </p:nvSpPr>
          <p:spPr>
            <a:xfrm rot="2700000">
              <a:off x="8142831" y="3507327"/>
              <a:ext cx="324046" cy="7391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5A765F9-B634-456C-8558-206CF83CA0AE}"/>
                </a:ext>
              </a:extLst>
            </p:cNvPr>
            <p:cNvSpPr/>
            <p:nvPr/>
          </p:nvSpPr>
          <p:spPr>
            <a:xfrm rot="8100000">
              <a:off x="8769086" y="3497494"/>
              <a:ext cx="324046" cy="74129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32C970-1B32-4782-981D-CBBF9FACCCA6}"/>
                </a:ext>
              </a:extLst>
            </p:cNvPr>
            <p:cNvSpPr/>
            <p:nvPr/>
          </p:nvSpPr>
          <p:spPr>
            <a:xfrm rot="5400000">
              <a:off x="7914091" y="3110506"/>
              <a:ext cx="65429" cy="3560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C18CD3F-52F8-4D13-A6F6-2CFB93814399}"/>
                </a:ext>
              </a:extLst>
            </p:cNvPr>
            <p:cNvSpPr/>
            <p:nvPr/>
          </p:nvSpPr>
          <p:spPr>
            <a:xfrm rot="5400000">
              <a:off x="9248281" y="3103053"/>
              <a:ext cx="65429" cy="3709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11BDD96-5082-404A-81FA-8E4115E0FE36}"/>
                </a:ext>
              </a:extLst>
            </p:cNvPr>
            <p:cNvSpPr/>
            <p:nvPr/>
          </p:nvSpPr>
          <p:spPr>
            <a:xfrm rot="10800000">
              <a:off x="9352310" y="4745761"/>
              <a:ext cx="65429" cy="4741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E26DAE-C658-4FD6-B855-0DD8642AA6FA}"/>
                </a:ext>
              </a:extLst>
            </p:cNvPr>
            <p:cNvSpPr/>
            <p:nvPr/>
          </p:nvSpPr>
          <p:spPr>
            <a:xfrm rot="5400000">
              <a:off x="9575613" y="4636614"/>
              <a:ext cx="105750" cy="3240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0DB7CA-9073-43F6-B172-A433023F6CF3}"/>
                </a:ext>
              </a:extLst>
            </p:cNvPr>
            <p:cNvGrpSpPr/>
            <p:nvPr/>
          </p:nvGrpSpPr>
          <p:grpSpPr>
            <a:xfrm rot="10800000">
              <a:off x="7444746" y="5219892"/>
              <a:ext cx="438200" cy="474131"/>
              <a:chOff x="9504710" y="4898161"/>
              <a:chExt cx="438200" cy="47413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EC90C41-E798-46F8-BB16-6E14CF2AA15C}"/>
                  </a:ext>
                </a:extLst>
              </p:cNvPr>
              <p:cNvSpPr/>
              <p:nvPr/>
            </p:nvSpPr>
            <p:spPr>
              <a:xfrm rot="10800000">
                <a:off x="9504710" y="4898161"/>
                <a:ext cx="65429" cy="474131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8642A06-47A6-42CD-9F61-6DE0C2EBC882}"/>
                  </a:ext>
                </a:extLst>
              </p:cNvPr>
              <p:cNvSpPr/>
              <p:nvPr/>
            </p:nvSpPr>
            <p:spPr>
              <a:xfrm rot="5400000">
                <a:off x="9728013" y="4789014"/>
                <a:ext cx="105750" cy="32404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AC42743-B0F4-4DAF-A050-1276B0DDD09F}"/>
              </a:ext>
            </a:extLst>
          </p:cNvPr>
          <p:cNvSpPr/>
          <p:nvPr/>
        </p:nvSpPr>
        <p:spPr>
          <a:xfrm>
            <a:off x="9641926" y="4790313"/>
            <a:ext cx="324046" cy="9662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47A042-B669-49BE-981D-2F7CF36B6A70}"/>
              </a:ext>
            </a:extLst>
          </p:cNvPr>
          <p:cNvSpPr/>
          <p:nvPr/>
        </p:nvSpPr>
        <p:spPr>
          <a:xfrm>
            <a:off x="10689790" y="4790313"/>
            <a:ext cx="324046" cy="9662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D37D780-2365-47FB-A7C4-C89DDBF74736}"/>
              </a:ext>
            </a:extLst>
          </p:cNvPr>
          <p:cNvSpPr/>
          <p:nvPr/>
        </p:nvSpPr>
        <p:spPr>
          <a:xfrm>
            <a:off x="10154641" y="4854961"/>
            <a:ext cx="335263" cy="175204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546642A-6EC9-46CD-838C-6DE884604CC5}"/>
              </a:ext>
            </a:extLst>
          </p:cNvPr>
          <p:cNvSpPr/>
          <p:nvPr/>
        </p:nvSpPr>
        <p:spPr>
          <a:xfrm rot="10800000">
            <a:off x="11062563" y="5282391"/>
            <a:ext cx="65429" cy="4741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CCCD473-8AB4-4EF6-A7E9-960BCF64369C}"/>
              </a:ext>
            </a:extLst>
          </p:cNvPr>
          <p:cNvSpPr/>
          <p:nvPr/>
        </p:nvSpPr>
        <p:spPr>
          <a:xfrm rot="5400000">
            <a:off x="11285866" y="5173244"/>
            <a:ext cx="105750" cy="324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D27E736-B46C-4C50-9323-213D789614FF}"/>
              </a:ext>
            </a:extLst>
          </p:cNvPr>
          <p:cNvGrpSpPr/>
          <p:nvPr/>
        </p:nvGrpSpPr>
        <p:grpSpPr>
          <a:xfrm rot="10800000">
            <a:off x="9154999" y="5756522"/>
            <a:ext cx="438200" cy="474131"/>
            <a:chOff x="9504710" y="4898161"/>
            <a:chExt cx="438200" cy="47413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B625CE-7BF0-4606-B02A-781E897D06FB}"/>
                </a:ext>
              </a:extLst>
            </p:cNvPr>
            <p:cNvSpPr/>
            <p:nvPr/>
          </p:nvSpPr>
          <p:spPr>
            <a:xfrm rot="10800000">
              <a:off x="9504710" y="4898161"/>
              <a:ext cx="65429" cy="474131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184BD59-CF73-4799-9516-AE2C8751DBB6}"/>
                </a:ext>
              </a:extLst>
            </p:cNvPr>
            <p:cNvSpPr/>
            <p:nvPr/>
          </p:nvSpPr>
          <p:spPr>
            <a:xfrm rot="5400000">
              <a:off x="9728013" y="4789014"/>
              <a:ext cx="105750" cy="3240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9DF7A18-E3C2-475E-8B07-00758E961105}"/>
              </a:ext>
            </a:extLst>
          </p:cNvPr>
          <p:cNvGrpSpPr/>
          <p:nvPr/>
        </p:nvGrpSpPr>
        <p:grpSpPr>
          <a:xfrm>
            <a:off x="9362796" y="3806824"/>
            <a:ext cx="1918952" cy="750019"/>
            <a:chOff x="9360959" y="3563274"/>
            <a:chExt cx="1918952" cy="75001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0BD2A80-013E-4DE0-894B-220BF36B237B}"/>
                </a:ext>
              </a:extLst>
            </p:cNvPr>
            <p:cNvSpPr/>
            <p:nvPr/>
          </p:nvSpPr>
          <p:spPr>
            <a:xfrm rot="5400000">
              <a:off x="10225549" y="2698684"/>
              <a:ext cx="189771" cy="19189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457673F-FFBF-4738-8343-AA81ECB8E208}"/>
                </a:ext>
              </a:extLst>
            </p:cNvPr>
            <p:cNvSpPr/>
            <p:nvPr/>
          </p:nvSpPr>
          <p:spPr>
            <a:xfrm>
              <a:off x="10165858" y="3752905"/>
              <a:ext cx="324046" cy="5603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C26503-3D7C-4852-8447-A30112D40040}"/>
                </a:ext>
              </a:extLst>
            </p:cNvPr>
            <p:cNvSpPr/>
            <p:nvPr/>
          </p:nvSpPr>
          <p:spPr>
            <a:xfrm rot="5400000">
              <a:off x="9624344" y="3647136"/>
              <a:ext cx="65429" cy="3560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894C1C-4061-4456-8950-63F32858C41B}"/>
                </a:ext>
              </a:extLst>
            </p:cNvPr>
            <p:cNvSpPr/>
            <p:nvPr/>
          </p:nvSpPr>
          <p:spPr>
            <a:xfrm rot="5400000">
              <a:off x="10958534" y="3639683"/>
              <a:ext cx="65429" cy="37093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0694B68-D9D7-408E-A95D-1BC173030653}"/>
                </a:ext>
              </a:extLst>
            </p:cNvPr>
            <p:cNvSpPr/>
            <p:nvPr/>
          </p:nvSpPr>
          <p:spPr>
            <a:xfrm rot="5400000">
              <a:off x="10165858" y="3465315"/>
              <a:ext cx="324046" cy="137191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015E5CCB-6B37-4E96-AB63-5064296900BC}"/>
              </a:ext>
            </a:extLst>
          </p:cNvPr>
          <p:cNvSpPr/>
          <p:nvPr/>
        </p:nvSpPr>
        <p:spPr>
          <a:xfrm rot="5400000">
            <a:off x="9735065" y="4511555"/>
            <a:ext cx="137768" cy="324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B4C58E8-2C9F-4D40-8ED8-043A0A4D462C}"/>
              </a:ext>
            </a:extLst>
          </p:cNvPr>
          <p:cNvSpPr/>
          <p:nvPr/>
        </p:nvSpPr>
        <p:spPr>
          <a:xfrm rot="5400000">
            <a:off x="10782929" y="4511555"/>
            <a:ext cx="137768" cy="32404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046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7E70906-3BC3-448F-AD26-B9A802D2D2FA}"/>
              </a:ext>
            </a:extLst>
          </p:cNvPr>
          <p:cNvGrpSpPr/>
          <p:nvPr/>
        </p:nvGrpSpPr>
        <p:grpSpPr>
          <a:xfrm>
            <a:off x="1760592" y="1108386"/>
            <a:ext cx="3746688" cy="3746688"/>
            <a:chOff x="4284885" y="1676400"/>
            <a:chExt cx="3187700" cy="31877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0A7B56E-269A-4D12-94AC-BDDF4FE9FEF8}"/>
                </a:ext>
              </a:extLst>
            </p:cNvPr>
            <p:cNvSpPr/>
            <p:nvPr/>
          </p:nvSpPr>
          <p:spPr>
            <a:xfrm>
              <a:off x="4284885" y="1676400"/>
              <a:ext cx="3187700" cy="318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E2D8DFD-8157-4C48-9A97-0F0FC72E0AAD}"/>
                </a:ext>
              </a:extLst>
            </p:cNvPr>
            <p:cNvGrpSpPr/>
            <p:nvPr/>
          </p:nvGrpSpPr>
          <p:grpSpPr>
            <a:xfrm>
              <a:off x="4624182" y="1940880"/>
              <a:ext cx="2509106" cy="2649215"/>
              <a:chOff x="3807110" y="2057430"/>
              <a:chExt cx="2509106" cy="2649215"/>
            </a:xfrm>
            <a:solidFill>
              <a:srgbClr val="FF9F11"/>
            </a:solidFill>
          </p:grpSpPr>
          <p:sp>
            <p:nvSpPr>
              <p:cNvPr id="26" name="Block Arc 25">
                <a:extLst>
                  <a:ext uri="{FF2B5EF4-FFF2-40B4-BE49-F238E27FC236}">
                    <a16:creationId xmlns:a16="http://schemas.microsoft.com/office/drawing/2014/main" id="{4F7F987E-E7D0-4B61-81B2-01B2E375FCCF}"/>
                  </a:ext>
                </a:extLst>
              </p:cNvPr>
              <p:cNvSpPr/>
              <p:nvPr/>
            </p:nvSpPr>
            <p:spPr>
              <a:xfrm>
                <a:off x="4261400" y="2787693"/>
                <a:ext cx="1539025" cy="1918952"/>
              </a:xfrm>
              <a:prstGeom prst="blockArc">
                <a:avLst>
                  <a:gd name="adj1" fmla="val 10800000"/>
                  <a:gd name="adj2" fmla="val 21361144"/>
                  <a:gd name="adj3" fmla="val 21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580EB15-06A5-422F-89EB-80ADD59575BB}"/>
                  </a:ext>
                </a:extLst>
              </p:cNvPr>
              <p:cNvGrpSpPr/>
              <p:nvPr/>
            </p:nvGrpSpPr>
            <p:grpSpPr>
              <a:xfrm>
                <a:off x="3807110" y="2057430"/>
                <a:ext cx="2509106" cy="1053414"/>
                <a:chOff x="5197760" y="2642265"/>
                <a:chExt cx="2509106" cy="1053414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44BA322-CF77-4AE0-9DAA-36A5E9387816}"/>
                    </a:ext>
                  </a:extLst>
                </p:cNvPr>
                <p:cNvSpPr/>
                <p:nvPr/>
              </p:nvSpPr>
              <p:spPr>
                <a:xfrm rot="5400000">
                  <a:off x="5566259" y="2422888"/>
                  <a:ext cx="294587" cy="10315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A25D12D-E88A-4894-8C63-D01D48033FE7}"/>
                    </a:ext>
                  </a:extLst>
                </p:cNvPr>
                <p:cNvSpPr/>
                <p:nvPr/>
              </p:nvSpPr>
              <p:spPr>
                <a:xfrm rot="16200000">
                  <a:off x="7043780" y="2422887"/>
                  <a:ext cx="294587" cy="10315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E7865B47-8FC6-4B5A-A71A-4B55FCAB6F0C}"/>
                    </a:ext>
                  </a:extLst>
                </p:cNvPr>
                <p:cNvSpPr/>
                <p:nvPr/>
              </p:nvSpPr>
              <p:spPr>
                <a:xfrm>
                  <a:off x="5894855" y="2642265"/>
                  <a:ext cx="1053414" cy="1053414"/>
                </a:xfrm>
                <a:custGeom>
                  <a:avLst/>
                  <a:gdLst>
                    <a:gd name="connsiteX0" fmla="*/ 579549 w 1159098"/>
                    <a:gd name="connsiteY0" fmla="*/ 356193 h 1159098"/>
                    <a:gd name="connsiteX1" fmla="*/ 356193 w 1159098"/>
                    <a:gd name="connsiteY1" fmla="*/ 579549 h 1159098"/>
                    <a:gd name="connsiteX2" fmla="*/ 579549 w 1159098"/>
                    <a:gd name="connsiteY2" fmla="*/ 802905 h 1159098"/>
                    <a:gd name="connsiteX3" fmla="*/ 802905 w 1159098"/>
                    <a:gd name="connsiteY3" fmla="*/ 579549 h 1159098"/>
                    <a:gd name="connsiteX4" fmla="*/ 579549 w 1159098"/>
                    <a:gd name="connsiteY4" fmla="*/ 356193 h 1159098"/>
                    <a:gd name="connsiteX5" fmla="*/ 579549 w 1159098"/>
                    <a:gd name="connsiteY5" fmla="*/ 0 h 1159098"/>
                    <a:gd name="connsiteX6" fmla="*/ 1159098 w 1159098"/>
                    <a:gd name="connsiteY6" fmla="*/ 579549 h 1159098"/>
                    <a:gd name="connsiteX7" fmla="*/ 579549 w 1159098"/>
                    <a:gd name="connsiteY7" fmla="*/ 1159098 h 1159098"/>
                    <a:gd name="connsiteX8" fmla="*/ 0 w 1159098"/>
                    <a:gd name="connsiteY8" fmla="*/ 579549 h 1159098"/>
                    <a:gd name="connsiteX9" fmla="*/ 579549 w 1159098"/>
                    <a:gd name="connsiteY9" fmla="*/ 0 h 115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098" h="1159098">
                      <a:moveTo>
                        <a:pt x="579549" y="356193"/>
                      </a:moveTo>
                      <a:cubicBezTo>
                        <a:pt x="456193" y="356193"/>
                        <a:pt x="356193" y="456193"/>
                        <a:pt x="356193" y="579549"/>
                      </a:cubicBezTo>
                      <a:cubicBezTo>
                        <a:pt x="356193" y="702905"/>
                        <a:pt x="456193" y="802905"/>
                        <a:pt x="579549" y="802905"/>
                      </a:cubicBezTo>
                      <a:cubicBezTo>
                        <a:pt x="702905" y="802905"/>
                        <a:pt x="802905" y="702905"/>
                        <a:pt x="802905" y="579549"/>
                      </a:cubicBezTo>
                      <a:cubicBezTo>
                        <a:pt x="802905" y="456193"/>
                        <a:pt x="702905" y="356193"/>
                        <a:pt x="579549" y="356193"/>
                      </a:cubicBezTo>
                      <a:close/>
                      <a:moveTo>
                        <a:pt x="579549" y="0"/>
                      </a:moveTo>
                      <a:cubicBezTo>
                        <a:pt x="899625" y="0"/>
                        <a:pt x="1159098" y="259473"/>
                        <a:pt x="1159098" y="579549"/>
                      </a:cubicBezTo>
                      <a:cubicBezTo>
                        <a:pt x="1159098" y="899625"/>
                        <a:pt x="899625" y="1159098"/>
                        <a:pt x="579549" y="1159098"/>
                      </a:cubicBezTo>
                      <a:cubicBezTo>
                        <a:pt x="259473" y="1159098"/>
                        <a:pt x="0" y="899625"/>
                        <a:pt x="0" y="579549"/>
                      </a:cubicBezTo>
                      <a:cubicBezTo>
                        <a:pt x="0" y="259473"/>
                        <a:pt x="259473" y="0"/>
                        <a:pt x="5795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9535F69-7D49-4BED-AC30-44AF4EB8D815}"/>
                  </a:ext>
                </a:extLst>
              </p:cNvPr>
              <p:cNvSpPr/>
              <p:nvPr/>
            </p:nvSpPr>
            <p:spPr>
              <a:xfrm>
                <a:off x="5476379" y="3673495"/>
                <a:ext cx="324046" cy="6561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10352A8-1F78-4F3C-9509-B56324CF1B72}"/>
                  </a:ext>
                </a:extLst>
              </p:cNvPr>
              <p:cNvSpPr/>
              <p:nvPr/>
            </p:nvSpPr>
            <p:spPr>
              <a:xfrm>
                <a:off x="4261400" y="3744787"/>
                <a:ext cx="324046" cy="5848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291FAC8-49B7-42FF-9E50-122238A3F819}"/>
                  </a:ext>
                </a:extLst>
              </p:cNvPr>
              <p:cNvSpPr/>
              <p:nvPr/>
            </p:nvSpPr>
            <p:spPr>
              <a:xfrm>
                <a:off x="4868889" y="3744787"/>
                <a:ext cx="324046" cy="9618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852690-7686-4EA5-BCDF-A2DD0E90EC28}"/>
              </a:ext>
            </a:extLst>
          </p:cNvPr>
          <p:cNvGrpSpPr/>
          <p:nvPr/>
        </p:nvGrpSpPr>
        <p:grpSpPr>
          <a:xfrm>
            <a:off x="6323132" y="1108386"/>
            <a:ext cx="3746688" cy="3746688"/>
            <a:chOff x="1858164" y="1246563"/>
            <a:chExt cx="3746688" cy="374668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0401159-17A0-42CF-AA0B-73E6F2A7C4D5}"/>
                </a:ext>
              </a:extLst>
            </p:cNvPr>
            <p:cNvSpPr/>
            <p:nvPr/>
          </p:nvSpPr>
          <p:spPr>
            <a:xfrm>
              <a:off x="1858164" y="1246563"/>
              <a:ext cx="3746688" cy="374668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763638A-4058-408D-A4BC-7C73D97F413E}"/>
                </a:ext>
              </a:extLst>
            </p:cNvPr>
            <p:cNvGrpSpPr/>
            <p:nvPr/>
          </p:nvGrpSpPr>
          <p:grpSpPr>
            <a:xfrm>
              <a:off x="2556790" y="1701991"/>
              <a:ext cx="2345763" cy="2835831"/>
              <a:chOff x="4392500" y="2082070"/>
              <a:chExt cx="2345763" cy="2835831"/>
            </a:xfrm>
            <a:solidFill>
              <a:srgbClr val="FF9F11"/>
            </a:solidFill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8962A3-0342-4165-8C9B-39859761A253}"/>
                  </a:ext>
                </a:extLst>
              </p:cNvPr>
              <p:cNvSpPr/>
              <p:nvPr/>
            </p:nvSpPr>
            <p:spPr>
              <a:xfrm>
                <a:off x="4879426" y="3101213"/>
                <a:ext cx="324046" cy="9662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06C914-871E-43A2-9175-1BB7194C7089}"/>
                  </a:ext>
                </a:extLst>
              </p:cNvPr>
              <p:cNvSpPr/>
              <p:nvPr/>
            </p:nvSpPr>
            <p:spPr>
              <a:xfrm>
                <a:off x="5927290" y="3101213"/>
                <a:ext cx="324046" cy="96621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3466D5B-4EEA-40EF-851E-E5AD7E8145F1}"/>
                  </a:ext>
                </a:extLst>
              </p:cNvPr>
              <p:cNvSpPr/>
              <p:nvPr/>
            </p:nvSpPr>
            <p:spPr>
              <a:xfrm>
                <a:off x="5392141" y="3165861"/>
                <a:ext cx="335263" cy="175204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B0A3532-30F6-4B28-BA27-938FB7843186}"/>
                  </a:ext>
                </a:extLst>
              </p:cNvPr>
              <p:cNvSpPr/>
              <p:nvPr/>
            </p:nvSpPr>
            <p:spPr>
              <a:xfrm rot="10800000">
                <a:off x="6300063" y="3593291"/>
                <a:ext cx="65429" cy="4741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70354D9-41AB-4877-9136-5938D0C23589}"/>
                  </a:ext>
                </a:extLst>
              </p:cNvPr>
              <p:cNvSpPr/>
              <p:nvPr/>
            </p:nvSpPr>
            <p:spPr>
              <a:xfrm rot="5400000">
                <a:off x="6523366" y="3484144"/>
                <a:ext cx="105750" cy="3240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70516EA-70E1-426F-A967-9BC447D3F1EE}"/>
                  </a:ext>
                </a:extLst>
              </p:cNvPr>
              <p:cNvGrpSpPr/>
              <p:nvPr/>
            </p:nvGrpSpPr>
            <p:grpSpPr>
              <a:xfrm rot="10800000">
                <a:off x="4392500" y="4067422"/>
                <a:ext cx="438200" cy="474131"/>
                <a:chOff x="9504710" y="4898161"/>
                <a:chExt cx="438200" cy="474131"/>
              </a:xfrm>
              <a:grpFill/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F3D43D6-5453-4964-BD18-63F418181A62}"/>
                    </a:ext>
                  </a:extLst>
                </p:cNvPr>
                <p:cNvSpPr/>
                <p:nvPr/>
              </p:nvSpPr>
              <p:spPr>
                <a:xfrm rot="10800000">
                  <a:off x="9504710" y="4898161"/>
                  <a:ext cx="65429" cy="47413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76660D3-64FA-40EE-86A8-2DD1C4AF095C}"/>
                    </a:ext>
                  </a:extLst>
                </p:cNvPr>
                <p:cNvSpPr/>
                <p:nvPr/>
              </p:nvSpPr>
              <p:spPr>
                <a:xfrm rot="5400000">
                  <a:off x="9728013" y="4789014"/>
                  <a:ext cx="105750" cy="32404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AABE754-1522-490A-8976-6D4CD09A4F57}"/>
                  </a:ext>
                </a:extLst>
              </p:cNvPr>
              <p:cNvGrpSpPr/>
              <p:nvPr/>
            </p:nvGrpSpPr>
            <p:grpSpPr>
              <a:xfrm>
                <a:off x="4600296" y="2082070"/>
                <a:ext cx="1918952" cy="773444"/>
                <a:chOff x="9360959" y="3539849"/>
                <a:chExt cx="1918952" cy="773444"/>
              </a:xfrm>
              <a:grpFill/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2B1B1FE-1BFC-43D0-BDDC-1B4FA3885CBE}"/>
                    </a:ext>
                  </a:extLst>
                </p:cNvPr>
                <p:cNvSpPr/>
                <p:nvPr/>
              </p:nvSpPr>
              <p:spPr>
                <a:xfrm rot="5400000">
                  <a:off x="10225549" y="2675259"/>
                  <a:ext cx="189771" cy="19189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F55313D-F2FE-4C7D-B7C0-FAE0BB1A7A59}"/>
                    </a:ext>
                  </a:extLst>
                </p:cNvPr>
                <p:cNvSpPr/>
                <p:nvPr/>
              </p:nvSpPr>
              <p:spPr>
                <a:xfrm>
                  <a:off x="10165858" y="3672342"/>
                  <a:ext cx="324046" cy="64095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3EA17B6-1714-4C7B-A7C1-7497C926DC43}"/>
                    </a:ext>
                  </a:extLst>
                </p:cNvPr>
                <p:cNvSpPr/>
                <p:nvPr/>
              </p:nvSpPr>
              <p:spPr>
                <a:xfrm rot="5400000">
                  <a:off x="9622507" y="3623343"/>
                  <a:ext cx="65429" cy="35603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6A6919C-9617-4283-8610-9AE87A717D78}"/>
                    </a:ext>
                  </a:extLst>
                </p:cNvPr>
                <p:cNvSpPr/>
                <p:nvPr/>
              </p:nvSpPr>
              <p:spPr>
                <a:xfrm rot="5400000">
                  <a:off x="10956697" y="3615890"/>
                  <a:ext cx="65429" cy="37093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60B7A86-E29B-47A4-A3B3-1C863724B20C}"/>
                    </a:ext>
                  </a:extLst>
                </p:cNvPr>
                <p:cNvSpPr/>
                <p:nvPr/>
              </p:nvSpPr>
              <p:spPr>
                <a:xfrm rot="5400000">
                  <a:off x="10165858" y="3465315"/>
                  <a:ext cx="324046" cy="137191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57B61D8-58AC-41D2-A3C8-81D02ED9721D}"/>
                  </a:ext>
                </a:extLst>
              </p:cNvPr>
              <p:cNvSpPr/>
              <p:nvPr/>
            </p:nvSpPr>
            <p:spPr>
              <a:xfrm rot="5400000">
                <a:off x="4972565" y="2812930"/>
                <a:ext cx="137768" cy="3240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7054F02-884B-49AF-B138-49BEEA08F21C}"/>
                  </a:ext>
                </a:extLst>
              </p:cNvPr>
              <p:cNvSpPr/>
              <p:nvPr/>
            </p:nvSpPr>
            <p:spPr>
              <a:xfrm rot="5400000">
                <a:off x="6020429" y="2812930"/>
                <a:ext cx="137768" cy="3240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467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C76D56A-5D74-49D5-9871-59F66D773DBF}"/>
              </a:ext>
            </a:extLst>
          </p:cNvPr>
          <p:cNvGrpSpPr/>
          <p:nvPr/>
        </p:nvGrpSpPr>
        <p:grpSpPr>
          <a:xfrm>
            <a:off x="2154717" y="1057747"/>
            <a:ext cx="3187700" cy="3187700"/>
            <a:chOff x="4284885" y="1676400"/>
            <a:chExt cx="3187700" cy="31877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5DC022-7BA1-4685-ABDD-604C25F89920}"/>
                </a:ext>
              </a:extLst>
            </p:cNvPr>
            <p:cNvSpPr/>
            <p:nvPr/>
          </p:nvSpPr>
          <p:spPr>
            <a:xfrm>
              <a:off x="4284885" y="1676400"/>
              <a:ext cx="3187700" cy="318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1ADF41-ABCB-443C-A40A-3A5CF31CE0AA}"/>
                </a:ext>
              </a:extLst>
            </p:cNvPr>
            <p:cNvGrpSpPr/>
            <p:nvPr/>
          </p:nvGrpSpPr>
          <p:grpSpPr>
            <a:xfrm>
              <a:off x="4624182" y="1940880"/>
              <a:ext cx="2509106" cy="2649215"/>
              <a:chOff x="3807110" y="2057430"/>
              <a:chExt cx="2509106" cy="2649215"/>
            </a:xfrm>
            <a:solidFill>
              <a:srgbClr val="FF9F11"/>
            </a:solidFill>
          </p:grpSpPr>
          <p:sp>
            <p:nvSpPr>
              <p:cNvPr id="4" name="Block Arc 3">
                <a:extLst>
                  <a:ext uri="{FF2B5EF4-FFF2-40B4-BE49-F238E27FC236}">
                    <a16:creationId xmlns:a16="http://schemas.microsoft.com/office/drawing/2014/main" id="{F543C352-6883-44BF-B507-21936A304FCD}"/>
                  </a:ext>
                </a:extLst>
              </p:cNvPr>
              <p:cNvSpPr/>
              <p:nvPr/>
            </p:nvSpPr>
            <p:spPr>
              <a:xfrm>
                <a:off x="4261400" y="2787693"/>
                <a:ext cx="1539025" cy="1918952"/>
              </a:xfrm>
              <a:prstGeom prst="blockArc">
                <a:avLst>
                  <a:gd name="adj1" fmla="val 10800000"/>
                  <a:gd name="adj2" fmla="val 21361144"/>
                  <a:gd name="adj3" fmla="val 21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77957B8-B02F-467D-AF06-AD2E72155F84}"/>
                  </a:ext>
                </a:extLst>
              </p:cNvPr>
              <p:cNvGrpSpPr/>
              <p:nvPr/>
            </p:nvGrpSpPr>
            <p:grpSpPr>
              <a:xfrm>
                <a:off x="3807110" y="2057430"/>
                <a:ext cx="2509106" cy="1053414"/>
                <a:chOff x="5197760" y="2642265"/>
                <a:chExt cx="2509106" cy="1053414"/>
              </a:xfrm>
              <a:grpFill/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DC30EBA-EB9B-4C4B-A7DF-085A15D145E6}"/>
                    </a:ext>
                  </a:extLst>
                </p:cNvPr>
                <p:cNvSpPr/>
                <p:nvPr/>
              </p:nvSpPr>
              <p:spPr>
                <a:xfrm rot="5400000">
                  <a:off x="5566259" y="2422888"/>
                  <a:ext cx="294587" cy="10315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2098356-BC05-48D2-8EE5-338B429536E3}"/>
                    </a:ext>
                  </a:extLst>
                </p:cNvPr>
                <p:cNvSpPr/>
                <p:nvPr/>
              </p:nvSpPr>
              <p:spPr>
                <a:xfrm rot="16200000">
                  <a:off x="7043780" y="2422887"/>
                  <a:ext cx="294587" cy="103158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03A326B-9427-49FF-9026-78C84C1BCA7A}"/>
                    </a:ext>
                  </a:extLst>
                </p:cNvPr>
                <p:cNvSpPr/>
                <p:nvPr/>
              </p:nvSpPr>
              <p:spPr>
                <a:xfrm>
                  <a:off x="5894855" y="2642265"/>
                  <a:ext cx="1053414" cy="1053414"/>
                </a:xfrm>
                <a:custGeom>
                  <a:avLst/>
                  <a:gdLst>
                    <a:gd name="connsiteX0" fmla="*/ 579549 w 1159098"/>
                    <a:gd name="connsiteY0" fmla="*/ 356193 h 1159098"/>
                    <a:gd name="connsiteX1" fmla="*/ 356193 w 1159098"/>
                    <a:gd name="connsiteY1" fmla="*/ 579549 h 1159098"/>
                    <a:gd name="connsiteX2" fmla="*/ 579549 w 1159098"/>
                    <a:gd name="connsiteY2" fmla="*/ 802905 h 1159098"/>
                    <a:gd name="connsiteX3" fmla="*/ 802905 w 1159098"/>
                    <a:gd name="connsiteY3" fmla="*/ 579549 h 1159098"/>
                    <a:gd name="connsiteX4" fmla="*/ 579549 w 1159098"/>
                    <a:gd name="connsiteY4" fmla="*/ 356193 h 1159098"/>
                    <a:gd name="connsiteX5" fmla="*/ 579549 w 1159098"/>
                    <a:gd name="connsiteY5" fmla="*/ 0 h 1159098"/>
                    <a:gd name="connsiteX6" fmla="*/ 1159098 w 1159098"/>
                    <a:gd name="connsiteY6" fmla="*/ 579549 h 1159098"/>
                    <a:gd name="connsiteX7" fmla="*/ 579549 w 1159098"/>
                    <a:gd name="connsiteY7" fmla="*/ 1159098 h 1159098"/>
                    <a:gd name="connsiteX8" fmla="*/ 0 w 1159098"/>
                    <a:gd name="connsiteY8" fmla="*/ 579549 h 1159098"/>
                    <a:gd name="connsiteX9" fmla="*/ 579549 w 1159098"/>
                    <a:gd name="connsiteY9" fmla="*/ 0 h 115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098" h="1159098">
                      <a:moveTo>
                        <a:pt x="579549" y="356193"/>
                      </a:moveTo>
                      <a:cubicBezTo>
                        <a:pt x="456193" y="356193"/>
                        <a:pt x="356193" y="456193"/>
                        <a:pt x="356193" y="579549"/>
                      </a:cubicBezTo>
                      <a:cubicBezTo>
                        <a:pt x="356193" y="702905"/>
                        <a:pt x="456193" y="802905"/>
                        <a:pt x="579549" y="802905"/>
                      </a:cubicBezTo>
                      <a:cubicBezTo>
                        <a:pt x="702905" y="802905"/>
                        <a:pt x="802905" y="702905"/>
                        <a:pt x="802905" y="579549"/>
                      </a:cubicBezTo>
                      <a:cubicBezTo>
                        <a:pt x="802905" y="456193"/>
                        <a:pt x="702905" y="356193"/>
                        <a:pt x="579549" y="356193"/>
                      </a:cubicBezTo>
                      <a:close/>
                      <a:moveTo>
                        <a:pt x="579549" y="0"/>
                      </a:moveTo>
                      <a:cubicBezTo>
                        <a:pt x="899625" y="0"/>
                        <a:pt x="1159098" y="259473"/>
                        <a:pt x="1159098" y="579549"/>
                      </a:cubicBezTo>
                      <a:cubicBezTo>
                        <a:pt x="1159098" y="899625"/>
                        <a:pt x="899625" y="1159098"/>
                        <a:pt x="579549" y="1159098"/>
                      </a:cubicBezTo>
                      <a:cubicBezTo>
                        <a:pt x="259473" y="1159098"/>
                        <a:pt x="0" y="899625"/>
                        <a:pt x="0" y="579549"/>
                      </a:cubicBezTo>
                      <a:cubicBezTo>
                        <a:pt x="0" y="259473"/>
                        <a:pt x="259473" y="0"/>
                        <a:pt x="5795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869035E-99D6-46CD-9402-A33D66E9AED7}"/>
                  </a:ext>
                </a:extLst>
              </p:cNvPr>
              <p:cNvSpPr/>
              <p:nvPr/>
            </p:nvSpPr>
            <p:spPr>
              <a:xfrm>
                <a:off x="5476379" y="3673495"/>
                <a:ext cx="324046" cy="6561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820EA54-8DBA-4364-8E39-BF3E4DAFEB28}"/>
                  </a:ext>
                </a:extLst>
              </p:cNvPr>
              <p:cNvSpPr/>
              <p:nvPr/>
            </p:nvSpPr>
            <p:spPr>
              <a:xfrm>
                <a:off x="4261400" y="3744787"/>
                <a:ext cx="324046" cy="58483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72BDB1C-D4DE-421D-B9DF-5D89BD2677C1}"/>
                  </a:ext>
                </a:extLst>
              </p:cNvPr>
              <p:cNvSpPr/>
              <p:nvPr/>
            </p:nvSpPr>
            <p:spPr>
              <a:xfrm>
                <a:off x="4868889" y="3744787"/>
                <a:ext cx="324046" cy="9618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B26F4B-1D1C-4164-9BC9-641087D095A2}"/>
              </a:ext>
            </a:extLst>
          </p:cNvPr>
          <p:cNvGrpSpPr/>
          <p:nvPr/>
        </p:nvGrpSpPr>
        <p:grpSpPr>
          <a:xfrm>
            <a:off x="5894053" y="1057747"/>
            <a:ext cx="3187700" cy="3187700"/>
            <a:chOff x="4284885" y="1676400"/>
            <a:chExt cx="3187700" cy="31877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73029FB-C586-4EA8-B746-5AC991DC3847}"/>
                </a:ext>
              </a:extLst>
            </p:cNvPr>
            <p:cNvSpPr/>
            <p:nvPr/>
          </p:nvSpPr>
          <p:spPr>
            <a:xfrm>
              <a:off x="4284885" y="1676400"/>
              <a:ext cx="3187700" cy="31877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96794E-3785-43A9-8845-6AE5618B1BBA}"/>
                </a:ext>
              </a:extLst>
            </p:cNvPr>
            <p:cNvGrpSpPr/>
            <p:nvPr/>
          </p:nvGrpSpPr>
          <p:grpSpPr>
            <a:xfrm>
              <a:off x="4624182" y="1940880"/>
              <a:ext cx="2509106" cy="2649215"/>
              <a:chOff x="3807110" y="2057430"/>
              <a:chExt cx="2509106" cy="2649215"/>
            </a:xfrm>
            <a:solidFill>
              <a:srgbClr val="FF9F11"/>
            </a:solidFill>
          </p:grpSpPr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id="{2BF24605-288D-45AC-A280-B160C42108B3}"/>
                  </a:ext>
                </a:extLst>
              </p:cNvPr>
              <p:cNvSpPr/>
              <p:nvPr/>
            </p:nvSpPr>
            <p:spPr>
              <a:xfrm>
                <a:off x="4261400" y="2787693"/>
                <a:ext cx="1539025" cy="1918952"/>
              </a:xfrm>
              <a:prstGeom prst="blockArc">
                <a:avLst>
                  <a:gd name="adj1" fmla="val 10800000"/>
                  <a:gd name="adj2" fmla="val 21361144"/>
                  <a:gd name="adj3" fmla="val 21000"/>
                </a:avLst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93FC48A-F2CE-46D0-BB89-775B93E8B37D}"/>
                  </a:ext>
                </a:extLst>
              </p:cNvPr>
              <p:cNvGrpSpPr/>
              <p:nvPr/>
            </p:nvGrpSpPr>
            <p:grpSpPr>
              <a:xfrm>
                <a:off x="3807110" y="2057430"/>
                <a:ext cx="2509106" cy="1053414"/>
                <a:chOff x="5197760" y="2642265"/>
                <a:chExt cx="2509106" cy="1053414"/>
              </a:xfrm>
              <a:grpFill/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F8515C0-3CBB-46FE-A84E-20FAFA86A8C7}"/>
                    </a:ext>
                  </a:extLst>
                </p:cNvPr>
                <p:cNvSpPr/>
                <p:nvPr/>
              </p:nvSpPr>
              <p:spPr>
                <a:xfrm rot="5400000">
                  <a:off x="5566259" y="2422888"/>
                  <a:ext cx="294587" cy="1031585"/>
                </a:xfrm>
                <a:prstGeom prst="rect">
                  <a:avLst/>
                </a:prstGeom>
                <a:solidFill>
                  <a:srgbClr val="7F24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43F5142-5A11-40D4-AD34-81D3273B8ABC}"/>
                    </a:ext>
                  </a:extLst>
                </p:cNvPr>
                <p:cNvSpPr/>
                <p:nvPr/>
              </p:nvSpPr>
              <p:spPr>
                <a:xfrm rot="16200000">
                  <a:off x="7043780" y="2422887"/>
                  <a:ext cx="294587" cy="1031585"/>
                </a:xfrm>
                <a:prstGeom prst="rect">
                  <a:avLst/>
                </a:prstGeom>
                <a:solidFill>
                  <a:srgbClr val="7F24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025FFF3E-6B02-41AE-A7A7-662D1EC6B4DF}"/>
                    </a:ext>
                  </a:extLst>
                </p:cNvPr>
                <p:cNvSpPr/>
                <p:nvPr/>
              </p:nvSpPr>
              <p:spPr>
                <a:xfrm>
                  <a:off x="5894855" y="2642265"/>
                  <a:ext cx="1053414" cy="1053414"/>
                </a:xfrm>
                <a:custGeom>
                  <a:avLst/>
                  <a:gdLst>
                    <a:gd name="connsiteX0" fmla="*/ 579549 w 1159098"/>
                    <a:gd name="connsiteY0" fmla="*/ 356193 h 1159098"/>
                    <a:gd name="connsiteX1" fmla="*/ 356193 w 1159098"/>
                    <a:gd name="connsiteY1" fmla="*/ 579549 h 1159098"/>
                    <a:gd name="connsiteX2" fmla="*/ 579549 w 1159098"/>
                    <a:gd name="connsiteY2" fmla="*/ 802905 h 1159098"/>
                    <a:gd name="connsiteX3" fmla="*/ 802905 w 1159098"/>
                    <a:gd name="connsiteY3" fmla="*/ 579549 h 1159098"/>
                    <a:gd name="connsiteX4" fmla="*/ 579549 w 1159098"/>
                    <a:gd name="connsiteY4" fmla="*/ 356193 h 1159098"/>
                    <a:gd name="connsiteX5" fmla="*/ 579549 w 1159098"/>
                    <a:gd name="connsiteY5" fmla="*/ 0 h 1159098"/>
                    <a:gd name="connsiteX6" fmla="*/ 1159098 w 1159098"/>
                    <a:gd name="connsiteY6" fmla="*/ 579549 h 1159098"/>
                    <a:gd name="connsiteX7" fmla="*/ 579549 w 1159098"/>
                    <a:gd name="connsiteY7" fmla="*/ 1159098 h 1159098"/>
                    <a:gd name="connsiteX8" fmla="*/ 0 w 1159098"/>
                    <a:gd name="connsiteY8" fmla="*/ 579549 h 1159098"/>
                    <a:gd name="connsiteX9" fmla="*/ 579549 w 1159098"/>
                    <a:gd name="connsiteY9" fmla="*/ 0 h 115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098" h="1159098">
                      <a:moveTo>
                        <a:pt x="579549" y="356193"/>
                      </a:moveTo>
                      <a:cubicBezTo>
                        <a:pt x="456193" y="356193"/>
                        <a:pt x="356193" y="456193"/>
                        <a:pt x="356193" y="579549"/>
                      </a:cubicBezTo>
                      <a:cubicBezTo>
                        <a:pt x="356193" y="702905"/>
                        <a:pt x="456193" y="802905"/>
                        <a:pt x="579549" y="802905"/>
                      </a:cubicBezTo>
                      <a:cubicBezTo>
                        <a:pt x="702905" y="802905"/>
                        <a:pt x="802905" y="702905"/>
                        <a:pt x="802905" y="579549"/>
                      </a:cubicBezTo>
                      <a:cubicBezTo>
                        <a:pt x="802905" y="456193"/>
                        <a:pt x="702905" y="356193"/>
                        <a:pt x="579549" y="356193"/>
                      </a:cubicBezTo>
                      <a:close/>
                      <a:moveTo>
                        <a:pt x="579549" y="0"/>
                      </a:moveTo>
                      <a:cubicBezTo>
                        <a:pt x="899625" y="0"/>
                        <a:pt x="1159098" y="259473"/>
                        <a:pt x="1159098" y="579549"/>
                      </a:cubicBezTo>
                      <a:cubicBezTo>
                        <a:pt x="1159098" y="899625"/>
                        <a:pt x="899625" y="1159098"/>
                        <a:pt x="579549" y="1159098"/>
                      </a:cubicBezTo>
                      <a:cubicBezTo>
                        <a:pt x="259473" y="1159098"/>
                        <a:pt x="0" y="899625"/>
                        <a:pt x="0" y="579549"/>
                      </a:cubicBezTo>
                      <a:cubicBezTo>
                        <a:pt x="0" y="259473"/>
                        <a:pt x="259473" y="0"/>
                        <a:pt x="579549" y="0"/>
                      </a:cubicBezTo>
                      <a:close/>
                    </a:path>
                  </a:pathLst>
                </a:custGeom>
                <a:solidFill>
                  <a:srgbClr val="7F249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4F1498-929D-4F46-AD4F-C9AD7823FB9E}"/>
                  </a:ext>
                </a:extLst>
              </p:cNvPr>
              <p:cNvSpPr/>
              <p:nvPr/>
            </p:nvSpPr>
            <p:spPr>
              <a:xfrm>
                <a:off x="5476379" y="3673495"/>
                <a:ext cx="324046" cy="656126"/>
              </a:xfrm>
              <a:prstGeom prst="rect">
                <a:avLst/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33A8F7-6562-44A9-99F2-E2931901EADA}"/>
                  </a:ext>
                </a:extLst>
              </p:cNvPr>
              <p:cNvSpPr/>
              <p:nvPr/>
            </p:nvSpPr>
            <p:spPr>
              <a:xfrm>
                <a:off x="4261400" y="3744787"/>
                <a:ext cx="324046" cy="584833"/>
              </a:xfrm>
              <a:prstGeom prst="rect">
                <a:avLst/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B70FF97-9C12-4F20-AFA0-8A6037618683}"/>
                  </a:ext>
                </a:extLst>
              </p:cNvPr>
              <p:cNvSpPr/>
              <p:nvPr/>
            </p:nvSpPr>
            <p:spPr>
              <a:xfrm>
                <a:off x="4868889" y="3744787"/>
                <a:ext cx="324046" cy="961858"/>
              </a:xfrm>
              <a:prstGeom prst="rect">
                <a:avLst/>
              </a:prstGeom>
              <a:solidFill>
                <a:srgbClr val="7F24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67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image placeholder">
            <a:extLst>
              <a:ext uri="{FF2B5EF4-FFF2-40B4-BE49-F238E27FC236}">
                <a16:creationId xmlns:a16="http://schemas.microsoft.com/office/drawing/2014/main" id="{8B25772F-BB86-4FDE-B6DB-2200C00CE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4" t="12343" r="32180" b="10856"/>
          <a:stretch/>
        </p:blipFill>
        <p:spPr bwMode="auto">
          <a:xfrm>
            <a:off x="4018208" y="1635616"/>
            <a:ext cx="3721995" cy="33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78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80557F6-BD73-49F6-8C9D-57090B076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76225"/>
            <a:ext cx="9429750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40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8B39608-12EA-4C11-9523-0DE95D82927E}"/>
              </a:ext>
            </a:extLst>
          </p:cNvPr>
          <p:cNvGrpSpPr/>
          <p:nvPr/>
        </p:nvGrpSpPr>
        <p:grpSpPr>
          <a:xfrm>
            <a:off x="422619" y="351703"/>
            <a:ext cx="5032481" cy="2880000"/>
            <a:chOff x="2603620" y="1498455"/>
            <a:chExt cx="5152744" cy="3002595"/>
          </a:xfrm>
          <a:gradFill flip="none" rotWithShape="1">
            <a:gsLst>
              <a:gs pos="0">
                <a:srgbClr val="FFFF00"/>
              </a:gs>
              <a:gs pos="52000">
                <a:schemeClr val="accent5">
                  <a:lumMod val="95000"/>
                  <a:lumOff val="5000"/>
                </a:schemeClr>
              </a:gs>
              <a:gs pos="100000">
                <a:srgbClr val="7030A0"/>
              </a:gs>
            </a:gsLst>
            <a:lin ang="2700000" scaled="1"/>
            <a:tileRect/>
          </a:gradFill>
          <a:effectLst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E960D7-688B-40C6-A575-B32803B51CEE}"/>
                </a:ext>
              </a:extLst>
            </p:cNvPr>
            <p:cNvSpPr/>
            <p:nvPr/>
          </p:nvSpPr>
          <p:spPr>
            <a:xfrm rot="20700000">
              <a:off x="4500447" y="2155105"/>
              <a:ext cx="206062" cy="20734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7A50118-BA82-4980-8D58-F3D1CDE85133}"/>
                </a:ext>
              </a:extLst>
            </p:cNvPr>
            <p:cNvSpPr/>
            <p:nvPr/>
          </p:nvSpPr>
          <p:spPr>
            <a:xfrm rot="20700000">
              <a:off x="4564035" y="3885503"/>
              <a:ext cx="615547" cy="6155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B80939-78BB-4753-A6BE-A483D0FC28AC}"/>
                </a:ext>
              </a:extLst>
            </p:cNvPr>
            <p:cNvSpPr/>
            <p:nvPr/>
          </p:nvSpPr>
          <p:spPr>
            <a:xfrm rot="20700000">
              <a:off x="4743277" y="4063987"/>
              <a:ext cx="256505" cy="2565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DEF5FF-2378-4388-ADE9-73D3E622B723}"/>
                </a:ext>
              </a:extLst>
            </p:cNvPr>
            <p:cNvSpPr/>
            <p:nvPr/>
          </p:nvSpPr>
          <p:spPr>
            <a:xfrm rot="4500000">
              <a:off x="5812885" y="681026"/>
              <a:ext cx="240084" cy="29355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FD3BF5-C827-4A1B-8505-FC59CB850C99}"/>
                </a:ext>
              </a:extLst>
            </p:cNvPr>
            <p:cNvSpPr/>
            <p:nvPr/>
          </p:nvSpPr>
          <p:spPr>
            <a:xfrm rot="2908973">
              <a:off x="6003482" y="1359062"/>
              <a:ext cx="313247" cy="31925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F738D6-9CEF-40DC-9970-2EEB4B51FD03}"/>
                </a:ext>
              </a:extLst>
            </p:cNvPr>
            <p:cNvSpPr/>
            <p:nvPr/>
          </p:nvSpPr>
          <p:spPr>
            <a:xfrm rot="20700000">
              <a:off x="7338109" y="1498455"/>
              <a:ext cx="311510" cy="6206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1CA28F-687C-47C0-8CB6-4632F43872E0}"/>
                </a:ext>
              </a:extLst>
            </p:cNvPr>
            <p:cNvSpPr/>
            <p:nvPr/>
          </p:nvSpPr>
          <p:spPr>
            <a:xfrm rot="14465193">
              <a:off x="3501015" y="2018038"/>
              <a:ext cx="240084" cy="199606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B78685-93E0-4737-ACBA-B83A1BA3788F}"/>
                </a:ext>
              </a:extLst>
            </p:cNvPr>
            <p:cNvSpPr/>
            <p:nvPr/>
          </p:nvSpPr>
          <p:spPr>
            <a:xfrm rot="17230493">
              <a:off x="3555951" y="2766082"/>
              <a:ext cx="240084" cy="21447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F8E4CA-9E00-4CA1-9DAD-03201205A910}"/>
              </a:ext>
            </a:extLst>
          </p:cNvPr>
          <p:cNvSpPr/>
          <p:nvPr/>
        </p:nvSpPr>
        <p:spPr>
          <a:xfrm>
            <a:off x="7203977" y="322473"/>
            <a:ext cx="230281" cy="1664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7F14E-AB62-4010-AA53-9EBE1C25C7CC}"/>
              </a:ext>
            </a:extLst>
          </p:cNvPr>
          <p:cNvSpPr/>
          <p:nvPr/>
        </p:nvSpPr>
        <p:spPr>
          <a:xfrm>
            <a:off x="6639705" y="1235291"/>
            <a:ext cx="230281" cy="1664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A19F16-C790-45DC-8B54-3277D50108E6}"/>
              </a:ext>
            </a:extLst>
          </p:cNvPr>
          <p:cNvSpPr/>
          <p:nvPr/>
        </p:nvSpPr>
        <p:spPr>
          <a:xfrm>
            <a:off x="7774135" y="1235290"/>
            <a:ext cx="230281" cy="1664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934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Poi</dc:creator>
  <cp:lastModifiedBy>Poi</cp:lastModifiedBy>
  <cp:revision>21</cp:revision>
  <dcterms:created xsi:type="dcterms:W3CDTF">2020-02-19T11:46:03Z</dcterms:created>
  <dcterms:modified xsi:type="dcterms:W3CDTF">2020-03-21T16:09:51Z</dcterms:modified>
</cp:coreProperties>
</file>