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03F5-94CF-4160-8387-5C6B629C1FA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FDC2-CCAE-40A3-BB90-32C87E2F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6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03F5-94CF-4160-8387-5C6B629C1FA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FDC2-CCAE-40A3-BB90-32C87E2F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0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03F5-94CF-4160-8387-5C6B629C1FA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FDC2-CCAE-40A3-BB90-32C87E2F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1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03F5-94CF-4160-8387-5C6B629C1FA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FDC2-CCAE-40A3-BB90-32C87E2F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78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03F5-94CF-4160-8387-5C6B629C1FA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FDC2-CCAE-40A3-BB90-32C87E2F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6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03F5-94CF-4160-8387-5C6B629C1FA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FDC2-CCAE-40A3-BB90-32C87E2F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2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03F5-94CF-4160-8387-5C6B629C1FA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FDC2-CCAE-40A3-BB90-32C87E2F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2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03F5-94CF-4160-8387-5C6B629C1FA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FDC2-CCAE-40A3-BB90-32C87E2F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0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03F5-94CF-4160-8387-5C6B629C1FA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FDC2-CCAE-40A3-BB90-32C87E2F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6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03F5-94CF-4160-8387-5C6B629C1FA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FDC2-CCAE-40A3-BB90-32C87E2F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03F5-94CF-4160-8387-5C6B629C1FA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FDC2-CCAE-40A3-BB90-32C87E2F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6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F03F5-94CF-4160-8387-5C6B629C1FA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EFDC2-CCAE-40A3-BB90-32C87E2F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0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663" y="2217779"/>
            <a:ext cx="293071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Design 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381" y="359578"/>
            <a:ext cx="8567069" cy="604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4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Design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52" t="15072" r="49196" b="41217"/>
          <a:stretch/>
        </p:blipFill>
        <p:spPr>
          <a:xfrm>
            <a:off x="1000905" y="1391478"/>
            <a:ext cx="10352895" cy="52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7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Design 1</vt:lpstr>
      <vt:lpstr>Design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1</dc:title>
  <dc:creator>Usman Raza</dc:creator>
  <cp:lastModifiedBy>Usman Raza</cp:lastModifiedBy>
  <cp:revision>1</cp:revision>
  <dcterms:created xsi:type="dcterms:W3CDTF">2017-02-07T09:09:23Z</dcterms:created>
  <dcterms:modified xsi:type="dcterms:W3CDTF">2017-02-07T09:11:52Z</dcterms:modified>
</cp:coreProperties>
</file>