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310" r:id="rId3"/>
    <p:sldId id="314" r:id="rId4"/>
    <p:sldId id="29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2883" autoAdjust="0"/>
  </p:normalViewPr>
  <p:slideViewPr>
    <p:cSldViewPr snapToGrid="0" snapToObjects="1">
      <p:cViewPr varScale="1">
        <p:scale>
          <a:sx n="146" d="100"/>
          <a:sy n="146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5FF1-CA72-D24E-9A8A-664F5ACEFA58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8442C-264A-CA4D-8A70-336897E91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(Transition to cookies)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8442C-264A-CA4D-8A70-336897E91F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8442C-264A-CA4D-8A70-336897E91F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89937-ACB5-114E-BC71-CC0F193F63F4}" type="datetime1">
              <a:rPr lang="en-US"/>
              <a:pPr/>
              <a:t>3/1/16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C4CF55FB-8D52-5D4F-86A0-C75B8C79B6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6CE32-1A97-6C48-874C-22C2426FC741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5BA8-714C-7245-8B8D-9AE960AA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Which of these is NOT a component of a typical HTTP transaction?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Request line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Header line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User name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Object/Entity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5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09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Why do we have these \r\n (CRLF) things all over the place?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4036"/>
            <a:ext cx="8229600" cy="2405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They’re generated when the user hits ‘enter’.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They signal the end of a field or section.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They’re important for some other reason.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They’re an unnecessary protocol artifact.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656324" y="1459060"/>
            <a:ext cx="6141112" cy="258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Host: </a:t>
            </a:r>
            <a:r>
              <a:rPr lang="en-US" b="1" dirty="0" err="1" smtClean="0">
                <a:latin typeface="Courier New" charset="0"/>
              </a:rPr>
              <a:t>www.csd.uoc.gr</a:t>
            </a:r>
            <a:r>
              <a:rPr lang="en-US" sz="1800" b="1" dirty="0" smtClean="0">
                <a:latin typeface="Courier New" charset="0"/>
              </a:rPr>
              <a:t>\r\n</a:t>
            </a:r>
            <a:endParaRPr lang="en-US" sz="1800" b="1" dirty="0">
              <a:latin typeface="Courier New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Accept: text/</a:t>
            </a:r>
            <a:r>
              <a:rPr lang="en-US" sz="1800" b="1" dirty="0" err="1">
                <a:latin typeface="Courier New" charset="0"/>
              </a:rPr>
              <a:t>html,application</a:t>
            </a:r>
            <a:r>
              <a:rPr lang="en-US" sz="1800" b="1" dirty="0">
                <a:latin typeface="Courier New" charset="0"/>
              </a:rPr>
              <a:t>/</a:t>
            </a:r>
            <a:r>
              <a:rPr lang="en-US" sz="1800" b="1" dirty="0" err="1">
                <a:latin typeface="Courier New" charset="0"/>
              </a:rPr>
              <a:t>xhtml+xml</a:t>
            </a:r>
            <a:r>
              <a:rPr lang="en-US" sz="1800" b="1" dirty="0">
                <a:latin typeface="Courier New" charset="0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Accept-Language: </a:t>
            </a:r>
            <a:r>
              <a:rPr lang="en-US" sz="1800" b="1" dirty="0" err="1">
                <a:latin typeface="Courier New" charset="0"/>
              </a:rPr>
              <a:t>en-us,en;q</a:t>
            </a:r>
            <a:r>
              <a:rPr lang="en-US" sz="1800" b="1" dirty="0">
                <a:latin typeface="Courier New" charset="0"/>
              </a:rPr>
              <a:t>=0.5\r\n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Accept-Encoding: </a:t>
            </a:r>
            <a:r>
              <a:rPr lang="en-US" sz="1800" b="1" dirty="0" err="1">
                <a:latin typeface="Courier New" charset="0"/>
              </a:rPr>
              <a:t>gzip,deflate</a:t>
            </a:r>
            <a:r>
              <a:rPr lang="en-US" sz="1800" b="1" dirty="0">
                <a:latin typeface="Courier New" charset="0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Accept-Charset: ISO-8859-1,utf-8;q=0.7\r\n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Keep-Alive: 115\r\n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charset="0"/>
              </a:rPr>
              <a:t>\r\n</a:t>
            </a:r>
          </a:p>
        </p:txBody>
      </p:sp>
    </p:spTree>
    <p:extLst>
      <p:ext uri="{BB962C8B-B14F-4D97-AF65-F5344CB8AC3E}">
        <p14:creationId xmlns:p14="http://schemas.microsoft.com/office/powerpoint/2010/main" val="239764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State(less)</a:t>
            </a:r>
            <a:endParaRPr lang="en-US" dirty="0"/>
          </a:p>
        </p:txBody>
      </p:sp>
      <p:pic>
        <p:nvPicPr>
          <p:cNvPr id="1026" name="Picture 2" descr="Server Attention Sp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3" y="2272824"/>
            <a:ext cx="8598695" cy="23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6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4418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Non-Persistent HTTP Connections can download a website with several objects in…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6108" y="2208628"/>
            <a:ext cx="8357382" cy="406790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One RTT + (File transfer time per object)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(One RTT + File transfer time) per object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Two RTTs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Two RTTs + (File transfer time per object)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(Two RTTS + File transfer time) per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7328174" y="2208228"/>
            <a:ext cx="0" cy="2114824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8356399" y="2203487"/>
            <a:ext cx="0" cy="215157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336863" y="2381303"/>
            <a:ext cx="1024364" cy="291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 flipH="1">
            <a:off x="7328174" y="2708484"/>
            <a:ext cx="1017605" cy="3011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7090668" y="2362336"/>
            <a:ext cx="237506" cy="1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5"/>
          <p:cNvSpPr>
            <a:spLocks/>
          </p:cNvSpPr>
          <p:nvPr/>
        </p:nvSpPr>
        <p:spPr bwMode="auto">
          <a:xfrm>
            <a:off x="7172733" y="2400270"/>
            <a:ext cx="78203" cy="599832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724482" y="2557933"/>
            <a:ext cx="351431" cy="22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RTT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7120598" y="3038036"/>
            <a:ext cx="21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7191077" y="4333721"/>
            <a:ext cx="345638" cy="22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8211579" y="4320682"/>
            <a:ext cx="345638" cy="2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8234750" y="1630919"/>
            <a:ext cx="257781" cy="510925"/>
            <a:chOff x="4140" y="429"/>
            <a:chExt cx="1425" cy="2396"/>
          </a:xfrm>
        </p:grpSpPr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2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7017293" y="1647515"/>
            <a:ext cx="424807" cy="529892"/>
            <a:chOff x="-44" y="1473"/>
            <a:chExt cx="981" cy="1105"/>
          </a:xfrm>
        </p:grpSpPr>
        <p:pic>
          <p:nvPicPr>
            <p:cNvPr id="18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259</Words>
  <Application>Microsoft Macintosh PowerPoint</Application>
  <PresentationFormat>On-screen Show (4:3)</PresentationFormat>
  <Paragraphs>41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Which of these is NOT a component of a typical HTTP transaction?</vt:lpstr>
      <vt:lpstr>Why do we have these \r\n (CRLF) things all over the place?</vt:lpstr>
      <vt:lpstr>State(less)</vt:lpstr>
      <vt:lpstr>Non-Persistent HTTP Connections can download a website with several objects in…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342: Networks Lecture 4: HTTP</dc:title>
  <cp:lastModifiedBy>Xenofontas Dimitropoulos</cp:lastModifiedBy>
  <cp:revision>71</cp:revision>
  <cp:lastPrinted>2016-02-26T14:26:51Z</cp:lastPrinted>
  <dcterms:created xsi:type="dcterms:W3CDTF">2013-02-20T17:24:54Z</dcterms:created>
  <dcterms:modified xsi:type="dcterms:W3CDTF">2016-03-01T15:15:52Z</dcterms:modified>
</cp:coreProperties>
</file>