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8" r:id="rId2"/>
    <p:sldId id="270" r:id="rId3"/>
    <p:sldId id="28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7" autoAdjust="0"/>
    <p:restoredTop sz="91549" autoAdjust="0"/>
  </p:normalViewPr>
  <p:slideViewPr>
    <p:cSldViewPr>
      <p:cViewPr varScale="1">
        <p:scale>
          <a:sx n="67" d="100"/>
          <a:sy n="67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6B7B6-ED52-40DD-940E-4A783E3A1BB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E01B7-CC37-4DF3-B38F-F90268834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01B7-CC37-4DF3-B38F-F90268834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01B7-CC37-4DF3-B38F-F90268834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3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0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715DA-DBEC-4A43-82A7-E2DE884BAA08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D4B1-1395-47E0-AF0C-10F5D1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Repeat Request (ARQ)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Intuitively, ARQ protocols act like you would when using a cell phone with bad reception.</a:t>
            </a:r>
          </a:p>
          <a:p>
            <a:pPr lvl="1"/>
            <a:r>
              <a:rPr lang="en-US" dirty="0" smtClean="0"/>
              <a:t>Message garbled? Ask to repeat.</a:t>
            </a:r>
          </a:p>
          <a:p>
            <a:pPr lvl="1"/>
            <a:r>
              <a:rPr lang="en-US" dirty="0" smtClean="0"/>
              <a:t>Didn’t hear a response?  Speak again.</a:t>
            </a:r>
          </a:p>
          <a:p>
            <a:endParaRPr lang="en-US" dirty="0"/>
          </a:p>
          <a:p>
            <a:r>
              <a:rPr lang="en-US" dirty="0" smtClean="0"/>
              <a:t>Refer to book for building state machines.</a:t>
            </a:r>
          </a:p>
        </p:txBody>
      </p:sp>
    </p:spTree>
    <p:extLst>
      <p:ext uri="{BB962C8B-B14F-4D97-AF65-F5344CB8AC3E}">
        <p14:creationId xmlns:p14="http://schemas.microsoft.com/office/powerpoint/2010/main" val="3842672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Stop-and-</a:t>
            </a:r>
            <a:r>
              <a:rPr lang="en-US" dirty="0" smtClean="0"/>
              <a:t>wait</a:t>
            </a:r>
          </a:p>
          <a:p>
            <a:pPr lvl="1"/>
            <a:r>
              <a:rPr lang="en-US" dirty="0" smtClean="0"/>
              <a:t>Scenarios with lost </a:t>
            </a:r>
            <a:r>
              <a:rPr lang="en-US" dirty="0" err="1" smtClean="0"/>
              <a:t>pkt</a:t>
            </a:r>
            <a:r>
              <a:rPr lang="en-US" dirty="0" smtClean="0"/>
              <a:t>, lost </a:t>
            </a:r>
            <a:r>
              <a:rPr lang="en-US" dirty="0" err="1" smtClean="0"/>
              <a:t>ack</a:t>
            </a:r>
            <a:r>
              <a:rPr lang="en-US" dirty="0" smtClean="0"/>
              <a:t>, and delayed </a:t>
            </a:r>
            <a:r>
              <a:rPr lang="en-US" dirty="0" err="1" smtClean="0"/>
              <a:t>ack</a:t>
            </a:r>
            <a:endParaRPr lang="en-US" dirty="0" smtClean="0"/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 numbers and timeouts</a:t>
            </a:r>
          </a:p>
          <a:p>
            <a:pPr lvl="1"/>
            <a:r>
              <a:rPr lang="en-US" dirty="0" smtClean="0"/>
              <a:t>Link utilization</a:t>
            </a:r>
            <a:endParaRPr lang="en-US" dirty="0"/>
          </a:p>
          <a:p>
            <a:r>
              <a:rPr lang="en-US" dirty="0" smtClean="0"/>
              <a:t>Go-back-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Receiver and sender window</a:t>
            </a:r>
          </a:p>
          <a:p>
            <a:pPr lvl="1"/>
            <a:r>
              <a:rPr lang="en-US" dirty="0" smtClean="0"/>
              <a:t>Cumulative vs. independent </a:t>
            </a:r>
            <a:r>
              <a:rPr lang="en-US" dirty="0" err="1" smtClean="0"/>
              <a:t>acks</a:t>
            </a:r>
            <a:endParaRPr lang="en-US" dirty="0" smtClean="0"/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 #s. vs. window size</a:t>
            </a:r>
            <a:endParaRPr lang="en-US" dirty="0"/>
          </a:p>
          <a:p>
            <a:r>
              <a:rPr lang="en-US" dirty="0" smtClean="0"/>
              <a:t>Selective repeat (</a:t>
            </a:r>
            <a:r>
              <a:rPr lang="en-US" dirty="0" err="1" smtClean="0"/>
              <a:t>a.k.a</a:t>
            </a:r>
            <a:r>
              <a:rPr lang="en-US" dirty="0" smtClean="0"/>
              <a:t> selective reject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Out of order </a:t>
            </a:r>
            <a:r>
              <a:rPr lang="en-US" dirty="0" err="1" smtClean="0"/>
              <a:t>pkts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4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2316162"/>
          </a:xfrm>
        </p:spPr>
        <p:txBody>
          <a:bodyPr>
            <a:noAutofit/>
          </a:bodyPr>
          <a:lstStyle/>
          <a:p>
            <a:r>
              <a:rPr lang="en-US" sz="3400" dirty="0" smtClean="0"/>
              <a:t>Suppose we had a modest 8 Mbps (one megabyte per second) link.  Our RTT is 100 </a:t>
            </a:r>
            <a:r>
              <a:rPr lang="en-US" sz="3400" dirty="0" err="1" smtClean="0"/>
              <a:t>ms</a:t>
            </a:r>
            <a:r>
              <a:rPr lang="en-US" sz="3400" dirty="0" smtClean="0"/>
              <a:t>, and we send 1024-byte (1K) segments.  What is our link utilization with a stop and wait protocol?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&lt; 0.1 %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≈ 0.1 %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≈ </a:t>
            </a:r>
            <a:r>
              <a:rPr lang="en-US" dirty="0" smtClean="0"/>
              <a:t>1 %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1-10 %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&gt; 10 %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2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164</Words>
  <Application>Microsoft Macintosh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Automatic Repeat Request (ARQ)</vt:lpstr>
      <vt:lpstr>Agenda</vt:lpstr>
      <vt:lpstr>Suppose we had a modest 8 Mbps (one megabyte per second) link.  Our RTT is 100 ms, and we send 1024-byte (1K) segments.  What is our link utilization with a stop and wait protocol?</vt:lpstr>
    </vt:vector>
  </TitlesOfParts>
  <Company>Swarthmore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CS43: Computer Networks Reliable Data Transfer</dc:title>
  <dc:creator>kwebb</dc:creator>
  <cp:lastModifiedBy>Xenofontas Dimitropoulos</cp:lastModifiedBy>
  <cp:revision>32</cp:revision>
  <dcterms:created xsi:type="dcterms:W3CDTF">2013-10-07T17:48:07Z</dcterms:created>
  <dcterms:modified xsi:type="dcterms:W3CDTF">2016-03-27T19:13:07Z</dcterms:modified>
</cp:coreProperties>
</file>