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28" r:id="rId2"/>
    <p:sldId id="324" r:id="rId3"/>
    <p:sldId id="325" r:id="rId4"/>
    <p:sldId id="326" r:id="rId5"/>
    <p:sldId id="32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51" autoAdjust="0"/>
  </p:normalViewPr>
  <p:slideViewPr>
    <p:cSldViewPr snapToGrid="0" snapToObjects="1">
      <p:cViewPr varScale="1">
        <p:scale>
          <a:sx n="61" d="100"/>
          <a:sy n="61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26F00-194E-3144-9EFC-BFAC447B2312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472B-755A-CE4D-99C5-6F035BFC3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6F9F-9FC9-7D40-AC3E-1323C04EC115}" type="datetimeFigureOut">
              <a:rPr lang="en-US" smtClean="0"/>
              <a:pPr/>
              <a:t>4/7/16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w0PjFow59U" TargetMode="External"/><Relationship Id="rId4" Type="http://schemas.openxmlformats.org/officeDocument/2006/relationships/hyperlink" Target="https://youtu.be/oXYBuUyq7ug" TargetMode="External"/><Relationship Id="rId5" Type="http://schemas.openxmlformats.org/officeDocument/2006/relationships/hyperlink" Target="https://youtu.be/CEDASQu0sek" TargetMode="External"/><Relationship Id="rId6" Type="http://schemas.openxmlformats.org/officeDocument/2006/relationships/hyperlink" Target="https://youtu.be/lIiRax5ihF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YoY4afTs-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Τι βρ</a:t>
            </a:r>
            <a:r>
              <a:rPr lang="el-GR" dirty="0" smtClean="0"/>
              <a:t>ίσκεται μέσα σε έναν δρομολογητή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Xenofontas Dimitropoulos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8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Απλοποιημ</a:t>
            </a:r>
            <a:r>
              <a:rPr lang="el-GR" dirty="0" smtClean="0"/>
              <a:t>ένο μοντέλο δρομολογητή</a:t>
            </a:r>
          </a:p>
          <a:p>
            <a:r>
              <a:rPr lang="en-US" dirty="0" smtClean="0"/>
              <a:t>Line Cards</a:t>
            </a:r>
          </a:p>
          <a:p>
            <a:r>
              <a:rPr lang="en-US" dirty="0" smtClean="0"/>
              <a:t>Router architecture: Big Picture</a:t>
            </a:r>
          </a:p>
          <a:p>
            <a:r>
              <a:rPr lang="en-US" dirty="0" smtClean="0"/>
              <a:t>Interconnection fabric:</a:t>
            </a:r>
          </a:p>
          <a:p>
            <a:pPr lvl="1"/>
            <a:r>
              <a:rPr lang="en-US" dirty="0" smtClean="0"/>
              <a:t>Early designs using main memory</a:t>
            </a:r>
          </a:p>
          <a:p>
            <a:pPr lvl="1"/>
            <a:r>
              <a:rPr lang="en-US" dirty="0" smtClean="0"/>
              <a:t>Shared bus architecture</a:t>
            </a:r>
          </a:p>
          <a:p>
            <a:pPr lvl="1"/>
            <a:r>
              <a:rPr lang="en-US" dirty="0" smtClean="0"/>
              <a:t>Crossbar architecture</a:t>
            </a:r>
          </a:p>
          <a:p>
            <a:r>
              <a:rPr lang="en-US" dirty="0" smtClean="0"/>
              <a:t>Input vs. output buffers</a:t>
            </a:r>
          </a:p>
          <a:p>
            <a:r>
              <a:rPr lang="en-US" dirty="0" smtClean="0"/>
              <a:t>Head of line (HOL) blocking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4-06 at 11.31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4" y="0"/>
            <a:ext cx="895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4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4-06 at 11.32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https://youtu.be/YoY4afTs-</a:t>
            </a:r>
            <a:r>
              <a:rPr lang="en-US" dirty="0" smtClean="0">
                <a:hlinkClick r:id="rId2"/>
              </a:rPr>
              <a:t>UM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https://youtu.be/</a:t>
            </a:r>
            <a:r>
              <a:rPr lang="en-US" dirty="0" smtClean="0">
                <a:hlinkClick r:id="rId3"/>
              </a:rPr>
              <a:t>Kw0PjFow59U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https://youtu.be/</a:t>
            </a:r>
            <a:r>
              <a:rPr lang="en-US" dirty="0" smtClean="0">
                <a:hlinkClick r:id="rId4"/>
              </a:rPr>
              <a:t>oXYBuUyq7ug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https://youtu.be/</a:t>
            </a:r>
            <a:r>
              <a:rPr lang="en-US" dirty="0" smtClean="0">
                <a:hlinkClick r:id="rId5"/>
              </a:rPr>
              <a:t>CEDASQu0sek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https://youtu.be/</a:t>
            </a:r>
            <a:r>
              <a:rPr lang="en-US" dirty="0" smtClean="0">
                <a:hlinkClick r:id="rId6"/>
              </a:rPr>
              <a:t>lIiRax5ihFA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83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Τι βρίσκεται μέσα σε έναν δρομολογητή</vt:lpstr>
      <vt:lpstr>Agenda</vt:lpstr>
      <vt:lpstr>PowerPoint Presentation</vt:lpstr>
      <vt:lpstr>PowerPoint Presentation</vt:lpstr>
      <vt:lpstr>Further reading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342: Networks Lecture 12: Transport Layer</dc:title>
  <cp:lastModifiedBy>Xenofontas Dimitropoulos</cp:lastModifiedBy>
  <cp:revision>71</cp:revision>
  <cp:lastPrinted>2016-03-08T17:05:54Z</cp:lastPrinted>
  <dcterms:created xsi:type="dcterms:W3CDTF">2013-02-23T20:16:16Z</dcterms:created>
  <dcterms:modified xsi:type="dcterms:W3CDTF">2016-04-07T07:25:57Z</dcterms:modified>
</cp:coreProperties>
</file>