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28" r:id="rId2"/>
    <p:sldId id="324" r:id="rId3"/>
    <p:sldId id="32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51" autoAdjust="0"/>
  </p:normalViewPr>
  <p:slideViewPr>
    <p:cSldViewPr snapToGrid="0" snapToObjects="1">
      <p:cViewPr varScale="1">
        <p:scale>
          <a:sx n="72" d="100"/>
          <a:sy n="72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26F00-194E-3144-9EFC-BFAC447B2312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472B-755A-CE4D-99C5-6F035BFC3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5dGC6Mzz2o" TargetMode="External"/><Relationship Id="rId4" Type="http://schemas.openxmlformats.org/officeDocument/2006/relationships/hyperlink" Target="https://youtu.be/vrttGjPoxeE" TargetMode="External"/><Relationship Id="rId5" Type="http://schemas.openxmlformats.org/officeDocument/2006/relationships/hyperlink" Target="https://youtu.be/5tAbyHAlS2M" TargetMode="External"/><Relationship Id="rId6" Type="http://schemas.openxmlformats.org/officeDocument/2006/relationships/hyperlink" Target="https://youtu.be/SykMvcmUHjM" TargetMode="External"/><Relationship Id="rId7" Type="http://schemas.openxmlformats.org/officeDocument/2006/relationships/hyperlink" Target="https://youtu.be/v4GGza1evE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-D52My-TsT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Κεφ</a:t>
            </a:r>
            <a:r>
              <a:rPr lang="el-GR" dirty="0" smtClean="0"/>
              <a:t>άλαιο 4 – Διάλεξη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Xenofontas Dimitropoulos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8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IP addressing</a:t>
            </a:r>
          </a:p>
          <a:p>
            <a:pPr lvl="1"/>
            <a:r>
              <a:rPr lang="en-US" dirty="0" smtClean="0"/>
              <a:t>Simple example (notation/binary)</a:t>
            </a:r>
          </a:p>
          <a:p>
            <a:pPr lvl="1"/>
            <a:r>
              <a:rPr lang="en-US" dirty="0" smtClean="0"/>
              <a:t>Address grouping </a:t>
            </a:r>
          </a:p>
          <a:p>
            <a:pPr lvl="1"/>
            <a:r>
              <a:rPr lang="en-US" dirty="0" smtClean="0"/>
              <a:t>Class A, B, C addresses</a:t>
            </a:r>
          </a:p>
          <a:p>
            <a:r>
              <a:rPr lang="en-US" dirty="0" smtClean="0"/>
              <a:t>Classless </a:t>
            </a:r>
            <a:r>
              <a:rPr lang="en-US" dirty="0" err="1" smtClean="0"/>
              <a:t>Interdomain</a:t>
            </a:r>
            <a:r>
              <a:rPr lang="en-US" dirty="0" smtClean="0"/>
              <a:t> Routing</a:t>
            </a:r>
          </a:p>
          <a:p>
            <a:r>
              <a:rPr lang="en-US" dirty="0" smtClean="0"/>
              <a:t>Address block aggregation </a:t>
            </a:r>
          </a:p>
          <a:p>
            <a:r>
              <a:rPr lang="en-US" dirty="0" smtClean="0"/>
              <a:t>NATs</a:t>
            </a:r>
          </a:p>
          <a:p>
            <a:r>
              <a:rPr lang="en-US" dirty="0" smtClean="0"/>
              <a:t>DHCP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https://youtu.be/-D52My-</a:t>
            </a:r>
            <a:r>
              <a:rPr lang="en-US" dirty="0" smtClean="0">
                <a:hlinkClick r:id="rId2"/>
              </a:rPr>
              <a:t>TsTk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https://youtu.be/</a:t>
            </a:r>
            <a:r>
              <a:rPr lang="en-US" dirty="0" smtClean="0">
                <a:hlinkClick r:id="rId3"/>
              </a:rPr>
              <a:t>B5dGC6Mzz2o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https://youtu.be/</a:t>
            </a:r>
            <a:r>
              <a:rPr lang="en-US" dirty="0" smtClean="0">
                <a:hlinkClick r:id="rId4"/>
              </a:rPr>
              <a:t>vrttGjPoxeE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https://youtu.be/</a:t>
            </a:r>
            <a:r>
              <a:rPr lang="en-US" dirty="0" smtClean="0">
                <a:hlinkClick r:id="rId5"/>
              </a:rPr>
              <a:t>5tAbyHAlS2M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https://youtu.be/</a:t>
            </a:r>
            <a:r>
              <a:rPr lang="en-US" dirty="0" smtClean="0">
                <a:hlinkClick r:id="rId6"/>
              </a:rPr>
              <a:t>SykMvcmUHjM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https://youtu.be/</a:t>
            </a:r>
            <a:r>
              <a:rPr lang="en-US" dirty="0" smtClean="0">
                <a:hlinkClick r:id="rId7"/>
              </a:rPr>
              <a:t>v4GGza1evE0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0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81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Κεφάλαιο 4 – Διάλεξη 3</vt:lpstr>
      <vt:lpstr>Agenda</vt:lpstr>
      <vt:lpstr>Further reading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342: Networks Lecture 12: Transport Layer</dc:title>
  <cp:lastModifiedBy>Xenofontas Dimitropoulos</cp:lastModifiedBy>
  <cp:revision>74</cp:revision>
  <cp:lastPrinted>2016-03-08T17:05:54Z</cp:lastPrinted>
  <dcterms:created xsi:type="dcterms:W3CDTF">2013-02-23T20:16:16Z</dcterms:created>
  <dcterms:modified xsi:type="dcterms:W3CDTF">2016-05-18T11:55:54Z</dcterms:modified>
</cp:coreProperties>
</file>