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73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8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6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6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4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3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3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8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2F703-B300-5446-A583-3FC9D29BB367}" type="datetimeFigureOut">
              <a:rPr lang="en-US" smtClean="0"/>
              <a:t>5/18/16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BDD70-E44A-6342-AAB0-488B86789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8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 smtClean="0"/>
              <a:t>Κεφάλαιο </a:t>
            </a:r>
            <a:r>
              <a:rPr lang="en-US" dirty="0" smtClean="0"/>
              <a:t>5</a:t>
            </a:r>
            <a:r>
              <a:rPr lang="el-GR" dirty="0" smtClean="0"/>
              <a:t> </a:t>
            </a:r>
            <a:r>
              <a:rPr lang="el-GR" dirty="0" smtClean="0"/>
              <a:t>– Διάλεξη </a:t>
            </a:r>
            <a:r>
              <a:rPr lang="en-US" dirty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l-GR" dirty="0" smtClean="0"/>
              <a:t>Ξενοφώντας </a:t>
            </a:r>
            <a:r>
              <a:rPr lang="el-GR" dirty="0" smtClean="0"/>
              <a:t>Δημητρόπουλος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15/5/2016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34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Retrospective: A Day in the Life of a Webpage Request (p</a:t>
            </a:r>
            <a:r>
              <a:rPr lang="en-US" dirty="0" smtClean="0"/>
              <a:t>aragraph 5.7)</a:t>
            </a:r>
          </a:p>
          <a:p>
            <a:pPr lvl="1"/>
            <a:r>
              <a:rPr lang="en-US" dirty="0" smtClean="0"/>
              <a:t>5.7.1 </a:t>
            </a:r>
            <a:r>
              <a:rPr lang="en-US" dirty="0"/>
              <a:t> Getting Started: DHCP, UDP, IP, and </a:t>
            </a:r>
            <a:r>
              <a:rPr lang="en-US" dirty="0" smtClean="0"/>
              <a:t>Ethernet</a:t>
            </a:r>
            <a:endParaRPr lang="en-US" dirty="0"/>
          </a:p>
          <a:p>
            <a:pPr lvl="1"/>
            <a:r>
              <a:rPr lang="en-US" dirty="0"/>
              <a:t>5.7.2  Still Getting Started: DNS and </a:t>
            </a:r>
            <a:r>
              <a:rPr lang="en-US" dirty="0" smtClean="0"/>
              <a:t>ARP</a:t>
            </a:r>
            <a:endParaRPr lang="en-US" dirty="0"/>
          </a:p>
          <a:p>
            <a:pPr lvl="1"/>
            <a:r>
              <a:rPr lang="en-US" dirty="0"/>
              <a:t>5.7.3  Still Getting Started: Intra-Domain Routing to the DNS </a:t>
            </a:r>
            <a:r>
              <a:rPr lang="en-US" dirty="0" smtClean="0"/>
              <a:t>Server</a:t>
            </a:r>
            <a:endParaRPr lang="en-US" dirty="0"/>
          </a:p>
          <a:p>
            <a:pPr lvl="1"/>
            <a:r>
              <a:rPr lang="en-US" dirty="0"/>
              <a:t>5.7.4  Web Client-Server Interaction: TCP and HTTP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Tips for the </a:t>
            </a:r>
            <a:r>
              <a:rPr lang="en-US" dirty="0"/>
              <a:t>F</a:t>
            </a:r>
            <a:r>
              <a:rPr lang="en-US" dirty="0" smtClean="0"/>
              <a:t>inal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81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24</Words>
  <Application>Microsoft Macintosh PowerPoint</Application>
  <PresentationFormat>On-screen Show (4:3)</PresentationFormat>
  <Paragraphs>10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Κεφάλαιο 5 – Διάλεξη 3</vt:lpstr>
      <vt:lpstr>Agenda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Κεφάλαιο 4 – Διάλεξη 5</dc:title>
  <dc:creator>Xenofontas Dimitropoulos</dc:creator>
  <cp:lastModifiedBy>Xenofontas Dimitropoulos</cp:lastModifiedBy>
  <cp:revision>7</cp:revision>
  <dcterms:created xsi:type="dcterms:W3CDTF">2016-04-18T08:41:09Z</dcterms:created>
  <dcterms:modified xsi:type="dcterms:W3CDTF">2016-05-18T11:41:54Z</dcterms:modified>
</cp:coreProperties>
</file>