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1F9C-1800-404B-9F0F-994CAF8F6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E955F5-2F2A-41B6-838E-AC4FCD3C7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1A32E-CFFD-4966-96E3-DE903AC4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E3EC8-7343-4867-9BBD-2CB0944B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2831E-F920-440B-9722-EEF3B66C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F06A-D13A-47CD-8C1D-C9842D8E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0C2AF-9D38-4CCB-918E-151487138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400A6-FA79-406C-B123-663538D4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A0710-BB9A-4A24-B58F-A65823EA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835FF-E699-4EFF-BE72-A8087196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56B697-7623-40ED-B022-5F2271B91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02350-F2DB-4DA0-BE1E-3564A2CB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0667D-D888-43FF-B981-A01CB74B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6D631-DD8F-4B38-8CC3-35CFF7A2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BFFC1-6286-40BC-96BC-E14F82B0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D63BD-DE4C-4A80-B2B8-C0E96800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880E3-1AF7-4A93-AF0A-6EAB3522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352BA-D22B-49B3-8A89-CED4CC10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86A0C-1B2F-4654-95F7-E683B11E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6FAB-B847-4577-AD00-1BF4A970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394F5-D1E1-4B2B-A324-C32CCF19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C2F13-90F5-4046-BB66-80820FCF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7EE63-CF0A-424D-A214-06835BF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179D0-3007-440C-887E-2F9D2686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F415F-F5E2-4486-8CB5-B63AE9D7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2A235-EC40-4D96-82FD-906AA1F2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92AFC-C8A5-4A9D-A8E0-8043C8F97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A3DEB-5844-4C89-9A68-5A330043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B8F36-6ED1-48D9-9B35-40777285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F8970-CD50-4D21-BCD6-A26188F0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245DC-9B54-4CB7-938A-7F0B63F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7D82-B44F-465F-B68A-7B155672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F80DE-2C3C-43CA-B802-D22BB04B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CCF8D-883A-4B61-A7BA-76CD7BCC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3BD19F-3261-4692-8437-29BFBEEB3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7332EF-6402-4D88-B6DD-5F42B510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70EED1-4453-4753-B47B-0D13D678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E6221A-CCCB-45C1-8C9E-A52A0252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B97B76-4314-4B0F-983A-BF046D2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4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03ED2-BF17-48FF-8523-DB739026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C0D991-6031-4BED-A321-474B5CBE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ACFF1-002D-4DEF-B000-24E9038E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78CF3-D2A7-41A6-BFE1-7A425CBD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D4E53-E569-4375-9DAC-8AF167BF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05AEA8-A02F-4426-A034-EF616BD3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F75A0-84B1-4137-AC27-E00000A4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4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F3639-E7DE-45D7-9099-0AA9042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19D94-F766-41E8-B8AC-1E5ED1CA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967EF-B0EE-440D-AD8D-B327A430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574FB-7F33-4473-8CE1-0E20667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EC35-9A4D-43FF-8FE8-00C343C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33D7A-C043-41F3-AF4D-93A3F050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E3FE0-2572-4888-88B2-8280C17C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3CBC10-31DD-4416-B880-5B551550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4EE2-DAFB-4450-95AC-1B545C88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E0FDB-8B5B-4C6C-B38B-4DDD43E7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9D35F-E43A-47A1-AA79-B9D2F1D8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253AC-C763-4869-80A0-4833451F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1C9744-6091-4A2E-B7F2-12638B6A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3FDF6-D5E8-44EA-BE4D-5C679A59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45949-9F73-4157-9259-25781D52D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CC1F-92E4-409D-8BF4-37DEFE9E033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5CABD-3910-48F7-92C7-B32ED447D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88B22-8A6A-464E-B9F5-22A39D689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FC87-0DEB-443F-A9DF-8DAAA680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3E5A1C-3BDF-46C8-B12C-60C8B7E5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55628"/>
            <a:ext cx="103632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How to apply pay divided of tuition fee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30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A4F6B6-DFAC-4DA3-80D3-271A212C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973666"/>
            <a:ext cx="10566399" cy="572346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1224837-92E8-4A93-9BE1-582A21DED6D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298725" cy="927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Log in and click the Red circle’s button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AFBE59-B9F5-4363-A2A7-5DDFA83E7EF3}"/>
              </a:ext>
            </a:extLst>
          </p:cNvPr>
          <p:cNvSpPr/>
          <p:nvPr/>
        </p:nvSpPr>
        <p:spPr>
          <a:xfrm>
            <a:off x="8052889" y="1505459"/>
            <a:ext cx="696880" cy="67257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32CCD0-63EE-4B09-816D-53C96FA5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95" y="1074381"/>
            <a:ext cx="7942282" cy="501860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032F5BD-D049-4B23-AB56-7D43C0162D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62108" cy="927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Click </a:t>
            </a:r>
            <a:r>
              <a:rPr lang="en-US" altLang="ko-KR" b="1" dirty="0"/>
              <a:t>registration button(1)</a:t>
            </a:r>
            <a:r>
              <a:rPr lang="en-US" altLang="ko-KR" dirty="0"/>
              <a:t> and </a:t>
            </a:r>
            <a:r>
              <a:rPr lang="en-US" altLang="ko-KR" b="1" dirty="0"/>
              <a:t>input your Mobile phone number(2)</a:t>
            </a:r>
            <a:r>
              <a:rPr lang="en-US" altLang="ko-KR" dirty="0"/>
              <a:t>, and </a:t>
            </a:r>
            <a:r>
              <a:rPr lang="en-US" altLang="ko-KR" b="1" dirty="0"/>
              <a:t>click the register button(3)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CAA8F7-CC62-4084-B25B-2BBE61948540}"/>
              </a:ext>
            </a:extLst>
          </p:cNvPr>
          <p:cNvSpPr/>
          <p:nvPr/>
        </p:nvSpPr>
        <p:spPr>
          <a:xfrm>
            <a:off x="1554257" y="3337930"/>
            <a:ext cx="1170836" cy="33777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C240C8-36EE-448B-AC55-91F75E2FF918}"/>
              </a:ext>
            </a:extLst>
          </p:cNvPr>
          <p:cNvSpPr/>
          <p:nvPr/>
        </p:nvSpPr>
        <p:spPr>
          <a:xfrm>
            <a:off x="6867133" y="3684760"/>
            <a:ext cx="692511" cy="33777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FD5FFC4-CB8B-441C-91BC-8F788084DE44}"/>
              </a:ext>
            </a:extLst>
          </p:cNvPr>
          <p:cNvSpPr/>
          <p:nvPr/>
        </p:nvSpPr>
        <p:spPr>
          <a:xfrm>
            <a:off x="1310981" y="3164967"/>
            <a:ext cx="307818" cy="307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27974B8-AAC2-4D60-B6C5-44DEED5E1AC9}"/>
              </a:ext>
            </a:extLst>
          </p:cNvPr>
          <p:cNvSpPr/>
          <p:nvPr/>
        </p:nvSpPr>
        <p:spPr>
          <a:xfrm>
            <a:off x="6596696" y="3588970"/>
            <a:ext cx="307818" cy="307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EDCD98-AD18-4C78-9B14-99908A73AC93}"/>
              </a:ext>
            </a:extLst>
          </p:cNvPr>
          <p:cNvSpPr/>
          <p:nvPr/>
        </p:nvSpPr>
        <p:spPr>
          <a:xfrm>
            <a:off x="5445478" y="4095258"/>
            <a:ext cx="810468" cy="31067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CB78F9-6626-4711-831C-DD8DDDED002E}"/>
              </a:ext>
            </a:extLst>
          </p:cNvPr>
          <p:cNvSpPr/>
          <p:nvPr/>
        </p:nvSpPr>
        <p:spPr>
          <a:xfrm>
            <a:off x="5169266" y="3984471"/>
            <a:ext cx="307818" cy="307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5675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How to apply pay divided of tuition fee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동철 전</dc:creator>
  <cp:lastModifiedBy>동철 전</cp:lastModifiedBy>
  <cp:revision>17</cp:revision>
  <dcterms:created xsi:type="dcterms:W3CDTF">2019-01-31T04:01:26Z</dcterms:created>
  <dcterms:modified xsi:type="dcterms:W3CDTF">2019-08-09T09:49:41Z</dcterms:modified>
</cp:coreProperties>
</file>