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F1F9C-1800-404B-9F0F-994CAF8F6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E955F5-2F2A-41B6-838E-AC4FCD3C7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31A32E-CFFD-4966-96E3-DE903AC4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CC1F-92E4-409D-8BF4-37DEFE9E033E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3E3EC8-7343-4867-9BBD-2CB0944B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2831E-F920-440B-9722-EEF3B66C9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FC87-0DEB-443F-A9DF-8DAAA680C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84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F0F06A-D13A-47CD-8C1D-C9842D8ED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20C2AF-9D38-4CCB-918E-151487138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B400A6-FA79-406C-B123-663538D46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CC1F-92E4-409D-8BF4-37DEFE9E033E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4A0710-BB9A-4A24-B58F-A65823EA7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3835FF-E699-4EFF-BE72-A8087196F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FC87-0DEB-443F-A9DF-8DAAA680C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13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56B697-7623-40ED-B022-5F2271B910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602350-F2DB-4DA0-BE1E-3564A2CB9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30667D-D888-43FF-B981-A01CB74BD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CC1F-92E4-409D-8BF4-37DEFE9E033E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86D631-DD8F-4B38-8CC3-35CFF7A2D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5BFFC1-6286-40BC-96BC-E14F82B0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FC87-0DEB-443F-A9DF-8DAAA680C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89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D63BD-DE4C-4A80-B2B8-C0E96800F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5880E3-1AF7-4A93-AF0A-6EAB35227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D352BA-D22B-49B3-8A89-CED4CC108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CC1F-92E4-409D-8BF4-37DEFE9E033E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686A0C-1B2F-4654-95F7-E683B11ED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5E6FAB-B847-4577-AD00-1BF4A9706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FC87-0DEB-443F-A9DF-8DAAA680C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88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C394F5-D1E1-4B2B-A324-C32CCF194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EC2F13-90F5-4046-BB66-80820FCFF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27EE63-CF0A-424D-A214-06835BF4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CC1F-92E4-409D-8BF4-37DEFE9E033E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D179D0-3007-440C-887E-2F9D26868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CF415F-F5E2-4486-8CB5-B63AE9D78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FC87-0DEB-443F-A9DF-8DAAA680C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105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B2A235-EC40-4D96-82FD-906AA1F28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392AFC-C8A5-4A9D-A8E0-8043C8F972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EA3DEB-5844-4C89-9A68-5A330043E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8B8F36-6ED1-48D9-9B35-407772850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CC1F-92E4-409D-8BF4-37DEFE9E033E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EF8970-CD50-4D21-BCD6-A26188F08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9245DC-9B54-4CB7-938A-7F0B63F28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FC87-0DEB-443F-A9DF-8DAAA680C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993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77D82-B44F-465F-B68A-7B155672B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4F80DE-2C3C-43CA-B802-D22BB04B7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5CCF8D-883A-4B61-A7BA-76CD7BCCE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3BD19F-3261-4692-8437-29BFBEEB35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7332EF-6402-4D88-B6DD-5F42B510BA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570EED1-4453-4753-B47B-0D13D678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CC1F-92E4-409D-8BF4-37DEFE9E033E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E6221A-CCCB-45C1-8C9E-A52A02524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B97B76-4314-4B0F-983A-BF046D26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FC87-0DEB-443F-A9DF-8DAAA680C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648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603ED2-BF17-48FF-8523-DB7390268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C0D991-6031-4BED-A321-474B5CBE3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CC1F-92E4-409D-8BF4-37DEFE9E033E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3ACFF1-002D-4DEF-B000-24E9038E8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378CF3-D2A7-41A6-BFE1-7A425CBD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FC87-0DEB-443F-A9DF-8DAAA680C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924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DD4E53-E569-4375-9DAC-8AF167BF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CC1F-92E4-409D-8BF4-37DEFE9E033E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05AEA8-A02F-4426-A034-EF616BD3D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3F75A0-84B1-4137-AC27-E00000A43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FC87-0DEB-443F-A9DF-8DAAA680C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445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F3639-E7DE-45D7-9099-0AA90425A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519D94-F766-41E8-B8AC-1E5ED1CA9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2967EF-B0EE-440D-AD8D-B327A4307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F574FB-7F33-4473-8CE1-0E206679F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CC1F-92E4-409D-8BF4-37DEFE9E033E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B2EC35-9A4D-43FF-8FE8-00C343C37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033D7A-C043-41F3-AF4D-93A3F0501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FC87-0DEB-443F-A9DF-8DAAA680C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654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0E3FE0-2572-4888-88B2-8280C17CE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3CBC10-31DD-4416-B880-5B55155062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3D4EE2-DAFB-4450-95AC-1B545C889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6E0FDB-8B5B-4C6C-B38B-4DDD43E7B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CC1F-92E4-409D-8BF4-37DEFE9E033E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89D35F-E43A-47A1-AA79-B9D2F1D86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6253AC-C763-4869-80A0-4833451F1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FC87-0DEB-443F-A9DF-8DAAA680C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35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1C9744-6091-4A2E-B7F2-12638B6AC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53FDF6-D5E8-44EA-BE4D-5C679A595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E45949-9F73-4157-9259-25781D52D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ACC1F-92E4-409D-8BF4-37DEFE9E033E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B5CABD-3910-48F7-92C7-B32ED447D5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488B22-8A6A-464E-B9F5-22A39D689C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6FC87-0DEB-443F-A9DF-8DAAA680C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546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A3E5A1C-3BDF-46C8-B12C-60C8B7E5E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355628"/>
            <a:ext cx="10363200" cy="2387600"/>
          </a:xfrm>
        </p:spPr>
        <p:txBody>
          <a:bodyPr>
            <a:normAutofit/>
          </a:bodyPr>
          <a:lstStyle/>
          <a:p>
            <a:r>
              <a:rPr lang="en-US" altLang="ko-KR" dirty="0"/>
              <a:t>How to print out tuition fees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2304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0A4F6B6-DFAC-4DA3-80D3-271A212C9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973666"/>
            <a:ext cx="10566399" cy="5723466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11224837-92E8-4A93-9BE1-582A21DED6D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927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1. Click button in red circle 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CAFBE59-B9F5-4363-A2A7-5DDFA83E7EF3}"/>
              </a:ext>
            </a:extLst>
          </p:cNvPr>
          <p:cNvSpPr/>
          <p:nvPr/>
        </p:nvSpPr>
        <p:spPr>
          <a:xfrm>
            <a:off x="4639733" y="4085697"/>
            <a:ext cx="696880" cy="67257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721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AC60B8F-81EF-4136-8155-82E48617B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63" y="927630"/>
            <a:ext cx="10568474" cy="572459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7032F5BD-D049-4B23-AB56-7D43C0162D3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927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 Click bills button in red circle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3CAA8F7-CC62-4084-B25B-2BBE61948540}"/>
              </a:ext>
            </a:extLst>
          </p:cNvPr>
          <p:cNvSpPr/>
          <p:nvPr/>
        </p:nvSpPr>
        <p:spPr>
          <a:xfrm>
            <a:off x="5003627" y="4393607"/>
            <a:ext cx="1602446" cy="67257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753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0DEC9B5-FA17-4E43-86E8-C333BC5DD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737" y="927630"/>
            <a:ext cx="8990525" cy="5930370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568895FB-AA12-400A-A570-2E3AFBB306EC}"/>
              </a:ext>
            </a:extLst>
          </p:cNvPr>
          <p:cNvSpPr/>
          <p:nvPr/>
        </p:nvSpPr>
        <p:spPr>
          <a:xfrm>
            <a:off x="5341691" y="4301413"/>
            <a:ext cx="377974" cy="279918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9A3ABA1-3ADA-4204-9E0C-7FB32742A752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1504645" cy="927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3. Fill out that 2 inputs and click confirm button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BC69C9-0A44-C740-994E-AA7AC4E3AA1C}"/>
              </a:ext>
            </a:extLst>
          </p:cNvPr>
          <p:cNvSpPr txBox="1"/>
          <p:nvPr/>
        </p:nvSpPr>
        <p:spPr>
          <a:xfrm>
            <a:off x="6828311" y="3610099"/>
            <a:ext cx="3161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Birth date 6 digit -&gt; 991021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3D6A7E-B893-C749-9C0A-1F410FFDF33E}"/>
              </a:ext>
            </a:extLst>
          </p:cNvPr>
          <p:cNvSpPr txBox="1"/>
          <p:nvPr/>
        </p:nvSpPr>
        <p:spPr>
          <a:xfrm>
            <a:off x="6828311" y="4009718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Student number</a:t>
            </a:r>
            <a:endParaRPr kumimoji="1"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E365450-247D-3E44-8ECA-192AC52EA994}"/>
              </a:ext>
            </a:extLst>
          </p:cNvPr>
          <p:cNvSpPr/>
          <p:nvPr/>
        </p:nvSpPr>
        <p:spPr>
          <a:xfrm>
            <a:off x="8689911" y="2866096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/>
              <a:t>1999.10.21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08E2307-E447-F04C-9DF2-B1987ADC7541}"/>
              </a:ext>
            </a:extLst>
          </p:cNvPr>
          <p:cNvCxnSpPr/>
          <p:nvPr/>
        </p:nvCxnSpPr>
        <p:spPr>
          <a:xfrm>
            <a:off x="9345881" y="3361237"/>
            <a:ext cx="0" cy="248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665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79A3ABA1-3ADA-4204-9E0C-7FB32742A752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1504645" cy="927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dirty="0"/>
              <a:t>※</a:t>
            </a:r>
            <a:r>
              <a:rPr lang="en-US" altLang="ko-KR" dirty="0"/>
              <a:t> If the input form doesn’t show up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AD6148E-376A-4E07-8749-EA0BE9A5EBB9}"/>
              </a:ext>
            </a:extLst>
          </p:cNvPr>
          <p:cNvGrpSpPr/>
          <p:nvPr/>
        </p:nvGrpSpPr>
        <p:grpSpPr>
          <a:xfrm>
            <a:off x="687356" y="1347507"/>
            <a:ext cx="8376460" cy="2991244"/>
            <a:chOff x="142580" y="927630"/>
            <a:chExt cx="8376460" cy="299124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A4A03BA-FAD8-4162-A387-49E768010CBE}"/>
                </a:ext>
              </a:extLst>
            </p:cNvPr>
            <p:cNvSpPr txBox="1"/>
            <p:nvPr/>
          </p:nvSpPr>
          <p:spPr>
            <a:xfrm>
              <a:off x="142580" y="1649310"/>
              <a:ext cx="560974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Solution 1.</a:t>
              </a:r>
            </a:p>
            <a:p>
              <a:r>
                <a:rPr kumimoji="1" lang="en-US" altLang="ko-KR" dirty="0"/>
                <a:t>- Press ‘Alt’ -&gt; ‘T’ -&gt; ‘B’</a:t>
              </a:r>
            </a:p>
            <a:p>
              <a:r>
                <a:rPr kumimoji="1" lang="en-US" altLang="ko-KR" dirty="0"/>
                <a:t>- Write down ‘gachon.ac.kr’ in the red circle’s input</a:t>
              </a:r>
            </a:p>
            <a:p>
              <a:r>
                <a:rPr kumimoji="1" lang="en-US" altLang="ko-KR" dirty="0"/>
                <a:t>- Click ‘add(A)’ and ‘exit(C)’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00517919-D595-4159-908C-90469F48CBB8}"/>
                </a:ext>
              </a:extLst>
            </p:cNvPr>
            <p:cNvGrpSpPr/>
            <p:nvPr/>
          </p:nvGrpSpPr>
          <p:grpSpPr>
            <a:xfrm>
              <a:off x="5981000" y="927630"/>
              <a:ext cx="2538040" cy="2991244"/>
              <a:chOff x="185629" y="2114477"/>
              <a:chExt cx="2538040" cy="2991244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0F904210-8589-4B46-8041-850F095EDB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8714" y="2114477"/>
                <a:ext cx="2504955" cy="2991244"/>
              </a:xfrm>
              <a:prstGeom prst="rect">
                <a:avLst/>
              </a:prstGeom>
            </p:spPr>
          </p:pic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568895FB-AA12-400A-A570-2E3AFBB306EC}"/>
                  </a:ext>
                </a:extLst>
              </p:cNvPr>
              <p:cNvSpPr/>
              <p:nvPr/>
            </p:nvSpPr>
            <p:spPr>
              <a:xfrm>
                <a:off x="185629" y="2583524"/>
                <a:ext cx="1935140" cy="565143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97048A3-D2B9-469E-B7A9-6C3737BA777F}"/>
              </a:ext>
            </a:extLst>
          </p:cNvPr>
          <p:cNvGrpSpPr/>
          <p:nvPr/>
        </p:nvGrpSpPr>
        <p:grpSpPr>
          <a:xfrm>
            <a:off x="687356" y="4807798"/>
            <a:ext cx="11255828" cy="1219200"/>
            <a:chOff x="687356" y="3918874"/>
            <a:chExt cx="11255828" cy="1219200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0839956-B7DD-4709-BDA3-A531CAD02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16663" y="3918874"/>
              <a:ext cx="5826521" cy="12192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BC23096-58FD-4553-A590-AF32CDC9418D}"/>
                </a:ext>
              </a:extLst>
            </p:cNvPr>
            <p:cNvSpPr txBox="1"/>
            <p:nvPr/>
          </p:nvSpPr>
          <p:spPr>
            <a:xfrm>
              <a:off x="687356" y="3918874"/>
              <a:ext cx="542930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Solution 2.</a:t>
              </a:r>
            </a:p>
            <a:p>
              <a:r>
                <a:rPr kumimoji="1" lang="en-US" altLang="ko-KR" dirty="0"/>
                <a:t>- Click one of red link texts(left:32bit / right:64bit)</a:t>
              </a:r>
            </a:p>
            <a:p>
              <a:r>
                <a:rPr kumimoji="1" lang="en-US" altLang="ko-KR" dirty="0"/>
                <a:t>- Run the ‘CX60 ~.exe’</a:t>
              </a:r>
            </a:p>
            <a:p>
              <a:r>
                <a:rPr kumimoji="1" lang="en-US" altLang="ko-KR" dirty="0"/>
                <a:t>- Restart the progress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414AEC-8F77-4158-A261-EBE7A74A7A13}"/>
              </a:ext>
            </a:extLst>
          </p:cNvPr>
          <p:cNvSpPr txBox="1"/>
          <p:nvPr/>
        </p:nvSpPr>
        <p:spPr>
          <a:xfrm>
            <a:off x="3529641" y="927630"/>
            <a:ext cx="5174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Warning! You must start at ‘Internet Explorer’ </a:t>
            </a:r>
          </a:p>
        </p:txBody>
      </p:sp>
    </p:spTree>
    <p:extLst>
      <p:ext uri="{BB962C8B-B14F-4D97-AF65-F5344CB8AC3E}">
        <p14:creationId xmlns:p14="http://schemas.microsoft.com/office/powerpoint/2010/main" val="3110798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9B8F92F0-4FAA-4F35-825E-CCEB5C49B749}"/>
              </a:ext>
            </a:extLst>
          </p:cNvPr>
          <p:cNvSpPr/>
          <p:nvPr/>
        </p:nvSpPr>
        <p:spPr>
          <a:xfrm>
            <a:off x="2717628" y="1202539"/>
            <a:ext cx="314563" cy="303589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990436A-9E76-4ED5-91CC-281AEDEAEC52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2192001" cy="927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4. Check your fees and click the ‘Printer’ button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38F721-3158-4DFE-887F-E6F0339434D8}"/>
              </a:ext>
            </a:extLst>
          </p:cNvPr>
          <p:cNvGrpSpPr/>
          <p:nvPr/>
        </p:nvGrpSpPr>
        <p:grpSpPr>
          <a:xfrm>
            <a:off x="2584581" y="803405"/>
            <a:ext cx="7205590" cy="5404448"/>
            <a:chOff x="2864499" y="803405"/>
            <a:chExt cx="7205590" cy="585454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78553A4-B1BA-4E01-A52C-BE1A984B68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64499" y="803405"/>
              <a:ext cx="7205590" cy="5854542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897AE6D-E345-45EE-8DC4-FA50E74747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2831" y="1731035"/>
              <a:ext cx="4525308" cy="4713974"/>
            </a:xfrm>
            <a:prstGeom prst="rect">
              <a:avLst/>
            </a:prstGeom>
          </p:spPr>
        </p:pic>
      </p:grpSp>
      <p:sp>
        <p:nvSpPr>
          <p:cNvPr id="9" name="타원 8">
            <a:extLst>
              <a:ext uri="{FF2B5EF4-FFF2-40B4-BE49-F238E27FC236}">
                <a16:creationId xmlns:a16="http://schemas.microsoft.com/office/drawing/2014/main" id="{2F844DE4-2551-4630-A970-4BA27087C362}"/>
              </a:ext>
            </a:extLst>
          </p:cNvPr>
          <p:cNvSpPr/>
          <p:nvPr/>
        </p:nvSpPr>
        <p:spPr>
          <a:xfrm>
            <a:off x="4052911" y="2854611"/>
            <a:ext cx="1012391" cy="21127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A703FFB-D579-4152-A142-7A3F3F5C4FCC}"/>
              </a:ext>
            </a:extLst>
          </p:cNvPr>
          <p:cNvSpPr/>
          <p:nvPr/>
        </p:nvSpPr>
        <p:spPr>
          <a:xfrm>
            <a:off x="5113176" y="2854610"/>
            <a:ext cx="1012391" cy="21127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83EC93C-9A44-4E6F-8897-1CE7BE2F78AB}"/>
              </a:ext>
            </a:extLst>
          </p:cNvPr>
          <p:cNvCxnSpPr>
            <a:cxnSpLocks/>
            <a:stCxn id="9" idx="2"/>
            <a:endCxn id="15" idx="3"/>
          </p:cNvCxnSpPr>
          <p:nvPr/>
        </p:nvCxnSpPr>
        <p:spPr>
          <a:xfrm flipH="1">
            <a:off x="3134832" y="2960249"/>
            <a:ext cx="918079" cy="55586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75FB916-3972-47C1-A1E4-511B848E6C55}"/>
              </a:ext>
            </a:extLst>
          </p:cNvPr>
          <p:cNvSpPr txBox="1"/>
          <p:nvPr/>
        </p:nvSpPr>
        <p:spPr>
          <a:xfrm>
            <a:off x="44977" y="3331443"/>
            <a:ext cx="3089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This part is total tuition fee</a:t>
            </a:r>
            <a:endParaRPr kumimoji="1"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654B085-F90B-4D72-B510-359EB4AAD4A7}"/>
              </a:ext>
            </a:extLst>
          </p:cNvPr>
          <p:cNvCxnSpPr>
            <a:cxnSpLocks/>
            <a:stCxn id="10" idx="3"/>
            <a:endCxn id="26" idx="3"/>
          </p:cNvCxnSpPr>
          <p:nvPr/>
        </p:nvCxnSpPr>
        <p:spPr>
          <a:xfrm flipH="1">
            <a:off x="3196071" y="3034944"/>
            <a:ext cx="2065366" cy="13803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71F796E-F9C9-4DA0-91E1-458CA89693A9}"/>
              </a:ext>
            </a:extLst>
          </p:cNvPr>
          <p:cNvSpPr txBox="1"/>
          <p:nvPr/>
        </p:nvSpPr>
        <p:spPr>
          <a:xfrm>
            <a:off x="14088" y="4230664"/>
            <a:ext cx="3181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This part is total scholarship</a:t>
            </a:r>
            <a:endParaRPr kumimoji="1" lang="ko-KR" altLang="en-US" dirty="0"/>
          </a:p>
        </p:txBody>
      </p:sp>
      <p:sp>
        <p:nvSpPr>
          <p:cNvPr id="28" name="오른쪽 중괄호 27">
            <a:extLst>
              <a:ext uri="{FF2B5EF4-FFF2-40B4-BE49-F238E27FC236}">
                <a16:creationId xmlns:a16="http://schemas.microsoft.com/office/drawing/2014/main" id="{CC323711-F4DF-4BCE-A21C-E8553FEC1271}"/>
              </a:ext>
            </a:extLst>
          </p:cNvPr>
          <p:cNvSpPr/>
          <p:nvPr/>
        </p:nvSpPr>
        <p:spPr>
          <a:xfrm>
            <a:off x="8436095" y="4094719"/>
            <a:ext cx="334681" cy="1959876"/>
          </a:xfrm>
          <a:prstGeom prst="rightBrace">
            <a:avLst>
              <a:gd name="adj1" fmla="val 8333"/>
              <a:gd name="adj2" fmla="val 50386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중괄호 28">
            <a:extLst>
              <a:ext uri="{FF2B5EF4-FFF2-40B4-BE49-F238E27FC236}">
                <a16:creationId xmlns:a16="http://schemas.microsoft.com/office/drawing/2014/main" id="{0EBBEF80-990E-4197-9735-D00E83768EB3}"/>
              </a:ext>
            </a:extLst>
          </p:cNvPr>
          <p:cNvSpPr/>
          <p:nvPr/>
        </p:nvSpPr>
        <p:spPr>
          <a:xfrm>
            <a:off x="8436095" y="1731034"/>
            <a:ext cx="334681" cy="2058771"/>
          </a:xfrm>
          <a:prstGeom prst="rightBrace">
            <a:avLst>
              <a:gd name="adj1" fmla="val 8333"/>
              <a:gd name="adj2" fmla="val 76015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D90547-3ECD-4787-AC67-2B6CC9BDBCE3}"/>
              </a:ext>
            </a:extLst>
          </p:cNvPr>
          <p:cNvSpPr txBox="1"/>
          <p:nvPr/>
        </p:nvSpPr>
        <p:spPr>
          <a:xfrm>
            <a:off x="8829417" y="3102627"/>
            <a:ext cx="3355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This is for</a:t>
            </a:r>
            <a:r>
              <a:rPr kumimoji="1" lang="ko-KR" altLang="en-US" dirty="0"/>
              <a:t> </a:t>
            </a:r>
            <a:r>
              <a:rPr kumimoji="1" lang="en-US" altLang="ko-KR" dirty="0"/>
              <a:t>you to keep receipt</a:t>
            </a:r>
            <a:endParaRPr kumimoji="1"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4FF1E9-E7AA-49C5-9D87-8743C0CB096C}"/>
              </a:ext>
            </a:extLst>
          </p:cNvPr>
          <p:cNvSpPr txBox="1"/>
          <p:nvPr/>
        </p:nvSpPr>
        <p:spPr>
          <a:xfrm>
            <a:off x="8828586" y="4751491"/>
            <a:ext cx="2651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This is for</a:t>
            </a:r>
            <a:r>
              <a:rPr kumimoji="1" lang="ko-KR" altLang="en-US" dirty="0"/>
              <a:t> </a:t>
            </a:r>
            <a:r>
              <a:rPr kumimoji="1" lang="en-US" altLang="ko-KR" dirty="0"/>
              <a:t>bank to keep receipt</a:t>
            </a:r>
            <a:endParaRPr kumimoji="1"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1494CE15-C3F9-4929-BCF7-1216CBDFCB95}"/>
              </a:ext>
            </a:extLst>
          </p:cNvPr>
          <p:cNvSpPr/>
          <p:nvPr/>
        </p:nvSpPr>
        <p:spPr>
          <a:xfrm>
            <a:off x="7632842" y="1867623"/>
            <a:ext cx="744612" cy="27991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AF6194C-6E83-4183-B5C2-E79A21FDF37F}"/>
              </a:ext>
            </a:extLst>
          </p:cNvPr>
          <p:cNvCxnSpPr>
            <a:cxnSpLocks/>
            <a:stCxn id="32" idx="6"/>
            <a:endCxn id="36" idx="1"/>
          </p:cNvCxnSpPr>
          <p:nvPr/>
        </p:nvCxnSpPr>
        <p:spPr>
          <a:xfrm flipV="1">
            <a:off x="8377454" y="1937340"/>
            <a:ext cx="738848" cy="7024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E9804EC-6CF4-4DC7-BF27-219DDB6A9AD6}"/>
              </a:ext>
            </a:extLst>
          </p:cNvPr>
          <p:cNvSpPr txBox="1"/>
          <p:nvPr/>
        </p:nvSpPr>
        <p:spPr>
          <a:xfrm>
            <a:off x="9116302" y="1198676"/>
            <a:ext cx="30689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This is about student fee like student council, alumni association. If you don’t want to pay this, you can skip .</a:t>
            </a:r>
            <a:endParaRPr kumimoji="1"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E52CCE26-A10C-4D04-A3A3-CE05386A5928}"/>
              </a:ext>
            </a:extLst>
          </p:cNvPr>
          <p:cNvSpPr/>
          <p:nvPr/>
        </p:nvSpPr>
        <p:spPr>
          <a:xfrm>
            <a:off x="3914697" y="1867623"/>
            <a:ext cx="2279591" cy="27991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05B33A4-31E9-4B4B-A137-CA6A75EE8B82}"/>
              </a:ext>
            </a:extLst>
          </p:cNvPr>
          <p:cNvCxnSpPr>
            <a:cxnSpLocks/>
            <a:stCxn id="56" idx="2"/>
            <a:endCxn id="60" idx="3"/>
          </p:cNvCxnSpPr>
          <p:nvPr/>
        </p:nvCxnSpPr>
        <p:spPr>
          <a:xfrm flipH="1">
            <a:off x="3103943" y="2007582"/>
            <a:ext cx="810754" cy="4715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AE7B3D0-3EBD-4CD6-9BE2-DF18D7EC4052}"/>
              </a:ext>
            </a:extLst>
          </p:cNvPr>
          <p:cNvSpPr txBox="1"/>
          <p:nvPr/>
        </p:nvSpPr>
        <p:spPr>
          <a:xfrm>
            <a:off x="14088" y="2017417"/>
            <a:ext cx="3089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This part is final tuition fee.</a:t>
            </a:r>
          </a:p>
          <a:p>
            <a:r>
              <a:rPr kumimoji="1" lang="en-US" altLang="ko-KR" dirty="0">
                <a:solidFill>
                  <a:srgbClr val="FF0000"/>
                </a:solidFill>
              </a:rPr>
              <a:t>※ You must pay the fee in this circle!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874DA8B7-9997-44F1-A80F-77AE07E6450C}"/>
              </a:ext>
            </a:extLst>
          </p:cNvPr>
          <p:cNvSpPr/>
          <p:nvPr/>
        </p:nvSpPr>
        <p:spPr>
          <a:xfrm>
            <a:off x="2741170" y="1171360"/>
            <a:ext cx="267477" cy="27991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7E09D21E-A68B-44B3-A089-6353A19D1616}"/>
              </a:ext>
            </a:extLst>
          </p:cNvPr>
          <p:cNvCxnSpPr>
            <a:cxnSpLocks/>
            <a:stCxn id="64" idx="3"/>
            <a:endCxn id="70" idx="3"/>
          </p:cNvCxnSpPr>
          <p:nvPr/>
        </p:nvCxnSpPr>
        <p:spPr>
          <a:xfrm flipH="1">
            <a:off x="2529575" y="1410285"/>
            <a:ext cx="250766" cy="17090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8388374-A5FE-462B-BE10-4738885E5443}"/>
              </a:ext>
            </a:extLst>
          </p:cNvPr>
          <p:cNvSpPr txBox="1"/>
          <p:nvPr/>
        </p:nvSpPr>
        <p:spPr>
          <a:xfrm>
            <a:off x="44977" y="1396526"/>
            <a:ext cx="248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This is ‘Printer’ button</a:t>
            </a:r>
            <a:endParaRPr kumimoji="1"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37FC5A-ECF0-4624-8874-5AD2FFBAABCC}"/>
              </a:ext>
            </a:extLst>
          </p:cNvPr>
          <p:cNvSpPr txBox="1"/>
          <p:nvPr/>
        </p:nvSpPr>
        <p:spPr>
          <a:xfrm>
            <a:off x="-1" y="6331902"/>
            <a:ext cx="12185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</a:rPr>
              <a:t>※ This is just sample. So, although you get the different tuition fee notice, it doesn’t matter about your tuition fee.</a:t>
            </a:r>
          </a:p>
        </p:txBody>
      </p:sp>
    </p:spTree>
    <p:extLst>
      <p:ext uri="{BB962C8B-B14F-4D97-AF65-F5344CB8AC3E}">
        <p14:creationId xmlns:p14="http://schemas.microsoft.com/office/powerpoint/2010/main" val="3165977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243</Words>
  <Application>Microsoft Office PowerPoint</Application>
  <PresentationFormat>와이드스크린</PresentationFormat>
  <Paragraphs>27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How to print out tuition fees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동철 전</dc:creator>
  <cp:lastModifiedBy>동철 전</cp:lastModifiedBy>
  <cp:revision>14</cp:revision>
  <dcterms:created xsi:type="dcterms:W3CDTF">2019-01-31T04:01:26Z</dcterms:created>
  <dcterms:modified xsi:type="dcterms:W3CDTF">2019-02-13T05:42:28Z</dcterms:modified>
</cp:coreProperties>
</file>