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Century Gothic</vt:lpstr>
      <vt:lpstr>Wingdings 3</vt:lpstr>
      <vt:lpstr>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Wehbe</dc:creator>
  <cp:lastModifiedBy>Daniel Wehbe</cp:lastModifiedBy>
  <cp:revision>1</cp:revision>
  <dcterms:created xsi:type="dcterms:W3CDTF">2021-09-18T17:30:38Z</dcterms:created>
  <dcterms:modified xsi:type="dcterms:W3CDTF">2021-09-18T17:31:01Z</dcterms:modified>
</cp:coreProperties>
</file>