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5"/>
  </p:notesMasterIdLst>
  <p:sldIdLst>
    <p:sldId id="256" r:id="rId10"/>
    <p:sldId id="257" r:id="rId11"/>
    <p:sldId id="258" r:id="rId12"/>
    <p:sldId id="259" r:id="rId13"/>
    <p:sldId id="260"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94D2E-832E-4454-88B1-C6C215C9E55C}" type="datetimeFigureOut">
              <a:rPr lang="en-US" smtClean="0"/>
              <a:t>9/18/2021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0A0A09-6FA2-432A-878F-290AC51C7288}" type="slidenum">
              <a:rPr lang="en-US" smtClean="0"/>
              <a:t>‹#›</a:t>
            </a:fld>
            <a:endParaRPr lang="en-US" dirty="0"/>
          </a:p>
        </p:txBody>
      </p:sp>
    </p:spTree>
    <p:extLst>
      <p:ext uri="{BB962C8B-B14F-4D97-AF65-F5344CB8AC3E}">
        <p14:creationId xmlns:p14="http://schemas.microsoft.com/office/powerpoint/2010/main" val="3004936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r>
              <a:rPr lang="en-US" dirty="0"/>
              <a:t>6/6/2019</a:t>
            </a: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6/6/2019</a:t>
            </a:r>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6/6/2019</a:t>
            </a:r>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6/6/2019</a:t>
            </a:r>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6/6/2019</a:t>
            </a:r>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dirty="0"/>
              <a:t>6/6/2019</a:t>
            </a: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dirty="0"/>
              <a:t>6/6/2019</a:t>
            </a:r>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r>
              <a:rPr lang="en-US" dirty="0"/>
              <a:t>6/6/2019</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r>
              <a:rPr lang="en-US" dirty="0"/>
              <a:t>6/6/2019</a:t>
            </a:r>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6/6/2019</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6/6/2019</a:t>
            </a:r>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dirty="0"/>
              <a:t>6/6/2019</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dirty="0"/>
              <a:t>6/6/2019</a:t>
            </a: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6/6/2019</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6/6/2019</a:t>
            </a:r>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6/6/2019</a:t>
            </a:r>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6/6/2019</a:t>
            </a:r>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r>
              <a:rPr lang="en-US" dirty="0"/>
              <a:t>6/6/2019</a:t>
            </a: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Report</a:t>
            </a:r>
          </a:p>
        </p:txBody>
      </p:sp>
      <p:sp>
        <p:nvSpPr>
          <p:cNvPr id="3" name="Subtitle 2"/>
          <p:cNvSpPr>
            <a:spLocks noGrp="1"/>
          </p:cNvSpPr>
          <p:nvPr>
            <p:ph type="subTitle" idx="1"/>
          </p:nvPr>
        </p:nvSpPr>
        <p:spPr/>
        <p:txBody>
          <a:bodyPr/>
          <a:lstStyle/>
          <a:p>
            <a:r>
              <a:t>Made by EZ PowerPoint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0</a:t>
            </a:r>
          </a:p>
        </p:txBody>
      </p:sp>
      <p:sp>
        <p:nvSpPr>
          <p:cNvPr id="3" name="Content Placeholder 2"/>
          <p:cNvSpPr>
            <a:spLocks noGrp="1"/>
          </p:cNvSpPr>
          <p:nvPr>
            <p:ph idx="1"/>
          </p:nvPr>
        </p:nvSpPr>
        <p:spPr/>
        <p:txBody>
          <a:bodyPr/>
          <a:lstStyle/>
          <a:p>
            <a:r>
              <a:t>In the article ''Why There Are So Few Women in Science'' written by K.C Cole, the author discusses the reasons why the number of women found in the field of science is very small compared to that of men.</a:t>
            </a:r>
          </a:p>
          <a:p>
            <a:r>
              <a:t>Although the article excels in terms of clarity, style, and credibility, it lacks in evidence.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a:t>
            </a:r>
          </a:p>
        </p:txBody>
      </p:sp>
      <p:sp>
        <p:nvSpPr>
          <p:cNvPr id="3" name="Content Placeholder 2"/>
          <p:cNvSpPr>
            <a:spLocks noGrp="1"/>
          </p:cNvSpPr>
          <p:nvPr>
            <p:ph idx="1"/>
          </p:nvPr>
        </p:nvSpPr>
        <p:spPr/>
        <p:txBody>
          <a:bodyPr/>
          <a:lstStyle/>
          <a:p>
            <a:r>
              <a:t>Also, the author's use of examples and personal experience helps show the reader that the problem is one we face today.</a:t>
            </a:r>
          </a:p>
          <a:p>
            <a:r>
              <a:t>The author uses a simple vocabulary that is relatively easy for the average reader to understand.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a:t>
            </a:r>
          </a:p>
        </p:txBody>
      </p:sp>
      <p:sp>
        <p:nvSpPr>
          <p:cNvPr id="3" name="Content Placeholder 2"/>
          <p:cNvSpPr>
            <a:spLocks noGrp="1"/>
          </p:cNvSpPr>
          <p:nvPr>
            <p:ph idx="1"/>
          </p:nvPr>
        </p:nvSpPr>
        <p:spPr/>
        <p:txBody>
          <a:bodyPr/>
          <a:lstStyle/>
          <a:p>
            <a:r>
              <a:t>She quotes Dr. Kistiakowsky, an expert in the matter and gives studies such as in paragraph 9 where she gives a study made by the National Academy of Sciences.</a:t>
            </a:r>
          </a:p>
          <a:p>
            <a:r>
              <a:t>In addition, Cole being a woman in the field of science herself makes her claim and personal examples more credible.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a:t>
            </a:r>
          </a:p>
        </p:txBody>
      </p:sp>
      <p:sp>
        <p:nvSpPr>
          <p:cNvPr id="3" name="Content Placeholder 2"/>
          <p:cNvSpPr>
            <a:spLocks noGrp="1"/>
          </p:cNvSpPr>
          <p:nvPr>
            <p:ph idx="1"/>
          </p:nvPr>
        </p:nvSpPr>
        <p:spPr/>
        <p:txBody>
          <a:bodyPr/>
          <a:lstStyle/>
          <a:p>
            <a:r>
              <a:t>For example, giving statistics to the actual number of women and men working in science could have helped the author support her claim.</a:t>
            </a:r>
          </a:p>
          <a:p>
            <a:r>
              <a:t>In most of the article, the author tells us personal experience and stories that she has faced to prove her point and support her claim.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a:t>
            </a:r>
          </a:p>
        </p:txBody>
      </p:sp>
      <p:sp>
        <p:nvSpPr>
          <p:cNvPr id="3" name="Content Placeholder 2"/>
          <p:cNvSpPr>
            <a:spLocks noGrp="1"/>
          </p:cNvSpPr>
          <p:nvPr>
            <p:ph idx="1"/>
          </p:nvPr>
        </p:nvSpPr>
        <p:spPr/>
        <p:txBody>
          <a:bodyPr/>
          <a:lstStyle/>
          <a:p>
            <a:r>
              <a:t>I do agree that women are rare in the field of science and the main reason for that is the way we raise our children.</a:t>
            </a:r>
          </a:p>
          <a:p>
            <a:r>
              <a:t>I believe that women should be encouraged to become scientists and the mentality that sciences are for men should be eradicated from our society.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C0CEB4-BFAC-4014-9B69-2CFFE0B783D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F666C14-7219-46F1-8169-9E45DA110AD7}">
  <ds:schemaRefs>
    <ds:schemaRef ds:uri="http://schemas.microsoft.com/sharepoint/v3/contenttype/forms"/>
  </ds:schemaRefs>
</ds:datastoreItem>
</file>

<file path=customXml/itemProps3.xml><?xml version="1.0" encoding="utf-8"?>
<ds:datastoreItem xmlns:ds="http://schemas.openxmlformats.org/officeDocument/2006/customXml" ds:itemID="{F44B8C88-7AFD-4F93-AF50-E36A0AADA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 design</Template>
  <TotalTime>4</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Arial</vt:lpstr>
      <vt:lpstr>Calibri</vt:lpstr>
      <vt:lpstr>Century Gothic</vt:lpstr>
      <vt:lpstr>Wingdings 3</vt:lpstr>
      <vt:lpstr>Ion Boardroom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Wehbe</dc:creator>
  <cp:lastModifiedBy>Daniel Wehbe</cp:lastModifiedBy>
  <cp:revision>1</cp:revision>
  <dcterms:created xsi:type="dcterms:W3CDTF">2021-09-18T17:35:37Z</dcterms:created>
  <dcterms:modified xsi:type="dcterms:W3CDTF">2021-09-18T17:40:22Z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