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Myself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Made by EZ PowerPoint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Understand how identities and cultures form, are expressed, change and are connected.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opportunity for us to get to know one another and identify what we care about and explore concepts of identity and community.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Draw a symbol of ourselves (I represent myself as a sun, or tree, or cloud, or flower…) You need to state WHY.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will draw a picture representing ourselves with a heart in the centre.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Around the heart, we post words representing the things that are important to us.</a:t>
            </a:r>
          </a:p>
          <a:p>
            <a:r>
              <a:t>The closer to the heart, the more important it 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Then we speak about a source of pain in our life (if we have any).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Please check some of your classmates work so we get to know each other better.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Wehbe</dc:creator>
  <cp:lastModifiedBy>Daniel Wehbe</cp:lastModifiedBy>
  <cp:revision>1</cp:revision>
  <dcterms:created xsi:type="dcterms:W3CDTF">2021-09-18T17:40:52Z</dcterms:created>
  <dcterms:modified xsi:type="dcterms:W3CDTF">2021-09-18T17:41:22Z</dcterms:modified>
</cp:coreProperties>
</file>