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"/>
  </p:notesMasterIdLst>
  <p:sldIdLst>
    <p:sldId id="256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94D2E-832E-4454-88B1-C6C215C9E55C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A0A09-6FA2-432A-878F-290AC51C72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Essay_Format_Template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Made by EZ PowerPoint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 not add any additional spacing between paragraphs by clicking enter twice.</a:t>
            </a:r>
          </a:p>
          <a:p>
            <a:r>
              <a:t>A good introduction is creative and engaging, and it contains a clear and original thesis statement.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	When you write sentences that contain information from research, those sentences must end with citations.</a:t>
            </a:r>
          </a:p>
          <a:p>
            <a:r>
              <a:t>Notice that the period for the sentence comes after the citation.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C0CEB4-BFAC-4014-9B69-2CFFE0B783D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F666C14-7219-46F1-8169-9E45DA110A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4B8C88-7AFD-4F93-AF50-E36A0AADA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 design</Template>
  <TotalTime>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Century Gothic</vt:lpstr>
      <vt:lpstr>Wingdings 3</vt:lpstr>
      <vt:lpstr>Ion Boardroom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Wehbe</dc:creator>
  <cp:lastModifiedBy>Daniel Wehbe</cp:lastModifiedBy>
  <cp:revision>1</cp:revision>
  <dcterms:created xsi:type="dcterms:W3CDTF">2021-09-18T17:35:37Z</dcterms:created>
  <dcterms:modified xsi:type="dcterms:W3CDTF">2021-09-18T17:40:22Z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