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17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5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60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5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0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0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8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2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3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2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459-8AB5-5643-B96E-15F04BE4FC44}" type="datetimeFigureOut">
              <a:rPr lang="es-ES" smtClean="0"/>
              <a:t>27/10/14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6BF1-1179-1B40-A569-F924B201645A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5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70800" y="1428600"/>
            <a:ext cx="3492362" cy="1082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CEREBRO Y MEDULA ESPINAL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5112" y="2395429"/>
            <a:ext cx="6482429" cy="30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8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Hogar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González Vázquez</dc:creator>
  <cp:lastModifiedBy>Francisco González Vázquez</cp:lastModifiedBy>
  <cp:revision>1</cp:revision>
  <dcterms:created xsi:type="dcterms:W3CDTF">2014-10-27T20:23:43Z</dcterms:created>
  <dcterms:modified xsi:type="dcterms:W3CDTF">2014-10-27T20:25:19Z</dcterms:modified>
</cp:coreProperties>
</file>