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4A75-4779-6445-8912-942700E764D4}" type="datetimeFigureOut">
              <a:rPr lang="es-ES" smtClean="0"/>
              <a:t>28/10/14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9FBE-4F9C-9C47-9D1B-0D9E00876348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814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4A75-4779-6445-8912-942700E764D4}" type="datetimeFigureOut">
              <a:rPr lang="es-ES" smtClean="0"/>
              <a:t>28/10/14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9FBE-4F9C-9C47-9D1B-0D9E00876348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77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4A75-4779-6445-8912-942700E764D4}" type="datetimeFigureOut">
              <a:rPr lang="es-ES" smtClean="0"/>
              <a:t>28/10/14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9FBE-4F9C-9C47-9D1B-0D9E00876348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202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4A75-4779-6445-8912-942700E764D4}" type="datetimeFigureOut">
              <a:rPr lang="es-ES" smtClean="0"/>
              <a:t>28/10/14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9FBE-4F9C-9C47-9D1B-0D9E00876348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524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4A75-4779-6445-8912-942700E764D4}" type="datetimeFigureOut">
              <a:rPr lang="es-ES" smtClean="0"/>
              <a:t>28/10/14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9FBE-4F9C-9C47-9D1B-0D9E00876348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86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4A75-4779-6445-8912-942700E764D4}" type="datetimeFigureOut">
              <a:rPr lang="es-ES" smtClean="0"/>
              <a:t>28/10/14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9FBE-4F9C-9C47-9D1B-0D9E00876348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91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4A75-4779-6445-8912-942700E764D4}" type="datetimeFigureOut">
              <a:rPr lang="es-ES" smtClean="0"/>
              <a:t>28/10/14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9FBE-4F9C-9C47-9D1B-0D9E00876348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6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4A75-4779-6445-8912-942700E764D4}" type="datetimeFigureOut">
              <a:rPr lang="es-ES" smtClean="0"/>
              <a:t>28/10/14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9FBE-4F9C-9C47-9D1B-0D9E00876348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146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4A75-4779-6445-8912-942700E764D4}" type="datetimeFigureOut">
              <a:rPr lang="es-ES" smtClean="0"/>
              <a:t>28/10/14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9FBE-4F9C-9C47-9D1B-0D9E00876348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78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4A75-4779-6445-8912-942700E764D4}" type="datetimeFigureOut">
              <a:rPr lang="es-ES" smtClean="0"/>
              <a:t>28/10/14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9FBE-4F9C-9C47-9D1B-0D9E00876348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07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4A75-4779-6445-8912-942700E764D4}" type="datetimeFigureOut">
              <a:rPr lang="es-ES" smtClean="0"/>
              <a:t>28/10/14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9FBE-4F9C-9C47-9D1B-0D9E00876348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900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4A75-4779-6445-8912-942700E764D4}" type="datetimeFigureOut">
              <a:rPr lang="es-ES" smtClean="0"/>
              <a:t>28/10/14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9FBE-4F9C-9C47-9D1B-0D9E00876348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5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SIMPLIFICANDO LA ESTADISTICA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DR. GONZALEZ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369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00"/>
            <a:ext cx="9144000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7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1700"/>
            <a:ext cx="9144000" cy="24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7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73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90500"/>
            <a:ext cx="68834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8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736600"/>
            <a:ext cx="68707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7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57300"/>
            <a:ext cx="7505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7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57300"/>
            <a:ext cx="7505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1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98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9144000" cy="53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3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457200"/>
            <a:ext cx="90551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1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0"/>
            <a:ext cx="8055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72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</Words>
  <Application>Microsoft Macintosh PowerPoint</Application>
  <PresentationFormat>Presentación en pantalla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SIMPLIFICANDO LA ESTADISTICA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Hogar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SIMPLIFICANDO LA ESTADISTICA</dc:title>
  <dc:creator>Francisco González Vázquez</dc:creator>
  <cp:lastModifiedBy>Francisco González Vázquez</cp:lastModifiedBy>
  <cp:revision>3</cp:revision>
  <dcterms:created xsi:type="dcterms:W3CDTF">2014-10-28T22:43:50Z</dcterms:created>
  <dcterms:modified xsi:type="dcterms:W3CDTF">2014-10-29T00:24:58Z</dcterms:modified>
</cp:coreProperties>
</file>