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af0a72e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af0a72e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af0a72e9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af0a72e9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af0a72e9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af0a72e9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af0a72e9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af0a72e9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igma.com/file/3ffE8CjrrTM1zJuOWHmofP/UC9---Curso-SENAI---Rafe-e-Prot-Alta-SA1?t=KYjPeuDm1XtBck5N-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protótipos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 dos protótipos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https://www.figma.com/file/3ffE8CjrrTM1zJuOWHmofP/UC9---Curso-SENAI---Rafe-e-Prot-Alta-SA1?t=KYjPeuDm1XtBck5N-0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r>
              <a:rPr lang="pt-BR"/>
              <a:t>plicação dos princípios de UX, UI e Design Interativo: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1150"/>
              <a:t>-Usabilidade: fácil utilização, pois apresenta botões e imagens que indicam o que é cada coisa. Assim o usuário não se perde na página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1150"/>
              <a:t>-Funcionalidade: pensado para ser funcional com botões que realizam o que se propõem a fazer.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1150"/>
              <a:t>-Legibilidade: possui textos e fontes de fácil compreensão e leitura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1150"/>
              <a:t>-Intuitividade: é fácil para o usuário saber o que cada elemento do site realiza, pois possui botões e imagens claras.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1150"/>
              <a:t>-Minimalismo X Poluído: a página apresenta poucas informações e elementos visuais bem organizados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1150"/>
              <a:t>-Cores: paleta de cores leve e contrastante o que permite legibilidade e é visualmente agradável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1150"/>
              <a:t>-Friendly: possui layout responsive para ser utilizado tanto em desktop como mobile.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1150"/>
              <a:t>-Componentes de layout e informações organizadas: os elementos da página estão agrupados: por exemplo header, destaques, produtos. O agrupamento é feito de forma suscinta, sem texto indicando o que é cada parte, mas o usuário intuitivamente entende aonde encontrar cada informação na página.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1150"/>
              <a:t>-Técnicas de leitura: leitura em Z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1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highlight>
                  <a:srgbClr val="FFFFFF"/>
                </a:highlight>
              </a:rPr>
              <a:t>  </a:t>
            </a:r>
            <a:r>
              <a:rPr lang="pt-BR" sz="2050">
                <a:highlight>
                  <a:srgbClr val="FFFFFF"/>
                </a:highlight>
              </a:rPr>
              <a:t>Layout atende às necessidades especificadas no briefing.</a:t>
            </a:r>
            <a:endParaRPr sz="2050">
              <a:highlight>
                <a:srgbClr val="FFFFFF"/>
              </a:highlight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 a logo da marca e cria uma identidade visual para ela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Design é objetivo, sem gírias e MINIMALISTA com pouca informação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Cores claras e poucas e imagens com boa resolução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Utiliza somente tons de azul e branco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Dificuldades de elaboração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Encontrar uma paleta de cores que seja viusalmente atraente.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Pensar em uma logo. O processo criativo de uma logo é dificil.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