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62" r:id="rId2"/>
    <p:sldId id="263" r:id="rId3"/>
    <p:sldId id="264" r:id="rId4"/>
    <p:sldId id="265" r:id="rId5"/>
    <p:sldId id="266" r:id="rId6"/>
    <p:sldId id="267" r:id="rId7"/>
    <p:sldId id="268" r:id="rId8"/>
    <p:sldId id="269" r:id="rId9"/>
    <p:sldId id="278" r:id="rId10"/>
    <p:sldId id="279" r:id="rId11"/>
    <p:sldId id="277" r:id="rId12"/>
    <p:sldId id="270" r:id="rId13"/>
    <p:sldId id="271" r:id="rId14"/>
    <p:sldId id="273" r:id="rId15"/>
    <p:sldId id="274" r:id="rId16"/>
    <p:sldId id="275"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2AFFAB-EE75-477B-8D0D-D17F7BAA4C9D}" v="327" dt="2024-10-18T21:34:07.318"/>
    <p1510:client id="{A352C0EF-2463-40F1-8D74-D7C2F8E6D5B7}" v="852" dt="2024-10-18T21:29:53.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854"/>
    <p:restoredTop sz="77126"/>
  </p:normalViewPr>
  <p:slideViewPr>
    <p:cSldViewPr snapToGrid="0" snapToObjects="1">
      <p:cViewPr varScale="1">
        <p:scale>
          <a:sx n="87" d="100"/>
          <a:sy n="87"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men Harjoe" userId="KybjKC1SM1g3w1ZmaekIKWZX9pBfM4bw0mwI7hgtFio=" providerId="None" clId="Web-{122AFFAB-EE75-477B-8D0D-D17F7BAA4C9D}"/>
    <pc:docChg chg="addSld modSld">
      <pc:chgData name="Carmen Harjoe" userId="KybjKC1SM1g3w1ZmaekIKWZX9pBfM4bw0mwI7hgtFio=" providerId="None" clId="Web-{122AFFAB-EE75-477B-8D0D-D17F7BAA4C9D}" dt="2024-10-18T21:34:07.318" v="325" actId="1076"/>
      <pc:docMkLst>
        <pc:docMk/>
      </pc:docMkLst>
      <pc:sldChg chg="addSp modSp add replId">
        <pc:chgData name="Carmen Harjoe" userId="KybjKC1SM1g3w1ZmaekIKWZX9pBfM4bw0mwI7hgtFio=" providerId="None" clId="Web-{122AFFAB-EE75-477B-8D0D-D17F7BAA4C9D}" dt="2024-10-18T21:33:37.145" v="320" actId="1076"/>
        <pc:sldMkLst>
          <pc:docMk/>
          <pc:sldMk cId="3567039733" sldId="274"/>
        </pc:sldMkLst>
        <pc:spChg chg="mod">
          <ac:chgData name="Carmen Harjoe" userId="KybjKC1SM1g3w1ZmaekIKWZX9pBfM4bw0mwI7hgtFio=" providerId="None" clId="Web-{122AFFAB-EE75-477B-8D0D-D17F7BAA4C9D}" dt="2024-10-18T21:33:31.629" v="317" actId="20577"/>
          <ac:spMkLst>
            <pc:docMk/>
            <pc:sldMk cId="3567039733" sldId="274"/>
            <ac:spMk id="3" creationId="{02B571FB-EE4C-4042-A663-DCD8E48B15AA}"/>
          </ac:spMkLst>
        </pc:spChg>
        <pc:spChg chg="add mod">
          <ac:chgData name="Carmen Harjoe" userId="KybjKC1SM1g3w1ZmaekIKWZX9pBfM4bw0mwI7hgtFio=" providerId="None" clId="Web-{122AFFAB-EE75-477B-8D0D-D17F7BAA4C9D}" dt="2024-10-18T21:33:37.145" v="320" actId="1076"/>
          <ac:spMkLst>
            <pc:docMk/>
            <pc:sldMk cId="3567039733" sldId="274"/>
            <ac:spMk id="4" creationId="{D5BAE439-C7AA-459D-A0F9-AB9C86FDC05E}"/>
          </ac:spMkLst>
        </pc:spChg>
      </pc:sldChg>
      <pc:sldChg chg="addSp delSp modSp add replId">
        <pc:chgData name="Carmen Harjoe" userId="KybjKC1SM1g3w1ZmaekIKWZX9pBfM4bw0mwI7hgtFio=" providerId="None" clId="Web-{122AFFAB-EE75-477B-8D0D-D17F7BAA4C9D}" dt="2024-10-18T21:34:07.318" v="325" actId="1076"/>
        <pc:sldMkLst>
          <pc:docMk/>
          <pc:sldMk cId="3359468345" sldId="275"/>
        </pc:sldMkLst>
        <pc:spChg chg="del">
          <ac:chgData name="Carmen Harjoe" userId="KybjKC1SM1g3w1ZmaekIKWZX9pBfM4bw0mwI7hgtFio=" providerId="None" clId="Web-{122AFFAB-EE75-477B-8D0D-D17F7BAA4C9D}" dt="2024-10-18T21:33:54.520" v="322"/>
          <ac:spMkLst>
            <pc:docMk/>
            <pc:sldMk cId="3359468345" sldId="275"/>
            <ac:spMk id="3" creationId="{02B571FB-EE4C-4042-A663-DCD8E48B15AA}"/>
          </ac:spMkLst>
        </pc:spChg>
        <pc:spChg chg="add del mod">
          <ac:chgData name="Carmen Harjoe" userId="KybjKC1SM1g3w1ZmaekIKWZX9pBfM4bw0mwI7hgtFio=" providerId="None" clId="Web-{122AFFAB-EE75-477B-8D0D-D17F7BAA4C9D}" dt="2024-10-18T21:34:03.943" v="324"/>
          <ac:spMkLst>
            <pc:docMk/>
            <pc:sldMk cId="3359468345" sldId="275"/>
            <ac:spMk id="6" creationId="{A4770AC7-9954-1657-568A-A319A4C9FD70}"/>
          </ac:spMkLst>
        </pc:spChg>
        <pc:picChg chg="add mod ord">
          <ac:chgData name="Carmen Harjoe" userId="KybjKC1SM1g3w1ZmaekIKWZX9pBfM4bw0mwI7hgtFio=" providerId="None" clId="Web-{122AFFAB-EE75-477B-8D0D-D17F7BAA4C9D}" dt="2024-10-18T21:34:07.318" v="325" actId="1076"/>
          <ac:picMkLst>
            <pc:docMk/>
            <pc:sldMk cId="3359468345" sldId="275"/>
            <ac:picMk id="7" creationId="{7120905C-2031-22E5-0687-BDF2D89DA2B9}"/>
          </ac:picMkLst>
        </pc:picChg>
      </pc:sldChg>
    </pc:docChg>
  </pc:docChgLst>
  <pc:docChgLst>
    <pc:chgData name="Carmen Harjoe" clId="Web-{ED462BEA-97C7-4812-9274-A924819E153B}"/>
    <pc:docChg chg="modSld">
      <pc:chgData name="Carmen Harjoe" userId="" providerId="" clId="Web-{ED462BEA-97C7-4812-9274-A924819E153B}" dt="2023-10-27T19:52:24.468" v="21" actId="20577"/>
      <pc:docMkLst>
        <pc:docMk/>
      </pc:docMkLst>
      <pc:sldChg chg="modSp">
        <pc:chgData name="Carmen Harjoe" userId="" providerId="" clId="Web-{ED462BEA-97C7-4812-9274-A924819E153B}" dt="2023-10-27T19:52:24.468" v="21" actId="20577"/>
        <pc:sldMkLst>
          <pc:docMk/>
          <pc:sldMk cId="425763888" sldId="262"/>
        </pc:sldMkLst>
        <pc:spChg chg="mod">
          <ac:chgData name="Carmen Harjoe" userId="" providerId="" clId="Web-{ED462BEA-97C7-4812-9274-A924819E153B}" dt="2023-10-27T19:52:24.468" v="21" actId="20577"/>
          <ac:spMkLst>
            <pc:docMk/>
            <pc:sldMk cId="425763888" sldId="262"/>
            <ac:spMk id="3" creationId="{9E4C2A55-89F2-1D4E-9A40-28D6F5535AAA}"/>
          </ac:spMkLst>
        </pc:spChg>
      </pc:sldChg>
    </pc:docChg>
  </pc:docChgLst>
  <pc:docChgLst>
    <pc:chgData name="Carmen Harjoe" userId="KybjKC1SM1g3w1ZmaekIKWZX9pBfM4bw0mwI7hgtFio=" providerId="None" clId="Web-{1F2BDDA6-738D-4F01-91BC-6CCF0C9FD927}"/>
    <pc:docChg chg="addSld delSld modSld sldOrd">
      <pc:chgData name="Carmen Harjoe" userId="KybjKC1SM1g3w1ZmaekIKWZX9pBfM4bw0mwI7hgtFio=" providerId="None" clId="Web-{1F2BDDA6-738D-4F01-91BC-6CCF0C9FD927}" dt="2024-10-15T20:55:27.703" v="50" actId="20577"/>
      <pc:docMkLst>
        <pc:docMk/>
      </pc:docMkLst>
      <pc:sldChg chg="modSp">
        <pc:chgData name="Carmen Harjoe" userId="KybjKC1SM1g3w1ZmaekIKWZX9pBfM4bw0mwI7hgtFio=" providerId="None" clId="Web-{1F2BDDA6-738D-4F01-91BC-6CCF0C9FD927}" dt="2024-10-15T20:52:41.619" v="2" actId="20577"/>
        <pc:sldMkLst>
          <pc:docMk/>
          <pc:sldMk cId="425763888" sldId="262"/>
        </pc:sldMkLst>
        <pc:spChg chg="mod">
          <ac:chgData name="Carmen Harjoe" userId="KybjKC1SM1g3w1ZmaekIKWZX9pBfM4bw0mwI7hgtFio=" providerId="None" clId="Web-{1F2BDDA6-738D-4F01-91BC-6CCF0C9FD927}" dt="2024-10-15T20:52:41.619" v="2" actId="20577"/>
          <ac:spMkLst>
            <pc:docMk/>
            <pc:sldMk cId="425763888" sldId="262"/>
            <ac:spMk id="3" creationId="{9E4C2A55-89F2-1D4E-9A40-28D6F5535AAA}"/>
          </ac:spMkLst>
        </pc:spChg>
      </pc:sldChg>
      <pc:sldChg chg="modSp">
        <pc:chgData name="Carmen Harjoe" userId="KybjKC1SM1g3w1ZmaekIKWZX9pBfM4bw0mwI7hgtFio=" providerId="None" clId="Web-{1F2BDDA6-738D-4F01-91BC-6CCF0C9FD927}" dt="2024-10-15T20:53:37.824" v="8" actId="20577"/>
        <pc:sldMkLst>
          <pc:docMk/>
          <pc:sldMk cId="3582742949" sldId="263"/>
        </pc:sldMkLst>
        <pc:spChg chg="mod">
          <ac:chgData name="Carmen Harjoe" userId="KybjKC1SM1g3w1ZmaekIKWZX9pBfM4bw0mwI7hgtFio=" providerId="None" clId="Web-{1F2BDDA6-738D-4F01-91BC-6CCF0C9FD927}" dt="2024-10-15T20:53:37.824" v="8" actId="20577"/>
          <ac:spMkLst>
            <pc:docMk/>
            <pc:sldMk cId="3582742949" sldId="263"/>
            <ac:spMk id="3" creationId="{ED1B4727-0CFC-9641-846C-3429DB4400D9}"/>
          </ac:spMkLst>
        </pc:spChg>
      </pc:sldChg>
      <pc:sldChg chg="modSp">
        <pc:chgData name="Carmen Harjoe" userId="KybjKC1SM1g3w1ZmaekIKWZX9pBfM4bw0mwI7hgtFio=" providerId="None" clId="Web-{1F2BDDA6-738D-4F01-91BC-6CCF0C9FD927}" dt="2024-10-15T20:53:57.684" v="9" actId="20577"/>
        <pc:sldMkLst>
          <pc:docMk/>
          <pc:sldMk cId="3196549590" sldId="264"/>
        </pc:sldMkLst>
        <pc:spChg chg="mod">
          <ac:chgData name="Carmen Harjoe" userId="KybjKC1SM1g3w1ZmaekIKWZX9pBfM4bw0mwI7hgtFio=" providerId="None" clId="Web-{1F2BDDA6-738D-4F01-91BC-6CCF0C9FD927}" dt="2024-10-15T20:53:57.684" v="9" actId="20577"/>
          <ac:spMkLst>
            <pc:docMk/>
            <pc:sldMk cId="3196549590" sldId="264"/>
            <ac:spMk id="3" creationId="{8EA1D155-B1E4-9F4D-902E-B51BAFF7C161}"/>
          </ac:spMkLst>
        </pc:spChg>
      </pc:sldChg>
      <pc:sldChg chg="modSp">
        <pc:chgData name="Carmen Harjoe" userId="KybjKC1SM1g3w1ZmaekIKWZX9pBfM4bw0mwI7hgtFio=" providerId="None" clId="Web-{1F2BDDA6-738D-4F01-91BC-6CCF0C9FD927}" dt="2024-10-15T20:55:05.749" v="34" actId="20577"/>
        <pc:sldMkLst>
          <pc:docMk/>
          <pc:sldMk cId="24739383" sldId="265"/>
        </pc:sldMkLst>
        <pc:spChg chg="mod">
          <ac:chgData name="Carmen Harjoe" userId="KybjKC1SM1g3w1ZmaekIKWZX9pBfM4bw0mwI7hgtFio=" providerId="None" clId="Web-{1F2BDDA6-738D-4F01-91BC-6CCF0C9FD927}" dt="2024-10-15T20:55:05.749" v="34" actId="20577"/>
          <ac:spMkLst>
            <pc:docMk/>
            <pc:sldMk cId="24739383" sldId="265"/>
            <ac:spMk id="2" creationId="{EB029306-CDF8-4C4A-A9AA-8EC2BF93890F}"/>
          </ac:spMkLst>
        </pc:spChg>
      </pc:sldChg>
      <pc:sldChg chg="delSp modSp">
        <pc:chgData name="Carmen Harjoe" userId="KybjKC1SM1g3w1ZmaekIKWZX9pBfM4bw0mwI7hgtFio=" providerId="None" clId="Web-{1F2BDDA6-738D-4F01-91BC-6CCF0C9FD927}" dt="2024-10-15T20:55:27.703" v="50" actId="20577"/>
        <pc:sldMkLst>
          <pc:docMk/>
          <pc:sldMk cId="686201627" sldId="266"/>
        </pc:sldMkLst>
        <pc:spChg chg="mod">
          <ac:chgData name="Carmen Harjoe" userId="KybjKC1SM1g3w1ZmaekIKWZX9pBfM4bw0mwI7hgtFio=" providerId="None" clId="Web-{1F2BDDA6-738D-4F01-91BC-6CCF0C9FD927}" dt="2024-10-15T20:55:20.515" v="38" actId="20577"/>
          <ac:spMkLst>
            <pc:docMk/>
            <pc:sldMk cId="686201627" sldId="266"/>
            <ac:spMk id="2" creationId="{CBE8174B-8C4A-8F4D-8490-B81EA479C401}"/>
          </ac:spMkLst>
        </pc:spChg>
        <pc:spChg chg="mod">
          <ac:chgData name="Carmen Harjoe" userId="KybjKC1SM1g3w1ZmaekIKWZX9pBfM4bw0mwI7hgtFio=" providerId="None" clId="Web-{1F2BDDA6-738D-4F01-91BC-6CCF0C9FD927}" dt="2024-10-15T20:55:27.703" v="50" actId="20577"/>
          <ac:spMkLst>
            <pc:docMk/>
            <pc:sldMk cId="686201627" sldId="266"/>
            <ac:spMk id="3" creationId="{A618A8F4-292F-644F-A3B9-0B34C87177E7}"/>
          </ac:spMkLst>
        </pc:spChg>
        <pc:spChg chg="del">
          <ac:chgData name="Carmen Harjoe" userId="KybjKC1SM1g3w1ZmaekIKWZX9pBfM4bw0mwI7hgtFio=" providerId="None" clId="Web-{1F2BDDA6-738D-4F01-91BC-6CCF0C9FD927}" dt="2024-10-15T20:54:19.810" v="12"/>
          <ac:spMkLst>
            <pc:docMk/>
            <pc:sldMk cId="686201627" sldId="266"/>
            <ac:spMk id="5" creationId="{36A1C1FB-B320-3C44-B3DB-29B9DFE56748}"/>
          </ac:spMkLst>
        </pc:spChg>
        <pc:picChg chg="del">
          <ac:chgData name="Carmen Harjoe" userId="KybjKC1SM1g3w1ZmaekIKWZX9pBfM4bw0mwI7hgtFio=" providerId="None" clId="Web-{1F2BDDA6-738D-4F01-91BC-6CCF0C9FD927}" dt="2024-10-15T20:54:16.060" v="10"/>
          <ac:picMkLst>
            <pc:docMk/>
            <pc:sldMk cId="686201627" sldId="266"/>
            <ac:picMk id="4" creationId="{5E85E0AC-2AEC-5D4A-B921-AD749217BAF3}"/>
          </ac:picMkLst>
        </pc:picChg>
        <pc:cxnChg chg="del">
          <ac:chgData name="Carmen Harjoe" userId="KybjKC1SM1g3w1ZmaekIKWZX9pBfM4bw0mwI7hgtFio=" providerId="None" clId="Web-{1F2BDDA6-738D-4F01-91BC-6CCF0C9FD927}" dt="2024-10-15T20:54:17.950" v="11"/>
          <ac:cxnSpMkLst>
            <pc:docMk/>
            <pc:sldMk cId="686201627" sldId="266"/>
            <ac:cxnSpMk id="6" creationId="{318E09F5-3DF4-764B-A1B4-E8D9195CF170}"/>
          </ac:cxnSpMkLst>
        </pc:cxnChg>
      </pc:sldChg>
      <pc:sldChg chg="new del ord">
        <pc:chgData name="Carmen Harjoe" userId="KybjKC1SM1g3w1ZmaekIKWZX9pBfM4bw0mwI7hgtFio=" providerId="None" clId="Web-{1F2BDDA6-738D-4F01-91BC-6CCF0C9FD927}" dt="2024-10-15T20:55:06.499" v="35"/>
        <pc:sldMkLst>
          <pc:docMk/>
          <pc:sldMk cId="2617945834" sldId="273"/>
        </pc:sldMkLst>
      </pc:sldChg>
    </pc:docChg>
  </pc:docChgLst>
  <pc:docChgLst>
    <pc:chgData name="Carmen Harjoe" userId="KybjKC1SM1g3w1ZmaekIKWZX9pBfM4bw0mwI7hgtFio=" providerId="None" clId="Web-{A352C0EF-2463-40F1-8D74-D7C2F8E6D5B7}"/>
    <pc:docChg chg="addSld delSld modSld">
      <pc:chgData name="Carmen Harjoe" userId="KybjKC1SM1g3w1ZmaekIKWZX9pBfM4bw0mwI7hgtFio=" providerId="None" clId="Web-{A352C0EF-2463-40F1-8D74-D7C2F8E6D5B7}" dt="2024-10-18T21:29:51.054" v="933" actId="20577"/>
      <pc:docMkLst>
        <pc:docMk/>
      </pc:docMkLst>
      <pc:sldChg chg="del">
        <pc:chgData name="Carmen Harjoe" userId="KybjKC1SM1g3w1ZmaekIKWZX9pBfM4bw0mwI7hgtFio=" providerId="None" clId="Web-{A352C0EF-2463-40F1-8D74-D7C2F8E6D5B7}" dt="2024-10-18T21:21:46.475" v="671"/>
        <pc:sldMkLst>
          <pc:docMk/>
          <pc:sldMk cId="427058754" sldId="257"/>
        </pc:sldMkLst>
      </pc:sldChg>
      <pc:sldChg chg="del">
        <pc:chgData name="Carmen Harjoe" userId="KybjKC1SM1g3w1ZmaekIKWZX9pBfM4bw0mwI7hgtFio=" providerId="None" clId="Web-{A352C0EF-2463-40F1-8D74-D7C2F8E6D5B7}" dt="2024-10-18T21:21:49.460" v="672"/>
        <pc:sldMkLst>
          <pc:docMk/>
          <pc:sldMk cId="3434742949" sldId="258"/>
        </pc:sldMkLst>
      </pc:sldChg>
      <pc:sldChg chg="del">
        <pc:chgData name="Carmen Harjoe" userId="KybjKC1SM1g3w1ZmaekIKWZX9pBfM4bw0mwI7hgtFio=" providerId="None" clId="Web-{A352C0EF-2463-40F1-8D74-D7C2F8E6D5B7}" dt="2024-10-18T21:21:50.522" v="673"/>
        <pc:sldMkLst>
          <pc:docMk/>
          <pc:sldMk cId="394876932" sldId="259"/>
        </pc:sldMkLst>
      </pc:sldChg>
      <pc:sldChg chg="del">
        <pc:chgData name="Carmen Harjoe" userId="KybjKC1SM1g3w1ZmaekIKWZX9pBfM4bw0mwI7hgtFio=" providerId="None" clId="Web-{A352C0EF-2463-40F1-8D74-D7C2F8E6D5B7}" dt="2024-10-18T21:21:51.788" v="674"/>
        <pc:sldMkLst>
          <pc:docMk/>
          <pc:sldMk cId="1139383103" sldId="260"/>
        </pc:sldMkLst>
      </pc:sldChg>
      <pc:sldChg chg="modSp">
        <pc:chgData name="Carmen Harjoe" userId="KybjKC1SM1g3w1ZmaekIKWZX9pBfM4bw0mwI7hgtFio=" providerId="None" clId="Web-{A352C0EF-2463-40F1-8D74-D7C2F8E6D5B7}" dt="2024-10-18T21:06:45.769" v="344" actId="20577"/>
        <pc:sldMkLst>
          <pc:docMk/>
          <pc:sldMk cId="686201627" sldId="266"/>
        </pc:sldMkLst>
        <pc:spChg chg="mod">
          <ac:chgData name="Carmen Harjoe" userId="KybjKC1SM1g3w1ZmaekIKWZX9pBfM4bw0mwI7hgtFio=" providerId="None" clId="Web-{A352C0EF-2463-40F1-8D74-D7C2F8E6D5B7}" dt="2024-10-18T21:06:45.769" v="344" actId="20577"/>
          <ac:spMkLst>
            <pc:docMk/>
            <pc:sldMk cId="686201627" sldId="266"/>
            <ac:spMk id="3" creationId="{A618A8F4-292F-644F-A3B9-0B34C87177E7}"/>
          </ac:spMkLst>
        </pc:spChg>
      </pc:sldChg>
      <pc:sldChg chg="modSp">
        <pc:chgData name="Carmen Harjoe" userId="KybjKC1SM1g3w1ZmaekIKWZX9pBfM4bw0mwI7hgtFio=" providerId="None" clId="Web-{A352C0EF-2463-40F1-8D74-D7C2F8E6D5B7}" dt="2024-10-18T21:21:31.521" v="666" actId="20577"/>
        <pc:sldMkLst>
          <pc:docMk/>
          <pc:sldMk cId="4198227130" sldId="267"/>
        </pc:sldMkLst>
        <pc:spChg chg="mod">
          <ac:chgData name="Carmen Harjoe" userId="KybjKC1SM1g3w1ZmaekIKWZX9pBfM4bw0mwI7hgtFio=" providerId="None" clId="Web-{A352C0EF-2463-40F1-8D74-D7C2F8E6D5B7}" dt="2024-10-18T21:07:19.255" v="346" actId="20577"/>
          <ac:spMkLst>
            <pc:docMk/>
            <pc:sldMk cId="4198227130" sldId="267"/>
            <ac:spMk id="2" creationId="{CBE8174B-8C4A-8F4D-8490-B81EA479C401}"/>
          </ac:spMkLst>
        </pc:spChg>
        <pc:spChg chg="mod">
          <ac:chgData name="Carmen Harjoe" userId="KybjKC1SM1g3w1ZmaekIKWZX9pBfM4bw0mwI7hgtFio=" providerId="None" clId="Web-{A352C0EF-2463-40F1-8D74-D7C2F8E6D5B7}" dt="2024-10-18T21:21:31.521" v="666" actId="20577"/>
          <ac:spMkLst>
            <pc:docMk/>
            <pc:sldMk cId="4198227130" sldId="267"/>
            <ac:spMk id="3" creationId="{A618A8F4-292F-644F-A3B9-0B34C87177E7}"/>
          </ac:spMkLst>
        </pc:spChg>
      </pc:sldChg>
      <pc:sldChg chg="modSp">
        <pc:chgData name="Carmen Harjoe" userId="KybjKC1SM1g3w1ZmaekIKWZX9pBfM4bw0mwI7hgtFio=" providerId="None" clId="Web-{A352C0EF-2463-40F1-8D74-D7C2F8E6D5B7}" dt="2024-10-18T21:08:20.838" v="362" actId="20577"/>
        <pc:sldMkLst>
          <pc:docMk/>
          <pc:sldMk cId="1926021262" sldId="268"/>
        </pc:sldMkLst>
        <pc:spChg chg="mod">
          <ac:chgData name="Carmen Harjoe" userId="KybjKC1SM1g3w1ZmaekIKWZX9pBfM4bw0mwI7hgtFio=" providerId="None" clId="Web-{A352C0EF-2463-40F1-8D74-D7C2F8E6D5B7}" dt="2024-10-18T21:08:20.838" v="362" actId="20577"/>
          <ac:spMkLst>
            <pc:docMk/>
            <pc:sldMk cId="1926021262" sldId="268"/>
            <ac:spMk id="2" creationId="{3D074302-1218-6649-8160-527903F69216}"/>
          </ac:spMkLst>
        </pc:spChg>
      </pc:sldChg>
      <pc:sldChg chg="modSp">
        <pc:chgData name="Carmen Harjoe" userId="KybjKC1SM1g3w1ZmaekIKWZX9pBfM4bw0mwI7hgtFio=" providerId="None" clId="Web-{A352C0EF-2463-40F1-8D74-D7C2F8E6D5B7}" dt="2024-10-18T21:08:06.509" v="356" actId="20577"/>
        <pc:sldMkLst>
          <pc:docMk/>
          <pc:sldMk cId="2349504849" sldId="269"/>
        </pc:sldMkLst>
        <pc:spChg chg="mod">
          <ac:chgData name="Carmen Harjoe" userId="KybjKC1SM1g3w1ZmaekIKWZX9pBfM4bw0mwI7hgtFio=" providerId="None" clId="Web-{A352C0EF-2463-40F1-8D74-D7C2F8E6D5B7}" dt="2024-10-18T21:08:06.509" v="356" actId="20577"/>
          <ac:spMkLst>
            <pc:docMk/>
            <pc:sldMk cId="2349504849" sldId="269"/>
            <ac:spMk id="2" creationId="{7E5AC034-C677-AA4A-9FE7-4EE8F6ACCB21}"/>
          </ac:spMkLst>
        </pc:spChg>
      </pc:sldChg>
      <pc:sldChg chg="modSp">
        <pc:chgData name="Carmen Harjoe" userId="KybjKC1SM1g3w1ZmaekIKWZX9pBfM4bw0mwI7hgtFio=" providerId="None" clId="Web-{A352C0EF-2463-40F1-8D74-D7C2F8E6D5B7}" dt="2024-10-18T21:08:15.244" v="358" actId="20577"/>
        <pc:sldMkLst>
          <pc:docMk/>
          <pc:sldMk cId="2910394819" sldId="270"/>
        </pc:sldMkLst>
        <pc:spChg chg="mod">
          <ac:chgData name="Carmen Harjoe" userId="KybjKC1SM1g3w1ZmaekIKWZX9pBfM4bw0mwI7hgtFio=" providerId="None" clId="Web-{A352C0EF-2463-40F1-8D74-D7C2F8E6D5B7}" dt="2024-10-18T21:08:15.244" v="358" actId="20577"/>
          <ac:spMkLst>
            <pc:docMk/>
            <pc:sldMk cId="2910394819" sldId="270"/>
            <ac:spMk id="2" creationId="{1B73213B-D991-1440-BA97-4C70097AD337}"/>
          </ac:spMkLst>
        </pc:spChg>
      </pc:sldChg>
      <pc:sldChg chg="modSp">
        <pc:chgData name="Carmen Harjoe" userId="KybjKC1SM1g3w1ZmaekIKWZX9pBfM4bw0mwI7hgtFio=" providerId="None" clId="Web-{A352C0EF-2463-40F1-8D74-D7C2F8E6D5B7}" dt="2024-10-18T21:21:42.928" v="670" actId="20577"/>
        <pc:sldMkLst>
          <pc:docMk/>
          <pc:sldMk cId="362179491" sldId="271"/>
        </pc:sldMkLst>
        <pc:spChg chg="mod">
          <ac:chgData name="Carmen Harjoe" userId="KybjKC1SM1g3w1ZmaekIKWZX9pBfM4bw0mwI7hgtFio=" providerId="None" clId="Web-{A352C0EF-2463-40F1-8D74-D7C2F8E6D5B7}" dt="2024-10-18T21:09:18.903" v="364" actId="20577"/>
          <ac:spMkLst>
            <pc:docMk/>
            <pc:sldMk cId="362179491" sldId="271"/>
            <ac:spMk id="2" creationId="{89BC3BB5-3AF1-5840-BBF6-C67279EB74CB}"/>
          </ac:spMkLst>
        </pc:spChg>
        <pc:spChg chg="mod">
          <ac:chgData name="Carmen Harjoe" userId="KybjKC1SM1g3w1ZmaekIKWZX9pBfM4bw0mwI7hgtFio=" providerId="None" clId="Web-{A352C0EF-2463-40F1-8D74-D7C2F8E6D5B7}" dt="2024-10-18T21:21:42.928" v="670" actId="20577"/>
          <ac:spMkLst>
            <pc:docMk/>
            <pc:sldMk cId="362179491" sldId="271"/>
            <ac:spMk id="3" creationId="{02B571FB-EE4C-4042-A663-DCD8E48B15AA}"/>
          </ac:spMkLst>
        </pc:spChg>
      </pc:sldChg>
      <pc:sldChg chg="modSp">
        <pc:chgData name="Carmen Harjoe" userId="KybjKC1SM1g3w1ZmaekIKWZX9pBfM4bw0mwI7hgtFio=" providerId="None" clId="Web-{A352C0EF-2463-40F1-8D74-D7C2F8E6D5B7}" dt="2024-10-18T21:29:51.054" v="933" actId="20577"/>
        <pc:sldMkLst>
          <pc:docMk/>
          <pc:sldMk cId="1909999829" sldId="272"/>
        </pc:sldMkLst>
        <pc:spChg chg="mod">
          <ac:chgData name="Carmen Harjoe" userId="KybjKC1SM1g3w1ZmaekIKWZX9pBfM4bw0mwI7hgtFio=" providerId="None" clId="Web-{A352C0EF-2463-40F1-8D74-D7C2F8E6D5B7}" dt="2024-10-18T21:29:51.054" v="933" actId="20577"/>
          <ac:spMkLst>
            <pc:docMk/>
            <pc:sldMk cId="1909999829" sldId="272"/>
            <ac:spMk id="3" creationId="{C85C8E6F-974B-9542-AB71-B7AB1391D924}"/>
          </ac:spMkLst>
        </pc:spChg>
      </pc:sldChg>
      <pc:sldChg chg="modSp add replId modNotes">
        <pc:chgData name="Carmen Harjoe" userId="KybjKC1SM1g3w1ZmaekIKWZX9pBfM4bw0mwI7hgtFio=" providerId="None" clId="Web-{A352C0EF-2463-40F1-8D74-D7C2F8E6D5B7}" dt="2024-10-18T21:29:04.068" v="927" actId="20577"/>
        <pc:sldMkLst>
          <pc:docMk/>
          <pc:sldMk cId="1361203437" sldId="273"/>
        </pc:sldMkLst>
        <pc:spChg chg="mod">
          <ac:chgData name="Carmen Harjoe" userId="KybjKC1SM1g3w1ZmaekIKWZX9pBfM4bw0mwI7hgtFio=" providerId="None" clId="Web-{A352C0EF-2463-40F1-8D74-D7C2F8E6D5B7}" dt="2024-10-18T21:29:04.068" v="927" actId="20577"/>
          <ac:spMkLst>
            <pc:docMk/>
            <pc:sldMk cId="1361203437" sldId="273"/>
            <ac:spMk id="3" creationId="{02B571FB-EE4C-4042-A663-DCD8E48B15A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F2D14-681E-5C4B-8B53-D3933F1A1AA9}" type="datetimeFigureOut">
              <a:rPr lang="en-US" smtClean="0"/>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65F141-8E4D-4642-B1EA-24AA6B2D6CA6}" type="slidenum">
              <a:rPr lang="en-US" smtClean="0"/>
              <a:t>‹#›</a:t>
            </a:fld>
            <a:endParaRPr lang="en-US"/>
          </a:p>
        </p:txBody>
      </p:sp>
    </p:spTree>
    <p:extLst>
      <p:ext uri="{BB962C8B-B14F-4D97-AF65-F5344CB8AC3E}">
        <p14:creationId xmlns:p14="http://schemas.microsoft.com/office/powerpoint/2010/main" val="366780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gBbGBrHTMr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gBbGBrHTMr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gBbGBrHTMr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65F141-8E4D-4642-B1EA-24AA6B2D6CA6}" type="slidenum">
              <a:rPr lang="en-US" smtClean="0"/>
              <a:t>1</a:t>
            </a:fld>
            <a:endParaRPr lang="en-US"/>
          </a:p>
        </p:txBody>
      </p:sp>
    </p:spTree>
    <p:extLst>
      <p:ext uri="{BB962C8B-B14F-4D97-AF65-F5344CB8AC3E}">
        <p14:creationId xmlns:p14="http://schemas.microsoft.com/office/powerpoint/2010/main" val="1931918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65F141-8E4D-4642-B1EA-24AA6B2D6CA6}" type="slidenum">
              <a:rPr lang="en-US" smtClean="0"/>
              <a:t>5</a:t>
            </a:fld>
            <a:endParaRPr lang="en-US"/>
          </a:p>
        </p:txBody>
      </p:sp>
    </p:spTree>
    <p:extLst>
      <p:ext uri="{BB962C8B-B14F-4D97-AF65-F5344CB8AC3E}">
        <p14:creationId xmlns:p14="http://schemas.microsoft.com/office/powerpoint/2010/main" val="587628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A72F955-4D4A-F65F-500A-AEA03BEF9A67}" type="slidenum">
              <a:rPr/>
              <a:t>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77190D3-48F3-D120-4CEB-AD6AD0F4BFD2}" type="slidenum">
              <a:rPr/>
              <a:t>10</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https://www.youtube.com/watch?v=gBbGBrHTMrM</a:t>
            </a:r>
            <a:endParaRPr lang="en-US"/>
          </a:p>
          <a:p>
            <a:r>
              <a:rPr lang="en-US" dirty="0"/>
              <a:t>You can skip the add legend portion of the video and go straight to add a trendline </a:t>
            </a:r>
          </a:p>
          <a:p>
            <a:r>
              <a:rPr lang="en-US" dirty="0">
                <a:cs typeface="Calibri"/>
              </a:rPr>
              <a:t>You can either do this by having them watch a v</a:t>
            </a:r>
          </a:p>
        </p:txBody>
      </p:sp>
      <p:sp>
        <p:nvSpPr>
          <p:cNvPr id="4" name="Slide Number Placeholder 3"/>
          <p:cNvSpPr>
            <a:spLocks noGrp="1"/>
          </p:cNvSpPr>
          <p:nvPr>
            <p:ph type="sldNum" sz="quarter" idx="5"/>
          </p:nvPr>
        </p:nvSpPr>
        <p:spPr/>
        <p:txBody>
          <a:bodyPr/>
          <a:lstStyle/>
          <a:p>
            <a:fld id="{C465F141-8E4D-4642-B1EA-24AA6B2D6CA6}" type="slidenum">
              <a:rPr lang="en-US" smtClean="0"/>
              <a:t>14</a:t>
            </a:fld>
            <a:endParaRPr lang="en-US"/>
          </a:p>
        </p:txBody>
      </p:sp>
    </p:spTree>
    <p:extLst>
      <p:ext uri="{BB962C8B-B14F-4D97-AF65-F5344CB8AC3E}">
        <p14:creationId xmlns:p14="http://schemas.microsoft.com/office/powerpoint/2010/main" val="202605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https://www.youtube.com/watch?v=gBbGBrHTMrM</a:t>
            </a:r>
            <a:endParaRPr lang="en-US"/>
          </a:p>
          <a:p>
            <a:r>
              <a:rPr lang="en-US" dirty="0"/>
              <a:t>You can skip the add legend portion of the video and go straight to add a trendline </a:t>
            </a:r>
          </a:p>
          <a:p>
            <a:r>
              <a:rPr lang="en-US" dirty="0">
                <a:cs typeface="Calibri"/>
              </a:rPr>
              <a:t>You can either do this by having them watch a v</a:t>
            </a:r>
          </a:p>
        </p:txBody>
      </p:sp>
      <p:sp>
        <p:nvSpPr>
          <p:cNvPr id="4" name="Slide Number Placeholder 3"/>
          <p:cNvSpPr>
            <a:spLocks noGrp="1"/>
          </p:cNvSpPr>
          <p:nvPr>
            <p:ph type="sldNum" sz="quarter" idx="5"/>
          </p:nvPr>
        </p:nvSpPr>
        <p:spPr/>
        <p:txBody>
          <a:bodyPr/>
          <a:lstStyle/>
          <a:p>
            <a:fld id="{C465F141-8E4D-4642-B1EA-24AA6B2D6CA6}" type="slidenum">
              <a:rPr lang="en-US" smtClean="0"/>
              <a:t>15</a:t>
            </a:fld>
            <a:endParaRPr lang="en-US"/>
          </a:p>
        </p:txBody>
      </p:sp>
    </p:spTree>
    <p:extLst>
      <p:ext uri="{BB962C8B-B14F-4D97-AF65-F5344CB8AC3E}">
        <p14:creationId xmlns:p14="http://schemas.microsoft.com/office/powerpoint/2010/main" val="1324736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https://www.youtube.com/watch?v=gBbGBrHTMrM</a:t>
            </a:r>
            <a:endParaRPr lang="en-US"/>
          </a:p>
          <a:p>
            <a:r>
              <a:rPr lang="en-US" dirty="0"/>
              <a:t>You can skip the add legend portion of the video and go straight to add a trendline </a:t>
            </a:r>
          </a:p>
          <a:p>
            <a:r>
              <a:rPr lang="en-US" dirty="0">
                <a:cs typeface="Calibri"/>
              </a:rPr>
              <a:t>You can either do this by having them watch a v</a:t>
            </a:r>
          </a:p>
        </p:txBody>
      </p:sp>
      <p:sp>
        <p:nvSpPr>
          <p:cNvPr id="4" name="Slide Number Placeholder 3"/>
          <p:cNvSpPr>
            <a:spLocks noGrp="1"/>
          </p:cNvSpPr>
          <p:nvPr>
            <p:ph type="sldNum" sz="quarter" idx="5"/>
          </p:nvPr>
        </p:nvSpPr>
        <p:spPr/>
        <p:txBody>
          <a:bodyPr/>
          <a:lstStyle/>
          <a:p>
            <a:fld id="{C465F141-8E4D-4642-B1EA-24AA6B2D6CA6}" type="slidenum">
              <a:rPr lang="en-US" smtClean="0"/>
              <a:t>16</a:t>
            </a:fld>
            <a:endParaRPr lang="en-US"/>
          </a:p>
        </p:txBody>
      </p:sp>
    </p:spTree>
    <p:extLst>
      <p:ext uri="{BB962C8B-B14F-4D97-AF65-F5344CB8AC3E}">
        <p14:creationId xmlns:p14="http://schemas.microsoft.com/office/powerpoint/2010/main" val="1288769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65F141-8E4D-4642-B1EA-24AA6B2D6CA6}" type="slidenum">
              <a:rPr lang="en-US" smtClean="0"/>
              <a:t>17</a:t>
            </a:fld>
            <a:endParaRPr lang="en-US"/>
          </a:p>
        </p:txBody>
      </p:sp>
    </p:spTree>
    <p:extLst>
      <p:ext uri="{BB962C8B-B14F-4D97-AF65-F5344CB8AC3E}">
        <p14:creationId xmlns:p14="http://schemas.microsoft.com/office/powerpoint/2010/main" val="1412338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9D96-2341-6241-AC0C-3A90B6FA5F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4D03D2-C749-F549-A72D-6C6291EEE4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1EF230-0977-B64F-9616-93DA2EAB792C}"/>
              </a:ext>
            </a:extLst>
          </p:cNvPr>
          <p:cNvSpPr>
            <a:spLocks noGrp="1"/>
          </p:cNvSpPr>
          <p:nvPr>
            <p:ph type="dt" sz="half" idx="10"/>
          </p:nvPr>
        </p:nvSpPr>
        <p:spPr/>
        <p:txBody>
          <a:bodyPr/>
          <a:lstStyle/>
          <a:p>
            <a:fld id="{3326BE67-3D9F-6A4F-86B2-1C85A87F6E18}" type="datetimeFigureOut">
              <a:rPr lang="en-US" smtClean="0"/>
              <a:t>10/22/2024</a:t>
            </a:fld>
            <a:endParaRPr lang="en-US"/>
          </a:p>
        </p:txBody>
      </p:sp>
      <p:sp>
        <p:nvSpPr>
          <p:cNvPr id="5" name="Footer Placeholder 4">
            <a:extLst>
              <a:ext uri="{FF2B5EF4-FFF2-40B4-BE49-F238E27FC236}">
                <a16:creationId xmlns:a16="http://schemas.microsoft.com/office/drawing/2014/main" id="{B9DDB7DE-3C19-AA40-AAFE-DB8949A246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58C97-CE00-924E-A842-3100C88B5D79}"/>
              </a:ext>
            </a:extLst>
          </p:cNvPr>
          <p:cNvSpPr>
            <a:spLocks noGrp="1"/>
          </p:cNvSpPr>
          <p:nvPr>
            <p:ph type="sldNum" sz="quarter" idx="12"/>
          </p:nvPr>
        </p:nvSpPr>
        <p:spPr/>
        <p:txBody>
          <a:bodyPr/>
          <a:lstStyle/>
          <a:p>
            <a:fld id="{E94AD1AC-64D1-2849-A516-255B36E9A5C1}" type="slidenum">
              <a:rPr lang="en-US" smtClean="0"/>
              <a:t>‹#›</a:t>
            </a:fld>
            <a:endParaRPr lang="en-US"/>
          </a:p>
        </p:txBody>
      </p:sp>
    </p:spTree>
    <p:extLst>
      <p:ext uri="{BB962C8B-B14F-4D97-AF65-F5344CB8AC3E}">
        <p14:creationId xmlns:p14="http://schemas.microsoft.com/office/powerpoint/2010/main" val="1466119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2D06-6D67-174F-A7EA-92808396B8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77D38D-F0F2-8A46-9197-080F82B4C2C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9C4D7F-8B70-5448-AE98-4A649DA3084B}"/>
              </a:ext>
            </a:extLst>
          </p:cNvPr>
          <p:cNvSpPr>
            <a:spLocks noGrp="1"/>
          </p:cNvSpPr>
          <p:nvPr>
            <p:ph type="dt" sz="half" idx="10"/>
          </p:nvPr>
        </p:nvSpPr>
        <p:spPr/>
        <p:txBody>
          <a:bodyPr/>
          <a:lstStyle/>
          <a:p>
            <a:fld id="{3326BE67-3D9F-6A4F-86B2-1C85A87F6E18}" type="datetimeFigureOut">
              <a:rPr lang="en-US" smtClean="0"/>
              <a:t>10/22/2024</a:t>
            </a:fld>
            <a:endParaRPr lang="en-US"/>
          </a:p>
        </p:txBody>
      </p:sp>
      <p:sp>
        <p:nvSpPr>
          <p:cNvPr id="5" name="Footer Placeholder 4">
            <a:extLst>
              <a:ext uri="{FF2B5EF4-FFF2-40B4-BE49-F238E27FC236}">
                <a16:creationId xmlns:a16="http://schemas.microsoft.com/office/drawing/2014/main" id="{C7B26998-1576-F04A-8615-4BB7BB110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5CE980-AA1B-D240-A7B8-CD81032DD01F}"/>
              </a:ext>
            </a:extLst>
          </p:cNvPr>
          <p:cNvSpPr>
            <a:spLocks noGrp="1"/>
          </p:cNvSpPr>
          <p:nvPr>
            <p:ph type="sldNum" sz="quarter" idx="12"/>
          </p:nvPr>
        </p:nvSpPr>
        <p:spPr/>
        <p:txBody>
          <a:bodyPr/>
          <a:lstStyle/>
          <a:p>
            <a:fld id="{E94AD1AC-64D1-2849-A516-255B36E9A5C1}" type="slidenum">
              <a:rPr lang="en-US" smtClean="0"/>
              <a:t>‹#›</a:t>
            </a:fld>
            <a:endParaRPr lang="en-US"/>
          </a:p>
        </p:txBody>
      </p:sp>
    </p:spTree>
    <p:extLst>
      <p:ext uri="{BB962C8B-B14F-4D97-AF65-F5344CB8AC3E}">
        <p14:creationId xmlns:p14="http://schemas.microsoft.com/office/powerpoint/2010/main" val="144852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3E9EB-C484-3C4A-91BE-5BAC2E2EA3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93210A-05D6-7148-B28B-5C9FB68F84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1F66C0-CA18-C649-9741-96EDFDAF2ED1}"/>
              </a:ext>
            </a:extLst>
          </p:cNvPr>
          <p:cNvSpPr>
            <a:spLocks noGrp="1"/>
          </p:cNvSpPr>
          <p:nvPr>
            <p:ph type="dt" sz="half" idx="10"/>
          </p:nvPr>
        </p:nvSpPr>
        <p:spPr/>
        <p:txBody>
          <a:bodyPr/>
          <a:lstStyle/>
          <a:p>
            <a:fld id="{3326BE67-3D9F-6A4F-86B2-1C85A87F6E18}" type="datetimeFigureOut">
              <a:rPr lang="en-US" smtClean="0"/>
              <a:t>10/22/2024</a:t>
            </a:fld>
            <a:endParaRPr lang="en-US"/>
          </a:p>
        </p:txBody>
      </p:sp>
      <p:sp>
        <p:nvSpPr>
          <p:cNvPr id="5" name="Footer Placeholder 4">
            <a:extLst>
              <a:ext uri="{FF2B5EF4-FFF2-40B4-BE49-F238E27FC236}">
                <a16:creationId xmlns:a16="http://schemas.microsoft.com/office/drawing/2014/main" id="{42A80D3A-8ABE-C040-8647-290700A408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005B6-E58B-4A44-ACF1-79F479BFC281}"/>
              </a:ext>
            </a:extLst>
          </p:cNvPr>
          <p:cNvSpPr>
            <a:spLocks noGrp="1"/>
          </p:cNvSpPr>
          <p:nvPr>
            <p:ph type="sldNum" sz="quarter" idx="12"/>
          </p:nvPr>
        </p:nvSpPr>
        <p:spPr/>
        <p:txBody>
          <a:bodyPr/>
          <a:lstStyle/>
          <a:p>
            <a:fld id="{E94AD1AC-64D1-2849-A516-255B36E9A5C1}" type="slidenum">
              <a:rPr lang="en-US" smtClean="0"/>
              <a:t>‹#›</a:t>
            </a:fld>
            <a:endParaRPr lang="en-US"/>
          </a:p>
        </p:txBody>
      </p:sp>
    </p:spTree>
    <p:extLst>
      <p:ext uri="{BB962C8B-B14F-4D97-AF65-F5344CB8AC3E}">
        <p14:creationId xmlns:p14="http://schemas.microsoft.com/office/powerpoint/2010/main" val="3720684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3BC1-7F6C-644E-952D-290DA2134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219F50-3A72-324F-A725-1777FA24B6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FE497-EA98-1644-BBE1-9918A2BF59C4}"/>
              </a:ext>
            </a:extLst>
          </p:cNvPr>
          <p:cNvSpPr>
            <a:spLocks noGrp="1"/>
          </p:cNvSpPr>
          <p:nvPr>
            <p:ph type="dt" sz="half" idx="10"/>
          </p:nvPr>
        </p:nvSpPr>
        <p:spPr/>
        <p:txBody>
          <a:bodyPr/>
          <a:lstStyle/>
          <a:p>
            <a:fld id="{3326BE67-3D9F-6A4F-86B2-1C85A87F6E18}" type="datetimeFigureOut">
              <a:rPr lang="en-US" smtClean="0"/>
              <a:t>10/22/2024</a:t>
            </a:fld>
            <a:endParaRPr lang="en-US"/>
          </a:p>
        </p:txBody>
      </p:sp>
      <p:sp>
        <p:nvSpPr>
          <p:cNvPr id="5" name="Footer Placeholder 4">
            <a:extLst>
              <a:ext uri="{FF2B5EF4-FFF2-40B4-BE49-F238E27FC236}">
                <a16:creationId xmlns:a16="http://schemas.microsoft.com/office/drawing/2014/main" id="{F6842307-F662-3744-BDF8-A956558F0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40172-BBCF-E647-A2F4-33EE424A2A4F}"/>
              </a:ext>
            </a:extLst>
          </p:cNvPr>
          <p:cNvSpPr>
            <a:spLocks noGrp="1"/>
          </p:cNvSpPr>
          <p:nvPr>
            <p:ph type="sldNum" sz="quarter" idx="12"/>
          </p:nvPr>
        </p:nvSpPr>
        <p:spPr/>
        <p:txBody>
          <a:bodyPr/>
          <a:lstStyle/>
          <a:p>
            <a:fld id="{E94AD1AC-64D1-2849-A516-255B36E9A5C1}" type="slidenum">
              <a:rPr lang="en-US" smtClean="0"/>
              <a:t>‹#›</a:t>
            </a:fld>
            <a:endParaRPr lang="en-US"/>
          </a:p>
        </p:txBody>
      </p:sp>
    </p:spTree>
    <p:extLst>
      <p:ext uri="{BB962C8B-B14F-4D97-AF65-F5344CB8AC3E}">
        <p14:creationId xmlns:p14="http://schemas.microsoft.com/office/powerpoint/2010/main" val="184592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D265-6563-134B-B029-604162D92E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19D6C8-F86A-864B-96F8-3B25B1403C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2101973-CF21-734D-B40D-13CA9F1E00BF}"/>
              </a:ext>
            </a:extLst>
          </p:cNvPr>
          <p:cNvSpPr>
            <a:spLocks noGrp="1"/>
          </p:cNvSpPr>
          <p:nvPr>
            <p:ph type="dt" sz="half" idx="10"/>
          </p:nvPr>
        </p:nvSpPr>
        <p:spPr/>
        <p:txBody>
          <a:bodyPr/>
          <a:lstStyle/>
          <a:p>
            <a:fld id="{3326BE67-3D9F-6A4F-86B2-1C85A87F6E18}" type="datetimeFigureOut">
              <a:rPr lang="en-US" smtClean="0"/>
              <a:t>10/22/2024</a:t>
            </a:fld>
            <a:endParaRPr lang="en-US"/>
          </a:p>
        </p:txBody>
      </p:sp>
      <p:sp>
        <p:nvSpPr>
          <p:cNvPr id="5" name="Footer Placeholder 4">
            <a:extLst>
              <a:ext uri="{FF2B5EF4-FFF2-40B4-BE49-F238E27FC236}">
                <a16:creationId xmlns:a16="http://schemas.microsoft.com/office/drawing/2014/main" id="{A3E1CFC8-114C-234F-A735-22826882A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26FA8-8953-2A49-8E23-2EEE29E9DC40}"/>
              </a:ext>
            </a:extLst>
          </p:cNvPr>
          <p:cNvSpPr>
            <a:spLocks noGrp="1"/>
          </p:cNvSpPr>
          <p:nvPr>
            <p:ph type="sldNum" sz="quarter" idx="12"/>
          </p:nvPr>
        </p:nvSpPr>
        <p:spPr/>
        <p:txBody>
          <a:bodyPr/>
          <a:lstStyle/>
          <a:p>
            <a:fld id="{E94AD1AC-64D1-2849-A516-255B36E9A5C1}" type="slidenum">
              <a:rPr lang="en-US" smtClean="0"/>
              <a:t>‹#›</a:t>
            </a:fld>
            <a:endParaRPr lang="en-US"/>
          </a:p>
        </p:txBody>
      </p:sp>
    </p:spTree>
    <p:extLst>
      <p:ext uri="{BB962C8B-B14F-4D97-AF65-F5344CB8AC3E}">
        <p14:creationId xmlns:p14="http://schemas.microsoft.com/office/powerpoint/2010/main" val="3000692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34C9-4A11-D542-A308-940AC22BB7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0B507-5DC7-8F43-BFAC-19FAB46A99C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0A092B-64B0-8744-B3E2-91D308E1CB1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C92E6C-6CCB-C147-8414-2480A14776F4}"/>
              </a:ext>
            </a:extLst>
          </p:cNvPr>
          <p:cNvSpPr>
            <a:spLocks noGrp="1"/>
          </p:cNvSpPr>
          <p:nvPr>
            <p:ph type="dt" sz="half" idx="10"/>
          </p:nvPr>
        </p:nvSpPr>
        <p:spPr/>
        <p:txBody>
          <a:bodyPr/>
          <a:lstStyle/>
          <a:p>
            <a:fld id="{3326BE67-3D9F-6A4F-86B2-1C85A87F6E18}" type="datetimeFigureOut">
              <a:rPr lang="en-US" smtClean="0"/>
              <a:t>10/22/2024</a:t>
            </a:fld>
            <a:endParaRPr lang="en-US"/>
          </a:p>
        </p:txBody>
      </p:sp>
      <p:sp>
        <p:nvSpPr>
          <p:cNvPr id="6" name="Footer Placeholder 5">
            <a:extLst>
              <a:ext uri="{FF2B5EF4-FFF2-40B4-BE49-F238E27FC236}">
                <a16:creationId xmlns:a16="http://schemas.microsoft.com/office/drawing/2014/main" id="{A14B7A8D-7B7A-D74C-9CCF-A30EB37D3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7F4951-4EF4-A34D-948B-3993F9E37B81}"/>
              </a:ext>
            </a:extLst>
          </p:cNvPr>
          <p:cNvSpPr>
            <a:spLocks noGrp="1"/>
          </p:cNvSpPr>
          <p:nvPr>
            <p:ph type="sldNum" sz="quarter" idx="12"/>
          </p:nvPr>
        </p:nvSpPr>
        <p:spPr/>
        <p:txBody>
          <a:bodyPr/>
          <a:lstStyle/>
          <a:p>
            <a:fld id="{E94AD1AC-64D1-2849-A516-255B36E9A5C1}" type="slidenum">
              <a:rPr lang="en-US" smtClean="0"/>
              <a:t>‹#›</a:t>
            </a:fld>
            <a:endParaRPr lang="en-US"/>
          </a:p>
        </p:txBody>
      </p:sp>
    </p:spTree>
    <p:extLst>
      <p:ext uri="{BB962C8B-B14F-4D97-AF65-F5344CB8AC3E}">
        <p14:creationId xmlns:p14="http://schemas.microsoft.com/office/powerpoint/2010/main" val="4180900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AB46C-56CB-D84C-8E54-233F72952B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D92C2F-218F-8448-9870-7E82D076B1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A277D4A-14B5-5C4E-ACFA-68434C51D40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A7C28B-E688-5043-93CA-E26F99C970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FB0E9A-98A2-3441-A63A-5819EBA7277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F2AFD0-EA90-D741-AB56-C62CAC3CAEF3}"/>
              </a:ext>
            </a:extLst>
          </p:cNvPr>
          <p:cNvSpPr>
            <a:spLocks noGrp="1"/>
          </p:cNvSpPr>
          <p:nvPr>
            <p:ph type="dt" sz="half" idx="10"/>
          </p:nvPr>
        </p:nvSpPr>
        <p:spPr/>
        <p:txBody>
          <a:bodyPr/>
          <a:lstStyle/>
          <a:p>
            <a:fld id="{3326BE67-3D9F-6A4F-86B2-1C85A87F6E18}" type="datetimeFigureOut">
              <a:rPr lang="en-US" smtClean="0"/>
              <a:t>10/22/2024</a:t>
            </a:fld>
            <a:endParaRPr lang="en-US"/>
          </a:p>
        </p:txBody>
      </p:sp>
      <p:sp>
        <p:nvSpPr>
          <p:cNvPr id="8" name="Footer Placeholder 7">
            <a:extLst>
              <a:ext uri="{FF2B5EF4-FFF2-40B4-BE49-F238E27FC236}">
                <a16:creationId xmlns:a16="http://schemas.microsoft.com/office/drawing/2014/main" id="{5C4A09EA-619F-3A43-89C8-71DBD26A8D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8E6895-E3FA-C04A-A05E-CE4263E81C94}"/>
              </a:ext>
            </a:extLst>
          </p:cNvPr>
          <p:cNvSpPr>
            <a:spLocks noGrp="1"/>
          </p:cNvSpPr>
          <p:nvPr>
            <p:ph type="sldNum" sz="quarter" idx="12"/>
          </p:nvPr>
        </p:nvSpPr>
        <p:spPr/>
        <p:txBody>
          <a:bodyPr/>
          <a:lstStyle/>
          <a:p>
            <a:fld id="{E94AD1AC-64D1-2849-A516-255B36E9A5C1}" type="slidenum">
              <a:rPr lang="en-US" smtClean="0"/>
              <a:t>‹#›</a:t>
            </a:fld>
            <a:endParaRPr lang="en-US"/>
          </a:p>
        </p:txBody>
      </p:sp>
    </p:spTree>
    <p:extLst>
      <p:ext uri="{BB962C8B-B14F-4D97-AF65-F5344CB8AC3E}">
        <p14:creationId xmlns:p14="http://schemas.microsoft.com/office/powerpoint/2010/main" val="1814213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0A03-83A6-A840-9A65-1B163A24FA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760B9A-FB0B-BB4A-B139-EC03829E1C41}"/>
              </a:ext>
            </a:extLst>
          </p:cNvPr>
          <p:cNvSpPr>
            <a:spLocks noGrp="1"/>
          </p:cNvSpPr>
          <p:nvPr>
            <p:ph type="dt" sz="half" idx="10"/>
          </p:nvPr>
        </p:nvSpPr>
        <p:spPr/>
        <p:txBody>
          <a:bodyPr/>
          <a:lstStyle/>
          <a:p>
            <a:fld id="{3326BE67-3D9F-6A4F-86B2-1C85A87F6E18}" type="datetimeFigureOut">
              <a:rPr lang="en-US" smtClean="0"/>
              <a:t>10/22/2024</a:t>
            </a:fld>
            <a:endParaRPr lang="en-US"/>
          </a:p>
        </p:txBody>
      </p:sp>
      <p:sp>
        <p:nvSpPr>
          <p:cNvPr id="4" name="Footer Placeholder 3">
            <a:extLst>
              <a:ext uri="{FF2B5EF4-FFF2-40B4-BE49-F238E27FC236}">
                <a16:creationId xmlns:a16="http://schemas.microsoft.com/office/drawing/2014/main" id="{0341FCF7-4D16-AB41-8579-7F192D6A85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F2EAA-1CF2-FE44-8F51-0DAAA6F1D806}"/>
              </a:ext>
            </a:extLst>
          </p:cNvPr>
          <p:cNvSpPr>
            <a:spLocks noGrp="1"/>
          </p:cNvSpPr>
          <p:nvPr>
            <p:ph type="sldNum" sz="quarter" idx="12"/>
          </p:nvPr>
        </p:nvSpPr>
        <p:spPr/>
        <p:txBody>
          <a:bodyPr/>
          <a:lstStyle/>
          <a:p>
            <a:fld id="{E94AD1AC-64D1-2849-A516-255B36E9A5C1}" type="slidenum">
              <a:rPr lang="en-US" smtClean="0"/>
              <a:t>‹#›</a:t>
            </a:fld>
            <a:endParaRPr lang="en-US"/>
          </a:p>
        </p:txBody>
      </p:sp>
    </p:spTree>
    <p:extLst>
      <p:ext uri="{BB962C8B-B14F-4D97-AF65-F5344CB8AC3E}">
        <p14:creationId xmlns:p14="http://schemas.microsoft.com/office/powerpoint/2010/main" val="368535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80DE6A-3E8B-7B46-9E53-FAE14402D0AE}"/>
              </a:ext>
            </a:extLst>
          </p:cNvPr>
          <p:cNvSpPr>
            <a:spLocks noGrp="1"/>
          </p:cNvSpPr>
          <p:nvPr>
            <p:ph type="dt" sz="half" idx="10"/>
          </p:nvPr>
        </p:nvSpPr>
        <p:spPr/>
        <p:txBody>
          <a:bodyPr/>
          <a:lstStyle/>
          <a:p>
            <a:fld id="{3326BE67-3D9F-6A4F-86B2-1C85A87F6E18}" type="datetimeFigureOut">
              <a:rPr lang="en-US" smtClean="0"/>
              <a:t>10/22/2024</a:t>
            </a:fld>
            <a:endParaRPr lang="en-US"/>
          </a:p>
        </p:txBody>
      </p:sp>
      <p:sp>
        <p:nvSpPr>
          <p:cNvPr id="3" name="Footer Placeholder 2">
            <a:extLst>
              <a:ext uri="{FF2B5EF4-FFF2-40B4-BE49-F238E27FC236}">
                <a16:creationId xmlns:a16="http://schemas.microsoft.com/office/drawing/2014/main" id="{49B518CA-E29F-AC47-B28D-3FE7CF2F78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2CCC67-B168-B143-9A25-C1415077FFE5}"/>
              </a:ext>
            </a:extLst>
          </p:cNvPr>
          <p:cNvSpPr>
            <a:spLocks noGrp="1"/>
          </p:cNvSpPr>
          <p:nvPr>
            <p:ph type="sldNum" sz="quarter" idx="12"/>
          </p:nvPr>
        </p:nvSpPr>
        <p:spPr/>
        <p:txBody>
          <a:bodyPr/>
          <a:lstStyle/>
          <a:p>
            <a:fld id="{E94AD1AC-64D1-2849-A516-255B36E9A5C1}" type="slidenum">
              <a:rPr lang="en-US" smtClean="0"/>
              <a:t>‹#›</a:t>
            </a:fld>
            <a:endParaRPr lang="en-US"/>
          </a:p>
        </p:txBody>
      </p:sp>
    </p:spTree>
    <p:extLst>
      <p:ext uri="{BB962C8B-B14F-4D97-AF65-F5344CB8AC3E}">
        <p14:creationId xmlns:p14="http://schemas.microsoft.com/office/powerpoint/2010/main" val="4042698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723F-C805-F04C-81D0-934A20CE82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B7894A-E983-E747-99E2-2FD0EF2D8B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805D0A-2AE4-4441-8969-7B0F772D02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D7C3944-D11F-854A-B54E-4B39117E4B5A}"/>
              </a:ext>
            </a:extLst>
          </p:cNvPr>
          <p:cNvSpPr>
            <a:spLocks noGrp="1"/>
          </p:cNvSpPr>
          <p:nvPr>
            <p:ph type="dt" sz="half" idx="10"/>
          </p:nvPr>
        </p:nvSpPr>
        <p:spPr/>
        <p:txBody>
          <a:bodyPr/>
          <a:lstStyle/>
          <a:p>
            <a:fld id="{3326BE67-3D9F-6A4F-86B2-1C85A87F6E18}" type="datetimeFigureOut">
              <a:rPr lang="en-US" smtClean="0"/>
              <a:t>10/22/2024</a:t>
            </a:fld>
            <a:endParaRPr lang="en-US"/>
          </a:p>
        </p:txBody>
      </p:sp>
      <p:sp>
        <p:nvSpPr>
          <p:cNvPr id="6" name="Footer Placeholder 5">
            <a:extLst>
              <a:ext uri="{FF2B5EF4-FFF2-40B4-BE49-F238E27FC236}">
                <a16:creationId xmlns:a16="http://schemas.microsoft.com/office/drawing/2014/main" id="{70F27683-9D8E-6449-93D6-525133D18A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D8EF1-064B-3747-87CA-C35E18FE88FA}"/>
              </a:ext>
            </a:extLst>
          </p:cNvPr>
          <p:cNvSpPr>
            <a:spLocks noGrp="1"/>
          </p:cNvSpPr>
          <p:nvPr>
            <p:ph type="sldNum" sz="quarter" idx="12"/>
          </p:nvPr>
        </p:nvSpPr>
        <p:spPr/>
        <p:txBody>
          <a:bodyPr/>
          <a:lstStyle/>
          <a:p>
            <a:fld id="{E94AD1AC-64D1-2849-A516-255B36E9A5C1}" type="slidenum">
              <a:rPr lang="en-US" smtClean="0"/>
              <a:t>‹#›</a:t>
            </a:fld>
            <a:endParaRPr lang="en-US"/>
          </a:p>
        </p:txBody>
      </p:sp>
    </p:spTree>
    <p:extLst>
      <p:ext uri="{BB962C8B-B14F-4D97-AF65-F5344CB8AC3E}">
        <p14:creationId xmlns:p14="http://schemas.microsoft.com/office/powerpoint/2010/main" val="3920753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7C53-2D13-1147-A8F7-D4CE2241E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0E717D-3C44-AF48-84B5-40C606912C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7E940C-A4BA-3F45-AF61-72A4C8239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50FA14-B64E-1049-8625-030C75CF40DC}"/>
              </a:ext>
            </a:extLst>
          </p:cNvPr>
          <p:cNvSpPr>
            <a:spLocks noGrp="1"/>
          </p:cNvSpPr>
          <p:nvPr>
            <p:ph type="dt" sz="half" idx="10"/>
          </p:nvPr>
        </p:nvSpPr>
        <p:spPr/>
        <p:txBody>
          <a:bodyPr/>
          <a:lstStyle/>
          <a:p>
            <a:fld id="{3326BE67-3D9F-6A4F-86B2-1C85A87F6E18}" type="datetimeFigureOut">
              <a:rPr lang="en-US" smtClean="0"/>
              <a:t>10/22/2024</a:t>
            </a:fld>
            <a:endParaRPr lang="en-US"/>
          </a:p>
        </p:txBody>
      </p:sp>
      <p:sp>
        <p:nvSpPr>
          <p:cNvPr id="6" name="Footer Placeholder 5">
            <a:extLst>
              <a:ext uri="{FF2B5EF4-FFF2-40B4-BE49-F238E27FC236}">
                <a16:creationId xmlns:a16="http://schemas.microsoft.com/office/drawing/2014/main" id="{1E3CD45F-C992-974D-BFAC-B6B7B9F2F8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0E0AB-39EA-0646-8FBA-9DD6A18BFC41}"/>
              </a:ext>
            </a:extLst>
          </p:cNvPr>
          <p:cNvSpPr>
            <a:spLocks noGrp="1"/>
          </p:cNvSpPr>
          <p:nvPr>
            <p:ph type="sldNum" sz="quarter" idx="12"/>
          </p:nvPr>
        </p:nvSpPr>
        <p:spPr/>
        <p:txBody>
          <a:bodyPr/>
          <a:lstStyle/>
          <a:p>
            <a:fld id="{E94AD1AC-64D1-2849-A516-255B36E9A5C1}" type="slidenum">
              <a:rPr lang="en-US" smtClean="0"/>
              <a:t>‹#›</a:t>
            </a:fld>
            <a:endParaRPr lang="en-US"/>
          </a:p>
        </p:txBody>
      </p:sp>
    </p:spTree>
    <p:extLst>
      <p:ext uri="{BB962C8B-B14F-4D97-AF65-F5344CB8AC3E}">
        <p14:creationId xmlns:p14="http://schemas.microsoft.com/office/powerpoint/2010/main" val="4067131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F1E029-BCF2-694D-9794-BB5077E550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D8314E-CB46-4544-B62F-A8E9A17427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F4E5A-E2ED-E544-9032-94AA802C40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6BE67-3D9F-6A4F-86B2-1C85A87F6E18}" type="datetimeFigureOut">
              <a:rPr lang="en-US" smtClean="0"/>
              <a:t>10/22/2024</a:t>
            </a:fld>
            <a:endParaRPr lang="en-US"/>
          </a:p>
        </p:txBody>
      </p:sp>
      <p:sp>
        <p:nvSpPr>
          <p:cNvPr id="5" name="Footer Placeholder 4">
            <a:extLst>
              <a:ext uri="{FF2B5EF4-FFF2-40B4-BE49-F238E27FC236}">
                <a16:creationId xmlns:a16="http://schemas.microsoft.com/office/drawing/2014/main" id="{0B825626-0007-8F4F-B5D8-9D8C171BD9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7B9461-6792-834F-BB2D-F23674C7D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AD1AC-64D1-2849-A516-255B36E9A5C1}" type="slidenum">
              <a:rPr lang="en-US" smtClean="0"/>
              <a:t>‹#›</a:t>
            </a:fld>
            <a:endParaRPr lang="en-US"/>
          </a:p>
        </p:txBody>
      </p:sp>
    </p:spTree>
    <p:extLst>
      <p:ext uri="{BB962C8B-B14F-4D97-AF65-F5344CB8AC3E}">
        <p14:creationId xmlns:p14="http://schemas.microsoft.com/office/powerpoint/2010/main" val="1062239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gBbGBrHTMr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6F916-3E78-404C-9FEE-55E43B1A739F}"/>
              </a:ext>
            </a:extLst>
          </p:cNvPr>
          <p:cNvSpPr>
            <a:spLocks noGrp="1"/>
          </p:cNvSpPr>
          <p:nvPr>
            <p:ph type="ctrTitle"/>
          </p:nvPr>
        </p:nvSpPr>
        <p:spPr/>
        <p:txBody>
          <a:bodyPr>
            <a:normAutofit fontScale="90000"/>
          </a:bodyPr>
          <a:lstStyle/>
          <a:p>
            <a:r>
              <a:rPr lang="en-US" dirty="0"/>
              <a:t>Lab 4 Nematode Experiment Data Collection and DNA Extraction</a:t>
            </a:r>
          </a:p>
        </p:txBody>
      </p:sp>
      <p:sp>
        <p:nvSpPr>
          <p:cNvPr id="3" name="Subtitle 2">
            <a:extLst>
              <a:ext uri="{FF2B5EF4-FFF2-40B4-BE49-F238E27FC236}">
                <a16:creationId xmlns:a16="http://schemas.microsoft.com/office/drawing/2014/main" id="{9E4C2A55-89F2-1D4E-9A40-28D6F5535AAA}"/>
              </a:ext>
            </a:extLst>
          </p:cNvPr>
          <p:cNvSpPr>
            <a:spLocks noGrp="1"/>
          </p:cNvSpPr>
          <p:nvPr>
            <p:ph type="subTitle" idx="1"/>
          </p:nvPr>
        </p:nvSpPr>
        <p:spPr/>
        <p:txBody>
          <a:bodyPr vert="horz" lIns="91440" tIns="45720" rIns="91440" bIns="45720" rtlCol="0" anchor="t">
            <a:normAutofit/>
          </a:bodyPr>
          <a:lstStyle/>
          <a:p>
            <a:endParaRPr lang="en-US" dirty="0">
              <a:ea typeface="Calibri"/>
              <a:cs typeface="Calibri"/>
            </a:endParaRPr>
          </a:p>
        </p:txBody>
      </p:sp>
    </p:spTree>
    <p:extLst>
      <p:ext uri="{BB962C8B-B14F-4D97-AF65-F5344CB8AC3E}">
        <p14:creationId xmlns:p14="http://schemas.microsoft.com/office/powerpoint/2010/main" val="425763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t>Supernatant has the DNA</a:t>
            </a:r>
          </a:p>
        </p:txBody>
      </p:sp>
      <p:pic>
        <p:nvPicPr>
          <p:cNvPr id="3" name="Picture 1" descr="images/supernatant.png"/>
          <p:cNvPicPr>
            <a:picLocks noGrp="1" noChangeAspect="1"/>
          </p:cNvPicPr>
          <p:nvPr/>
        </p:nvPicPr>
        <p:blipFill>
          <a:blip r:embed="rId3"/>
          <a:stretch/>
        </p:blipFill>
        <p:spPr bwMode="auto">
          <a:xfrm>
            <a:off x="3826933" y="1591733"/>
            <a:ext cx="4521200" cy="45212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to balance a centrifuge - KETHINK">
            <a:extLst>
              <a:ext uri="{FF2B5EF4-FFF2-40B4-BE49-F238E27FC236}">
                <a16:creationId xmlns:a16="http://schemas.microsoft.com/office/drawing/2014/main" id="{4030B0F4-3196-454D-BFDF-D787A06FC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162050"/>
            <a:ext cx="10658475"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51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3213B-D991-1440-BA97-4C70097AD337}"/>
              </a:ext>
            </a:extLst>
          </p:cNvPr>
          <p:cNvSpPr>
            <a:spLocks noGrp="1"/>
          </p:cNvSpPr>
          <p:nvPr>
            <p:ph type="title"/>
          </p:nvPr>
        </p:nvSpPr>
        <p:spPr/>
        <p:txBody>
          <a:bodyPr/>
          <a:lstStyle/>
          <a:p>
            <a:r>
              <a:rPr lang="en-US" dirty="0"/>
              <a:t>Part 4: Nematode DNA Extraction </a:t>
            </a:r>
          </a:p>
        </p:txBody>
      </p:sp>
      <p:sp>
        <p:nvSpPr>
          <p:cNvPr id="3" name="Content Placeholder 2">
            <a:extLst>
              <a:ext uri="{FF2B5EF4-FFF2-40B4-BE49-F238E27FC236}">
                <a16:creationId xmlns:a16="http://schemas.microsoft.com/office/drawing/2014/main" id="{792DEB31-7B48-A74F-8979-740D612155A9}"/>
              </a:ext>
            </a:extLst>
          </p:cNvPr>
          <p:cNvSpPr>
            <a:spLocks noGrp="1"/>
          </p:cNvSpPr>
          <p:nvPr>
            <p:ph idx="1"/>
          </p:nvPr>
        </p:nvSpPr>
        <p:spPr/>
        <p:txBody>
          <a:bodyPr/>
          <a:lstStyle/>
          <a:p>
            <a:pPr marL="0" indent="0">
              <a:buNone/>
            </a:pPr>
            <a:r>
              <a:rPr lang="en-US" dirty="0"/>
              <a:t>Method:</a:t>
            </a:r>
          </a:p>
          <a:p>
            <a:r>
              <a:rPr lang="en-US" dirty="0"/>
              <a:t>Add lysis buffer – what does lysis buffer do? </a:t>
            </a:r>
          </a:p>
          <a:p>
            <a:pPr lvl="1"/>
            <a:r>
              <a:rPr lang="en-US" dirty="0"/>
              <a:t>Breaks open the cell to release contents (chemical disruption) </a:t>
            </a:r>
          </a:p>
          <a:p>
            <a:r>
              <a:rPr lang="en-US" dirty="0"/>
              <a:t>Grind sample using micro pestle (physical disruption)*</a:t>
            </a:r>
          </a:p>
          <a:p>
            <a:pPr lvl="1"/>
            <a:r>
              <a:rPr lang="en-US" dirty="0"/>
              <a:t>*Sterile technique: use a new tip each sample </a:t>
            </a:r>
          </a:p>
          <a:p>
            <a:r>
              <a:rPr lang="en-US" dirty="0"/>
              <a:t>Spin sample in microcentrifuge</a:t>
            </a:r>
          </a:p>
          <a:p>
            <a:pPr lvl="1"/>
            <a:r>
              <a:rPr lang="en-US" dirty="0"/>
              <a:t>Debris will fall to the bottom, sample will remain in suspension </a:t>
            </a:r>
          </a:p>
          <a:p>
            <a:r>
              <a:rPr lang="en-US" dirty="0"/>
              <a:t>Label PCR tube (0.2 </a:t>
            </a:r>
            <a:r>
              <a:rPr lang="en-US" dirty="0" err="1"/>
              <a:t>ul</a:t>
            </a:r>
            <a:r>
              <a:rPr lang="en-US" dirty="0"/>
              <a:t> tube) with sample identifier </a:t>
            </a:r>
          </a:p>
          <a:p>
            <a:r>
              <a:rPr lang="en-US" dirty="0"/>
              <a:t>Place in thermocycler for incubation  </a:t>
            </a:r>
          </a:p>
        </p:txBody>
      </p:sp>
    </p:spTree>
    <p:extLst>
      <p:ext uri="{BB962C8B-B14F-4D97-AF65-F5344CB8AC3E}">
        <p14:creationId xmlns:p14="http://schemas.microsoft.com/office/powerpoint/2010/main" val="2910394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3BB5-3AF1-5840-BBF6-C67279EB74CB}"/>
              </a:ext>
            </a:extLst>
          </p:cNvPr>
          <p:cNvSpPr>
            <a:spLocks noGrp="1"/>
          </p:cNvSpPr>
          <p:nvPr>
            <p:ph type="title"/>
          </p:nvPr>
        </p:nvSpPr>
        <p:spPr/>
        <p:txBody>
          <a:bodyPr/>
          <a:lstStyle/>
          <a:p>
            <a:r>
              <a:rPr lang="en-US" dirty="0"/>
              <a:t>Part 5: Data Analysis in Excel </a:t>
            </a:r>
          </a:p>
        </p:txBody>
      </p:sp>
      <p:sp>
        <p:nvSpPr>
          <p:cNvPr id="3" name="Content Placeholder 2">
            <a:extLst>
              <a:ext uri="{FF2B5EF4-FFF2-40B4-BE49-F238E27FC236}">
                <a16:creationId xmlns:a16="http://schemas.microsoft.com/office/drawing/2014/main" id="{02B571FB-EE4C-4042-A663-DCD8E48B15AA}"/>
              </a:ext>
            </a:extLst>
          </p:cNvPr>
          <p:cNvSpPr>
            <a:spLocks noGrp="1"/>
          </p:cNvSpPr>
          <p:nvPr>
            <p:ph idx="1"/>
          </p:nvPr>
        </p:nvSpPr>
        <p:spPr/>
        <p:txBody>
          <a:bodyPr vert="horz" lIns="91440" tIns="45720" rIns="91440" bIns="45720" rtlCol="0" anchor="t">
            <a:normAutofit/>
          </a:bodyPr>
          <a:lstStyle/>
          <a:p>
            <a:r>
              <a:rPr lang="en-US" dirty="0"/>
              <a:t>Guiding question: Is there a relationship between abundance or diversity (richness) of nematodes and the species or size of local slugs?</a:t>
            </a:r>
            <a:endParaRPr lang="en-US" dirty="0">
              <a:cs typeface="Calibri"/>
            </a:endParaRPr>
          </a:p>
          <a:p>
            <a:r>
              <a:rPr lang="en-US" dirty="0"/>
              <a:t>We will test using a linear regression </a:t>
            </a:r>
            <a:endParaRPr lang="en-US" dirty="0">
              <a:cs typeface="Calibri" panose="020F0502020204030204"/>
            </a:endParaRPr>
          </a:p>
          <a:p>
            <a:pPr lvl="1"/>
            <a:r>
              <a:rPr lang="en-US" dirty="0">
                <a:cs typeface="Calibri" panose="020F0502020204030204"/>
              </a:rPr>
              <a:t>A linear regression finds the best-fitting line through your data points </a:t>
            </a:r>
          </a:p>
          <a:p>
            <a:pPr lvl="1"/>
            <a:r>
              <a:rPr lang="en-US" dirty="0"/>
              <a:t>The line describes the relationship between your explanatory and response variables </a:t>
            </a:r>
            <a:endParaRPr lang="en-US" dirty="0">
              <a:cs typeface="Calibri"/>
            </a:endParaRPr>
          </a:p>
          <a:p>
            <a:pPr lvl="1"/>
            <a:r>
              <a:rPr lang="en-US" dirty="0"/>
              <a:t>In this case – what is the explanatory and what is the response?</a:t>
            </a: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62179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3BB5-3AF1-5840-BBF6-C67279EB74CB}"/>
              </a:ext>
            </a:extLst>
          </p:cNvPr>
          <p:cNvSpPr>
            <a:spLocks noGrp="1"/>
          </p:cNvSpPr>
          <p:nvPr>
            <p:ph type="title"/>
          </p:nvPr>
        </p:nvSpPr>
        <p:spPr/>
        <p:txBody>
          <a:bodyPr/>
          <a:lstStyle/>
          <a:p>
            <a:r>
              <a:rPr lang="en-US" dirty="0"/>
              <a:t>Part 5: Data Analysis in Excel </a:t>
            </a:r>
          </a:p>
        </p:txBody>
      </p:sp>
      <p:sp>
        <p:nvSpPr>
          <p:cNvPr id="3" name="Content Placeholder 2">
            <a:extLst>
              <a:ext uri="{FF2B5EF4-FFF2-40B4-BE49-F238E27FC236}">
                <a16:creationId xmlns:a16="http://schemas.microsoft.com/office/drawing/2014/main" id="{02B571FB-EE4C-4042-A663-DCD8E48B15AA}"/>
              </a:ext>
            </a:extLst>
          </p:cNvPr>
          <p:cNvSpPr>
            <a:spLocks noGrp="1"/>
          </p:cNvSpPr>
          <p:nvPr>
            <p:ph idx="1"/>
          </p:nvPr>
        </p:nvSpPr>
        <p:spPr/>
        <p:txBody>
          <a:bodyPr vert="horz" lIns="91440" tIns="45720" rIns="91440" bIns="45720" rtlCol="0" anchor="t">
            <a:normAutofit/>
          </a:bodyPr>
          <a:lstStyle/>
          <a:p>
            <a:r>
              <a:rPr lang="en-US" dirty="0"/>
              <a:t>Download the Excel spreadsheet from Canvas – do not use the shared Google sheet for your analyses </a:t>
            </a:r>
            <a:endParaRPr lang="en-US" dirty="0">
              <a:cs typeface="Calibri"/>
            </a:endParaRPr>
          </a:p>
          <a:p>
            <a:r>
              <a:rPr lang="en-US" dirty="0">
                <a:cs typeface="Calibri"/>
              </a:rPr>
              <a:t>Create a scatter plot – what does a scatter plot look like?</a:t>
            </a:r>
          </a:p>
          <a:p>
            <a:r>
              <a:rPr lang="en-US" dirty="0">
                <a:cs typeface="Calibri"/>
                <a:hlinkClick r:id="rId3"/>
              </a:rPr>
              <a:t>How to make a scatter plot in Excel</a:t>
            </a:r>
            <a:endParaRPr lang="en-US" dirty="0">
              <a:cs typeface="Calibri"/>
            </a:endParaRPr>
          </a:p>
          <a:p>
            <a:pPr lvl="1"/>
            <a:r>
              <a:rPr lang="en-US" dirty="0">
                <a:cs typeface="Calibri"/>
              </a:rPr>
              <a:t>Quick demo! </a:t>
            </a:r>
          </a:p>
          <a:p>
            <a:pPr marL="0" indent="0">
              <a:buNone/>
            </a:pPr>
            <a:endParaRPr lang="en-US" dirty="0">
              <a:cs typeface="Calibri"/>
            </a:endParaRPr>
          </a:p>
        </p:txBody>
      </p:sp>
    </p:spTree>
    <p:extLst>
      <p:ext uri="{BB962C8B-B14F-4D97-AF65-F5344CB8AC3E}">
        <p14:creationId xmlns:p14="http://schemas.microsoft.com/office/powerpoint/2010/main" val="1361203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3BB5-3AF1-5840-BBF6-C67279EB74CB}"/>
              </a:ext>
            </a:extLst>
          </p:cNvPr>
          <p:cNvSpPr>
            <a:spLocks noGrp="1"/>
          </p:cNvSpPr>
          <p:nvPr>
            <p:ph type="title"/>
          </p:nvPr>
        </p:nvSpPr>
        <p:spPr/>
        <p:txBody>
          <a:bodyPr/>
          <a:lstStyle/>
          <a:p>
            <a:r>
              <a:rPr lang="en-US" dirty="0"/>
              <a:t>Part 5: Data Analysis in Excel </a:t>
            </a:r>
          </a:p>
        </p:txBody>
      </p:sp>
      <p:sp>
        <p:nvSpPr>
          <p:cNvPr id="3" name="Content Placeholder 2">
            <a:extLst>
              <a:ext uri="{FF2B5EF4-FFF2-40B4-BE49-F238E27FC236}">
                <a16:creationId xmlns:a16="http://schemas.microsoft.com/office/drawing/2014/main" id="{02B571FB-EE4C-4042-A663-DCD8E48B15AA}"/>
              </a:ext>
            </a:extLst>
          </p:cNvPr>
          <p:cNvSpPr>
            <a:spLocks noGrp="1"/>
          </p:cNvSpPr>
          <p:nvPr>
            <p:ph idx="1"/>
          </p:nvPr>
        </p:nvSpPr>
        <p:spPr/>
        <p:txBody>
          <a:bodyPr vert="horz" lIns="91440" tIns="45720" rIns="91440" bIns="45720" rtlCol="0" anchor="t">
            <a:normAutofit/>
          </a:bodyPr>
          <a:lstStyle/>
          <a:p>
            <a:r>
              <a:rPr lang="en-US" dirty="0"/>
              <a:t>Figure captions should be standalone, i.e., descriptive enough to be understood without having to refer to the main text. Effective captions typically include the following elements: </a:t>
            </a:r>
            <a:endParaRPr lang="en-US" dirty="0">
              <a:cs typeface="Calibri"/>
            </a:endParaRPr>
          </a:p>
          <a:p>
            <a:pPr lvl="1"/>
            <a:r>
              <a:rPr lang="en-US" dirty="0">
                <a:cs typeface="Calibri"/>
              </a:rPr>
              <a:t>A declarative title that summarizes the results or major findings of the </a:t>
            </a:r>
            <a:r>
              <a:rPr lang="en-US" dirty="0" err="1">
                <a:cs typeface="Calibri"/>
              </a:rPr>
              <a:t>ata</a:t>
            </a:r>
            <a:r>
              <a:rPr lang="en-US" dirty="0">
                <a:cs typeface="Calibri"/>
              </a:rPr>
              <a:t> you are presenting in the figure;</a:t>
            </a:r>
          </a:p>
          <a:p>
            <a:pPr lvl="1"/>
            <a:r>
              <a:rPr lang="en-US" dirty="0">
                <a:cs typeface="Calibri"/>
              </a:rPr>
              <a:t>A brief description of the methods necessary to understand the figure without having to refer to the main text;</a:t>
            </a:r>
          </a:p>
          <a:p>
            <a:pPr lvl="1"/>
            <a:r>
              <a:rPr lang="en-US" dirty="0">
                <a:cs typeface="Calibri"/>
              </a:rPr>
              <a:t>Statistical information, for example, number of replicates, asterisks denoting P-values, statistical test, etc. </a:t>
            </a:r>
          </a:p>
          <a:p>
            <a:pPr marL="0" indent="0">
              <a:buNone/>
            </a:pPr>
            <a:endParaRPr lang="en-US" dirty="0">
              <a:cs typeface="Calibri"/>
            </a:endParaRPr>
          </a:p>
        </p:txBody>
      </p:sp>
      <p:sp>
        <p:nvSpPr>
          <p:cNvPr id="4" name="TextBox 3">
            <a:extLst>
              <a:ext uri="{FF2B5EF4-FFF2-40B4-BE49-F238E27FC236}">
                <a16:creationId xmlns:a16="http://schemas.microsoft.com/office/drawing/2014/main" id="{D5BAE439-C7AA-459D-A0F9-AB9C86FDC05E}"/>
              </a:ext>
            </a:extLst>
          </p:cNvPr>
          <p:cNvSpPr txBox="1"/>
          <p:nvPr/>
        </p:nvSpPr>
        <p:spPr>
          <a:xfrm>
            <a:off x="9267645" y="571643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https://www.internationalscienceediting.com/how-to-write-a-figure-caption/</a:t>
            </a:r>
          </a:p>
        </p:txBody>
      </p:sp>
    </p:spTree>
    <p:extLst>
      <p:ext uri="{BB962C8B-B14F-4D97-AF65-F5344CB8AC3E}">
        <p14:creationId xmlns:p14="http://schemas.microsoft.com/office/powerpoint/2010/main" val="3567039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C3BB5-3AF1-5840-BBF6-C67279EB74CB}"/>
              </a:ext>
            </a:extLst>
          </p:cNvPr>
          <p:cNvSpPr>
            <a:spLocks noGrp="1"/>
          </p:cNvSpPr>
          <p:nvPr>
            <p:ph type="title"/>
          </p:nvPr>
        </p:nvSpPr>
        <p:spPr/>
        <p:txBody>
          <a:bodyPr/>
          <a:lstStyle/>
          <a:p>
            <a:r>
              <a:rPr lang="en-US" dirty="0"/>
              <a:t>Part 5: Data Analysis in Excel </a:t>
            </a:r>
          </a:p>
        </p:txBody>
      </p:sp>
      <p:sp>
        <p:nvSpPr>
          <p:cNvPr id="4" name="TextBox 3">
            <a:extLst>
              <a:ext uri="{FF2B5EF4-FFF2-40B4-BE49-F238E27FC236}">
                <a16:creationId xmlns:a16="http://schemas.microsoft.com/office/drawing/2014/main" id="{D5BAE439-C7AA-459D-A0F9-AB9C86FDC05E}"/>
              </a:ext>
            </a:extLst>
          </p:cNvPr>
          <p:cNvSpPr txBox="1"/>
          <p:nvPr/>
        </p:nvSpPr>
        <p:spPr>
          <a:xfrm>
            <a:off x="9267645" y="5716438"/>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https://www.internationalscienceediting.com/how-to-write-a-figure-caption/</a:t>
            </a:r>
          </a:p>
        </p:txBody>
      </p:sp>
      <p:pic>
        <p:nvPicPr>
          <p:cNvPr id="7" name="Content Placeholder 6" descr="A screen shot of a graph&#10;&#10;Description automatically generated">
            <a:extLst>
              <a:ext uri="{FF2B5EF4-FFF2-40B4-BE49-F238E27FC236}">
                <a16:creationId xmlns:a16="http://schemas.microsoft.com/office/drawing/2014/main" id="{7120905C-2031-22E5-0687-BDF2D89DA2B9}"/>
              </a:ext>
            </a:extLst>
          </p:cNvPr>
          <p:cNvPicPr>
            <a:picLocks noGrp="1" noChangeAspect="1"/>
          </p:cNvPicPr>
          <p:nvPr>
            <p:ph idx="1"/>
          </p:nvPr>
        </p:nvPicPr>
        <p:blipFill>
          <a:blip r:embed="rId3"/>
          <a:stretch>
            <a:fillRect/>
          </a:stretch>
        </p:blipFill>
        <p:spPr>
          <a:xfrm>
            <a:off x="1748017" y="1710606"/>
            <a:ext cx="6683136" cy="4351338"/>
          </a:xfrm>
        </p:spPr>
      </p:pic>
    </p:spTree>
    <p:extLst>
      <p:ext uri="{BB962C8B-B14F-4D97-AF65-F5344CB8AC3E}">
        <p14:creationId xmlns:p14="http://schemas.microsoft.com/office/powerpoint/2010/main" val="3359468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70C8-B3F1-1D44-83EE-46C27ADCF49E}"/>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C85C8E6F-974B-9542-AB71-B7AB1391D924}"/>
              </a:ext>
            </a:extLst>
          </p:cNvPr>
          <p:cNvSpPr>
            <a:spLocks noGrp="1"/>
          </p:cNvSpPr>
          <p:nvPr>
            <p:ph idx="1"/>
          </p:nvPr>
        </p:nvSpPr>
        <p:spPr/>
        <p:txBody>
          <a:bodyPr vert="horz" lIns="91440" tIns="45720" rIns="91440" bIns="45720" rtlCol="0" anchor="t">
            <a:normAutofit/>
          </a:bodyPr>
          <a:lstStyle/>
          <a:p>
            <a:pPr marL="0" indent="0">
              <a:buNone/>
            </a:pPr>
            <a:r>
              <a:rPr lang="en-US" i="1" dirty="0"/>
              <a:t>Clean up properly!!</a:t>
            </a:r>
            <a:endParaRPr lang="en-US" dirty="0">
              <a:cs typeface="Calibri" panose="020F0502020204030204"/>
            </a:endParaRPr>
          </a:p>
          <a:p>
            <a:pPr marL="0" indent="0">
              <a:buNone/>
            </a:pPr>
            <a:r>
              <a:rPr lang="en-US" dirty="0"/>
              <a:t> </a:t>
            </a:r>
          </a:p>
        </p:txBody>
      </p:sp>
    </p:spTree>
    <p:extLst>
      <p:ext uri="{BB962C8B-B14F-4D97-AF65-F5344CB8AC3E}">
        <p14:creationId xmlns:p14="http://schemas.microsoft.com/office/powerpoint/2010/main" val="190999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684B-4940-2B41-AF78-6F432D758832}"/>
              </a:ext>
            </a:extLst>
          </p:cNvPr>
          <p:cNvSpPr>
            <a:spLocks noGrp="1"/>
          </p:cNvSpPr>
          <p:nvPr>
            <p:ph type="title"/>
          </p:nvPr>
        </p:nvSpPr>
        <p:spPr/>
        <p:txBody>
          <a:bodyPr/>
          <a:lstStyle/>
          <a:p>
            <a:r>
              <a:rPr lang="en-US" dirty="0"/>
              <a:t>Housekeeping </a:t>
            </a:r>
          </a:p>
        </p:txBody>
      </p:sp>
      <p:sp>
        <p:nvSpPr>
          <p:cNvPr id="3" name="Content Placeholder 2">
            <a:extLst>
              <a:ext uri="{FF2B5EF4-FFF2-40B4-BE49-F238E27FC236}">
                <a16:creationId xmlns:a16="http://schemas.microsoft.com/office/drawing/2014/main" id="{ED1B4727-0CFC-9641-846C-3429DB4400D9}"/>
              </a:ext>
            </a:extLst>
          </p:cNvPr>
          <p:cNvSpPr>
            <a:spLocks noGrp="1"/>
          </p:cNvSpPr>
          <p:nvPr>
            <p:ph idx="1"/>
          </p:nvPr>
        </p:nvSpPr>
        <p:spPr/>
        <p:txBody>
          <a:bodyPr vert="horz" lIns="91440" tIns="45720" rIns="91440" bIns="45720" rtlCol="0" anchor="t">
            <a:normAutofit/>
          </a:bodyPr>
          <a:lstStyle/>
          <a:p>
            <a:r>
              <a:rPr lang="en-US" dirty="0"/>
              <a:t>Today </a:t>
            </a:r>
          </a:p>
          <a:p>
            <a:pPr lvl="1"/>
            <a:r>
              <a:rPr lang="en-US" dirty="0"/>
              <a:t>Lab 4 Pre-Lab </a:t>
            </a:r>
            <a:endParaRPr lang="en-US" dirty="0">
              <a:cs typeface="Calibri"/>
            </a:endParaRPr>
          </a:p>
          <a:p>
            <a:pPr lvl="1"/>
            <a:r>
              <a:rPr lang="en-US" dirty="0"/>
              <a:t>Annotated Bibliography </a:t>
            </a:r>
          </a:p>
          <a:p>
            <a:pPr lvl="1"/>
            <a:r>
              <a:rPr lang="en-US" dirty="0"/>
              <a:t>Article Discussion </a:t>
            </a:r>
          </a:p>
          <a:p>
            <a:pPr lvl="1"/>
            <a:r>
              <a:rPr lang="en-US" dirty="0"/>
              <a:t>Skills Demonstrations </a:t>
            </a:r>
          </a:p>
          <a:p>
            <a:r>
              <a:rPr lang="en-US" dirty="0"/>
              <a:t>Next Week </a:t>
            </a:r>
          </a:p>
          <a:p>
            <a:pPr lvl="1"/>
            <a:r>
              <a:rPr lang="en-US" dirty="0"/>
              <a:t>Lab 5 Pre-Lab </a:t>
            </a:r>
          </a:p>
          <a:p>
            <a:pPr lvl="1"/>
            <a:r>
              <a:rPr lang="en-US" dirty="0"/>
              <a:t>Midterm Exam – Monday, October 28 @ 7PM in LINC 228</a:t>
            </a:r>
            <a:endParaRPr lang="en-US" dirty="0">
              <a:cs typeface="Calibri"/>
            </a:endParaRPr>
          </a:p>
        </p:txBody>
      </p:sp>
    </p:spTree>
    <p:extLst>
      <p:ext uri="{BB962C8B-B14F-4D97-AF65-F5344CB8AC3E}">
        <p14:creationId xmlns:p14="http://schemas.microsoft.com/office/powerpoint/2010/main" val="3582742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C1E1F-7CE4-644D-B3B2-67AE6C671969}"/>
              </a:ext>
            </a:extLst>
          </p:cNvPr>
          <p:cNvSpPr>
            <a:spLocks noGrp="1"/>
          </p:cNvSpPr>
          <p:nvPr>
            <p:ph type="title"/>
          </p:nvPr>
        </p:nvSpPr>
        <p:spPr/>
        <p:txBody>
          <a:bodyPr/>
          <a:lstStyle/>
          <a:p>
            <a:r>
              <a:rPr lang="en-US" dirty="0"/>
              <a:t>Lab Objectives	</a:t>
            </a:r>
          </a:p>
        </p:txBody>
      </p:sp>
      <p:sp>
        <p:nvSpPr>
          <p:cNvPr id="3" name="Content Placeholder 2">
            <a:extLst>
              <a:ext uri="{FF2B5EF4-FFF2-40B4-BE49-F238E27FC236}">
                <a16:creationId xmlns:a16="http://schemas.microsoft.com/office/drawing/2014/main" id="{8EA1D155-B1E4-9F4D-902E-B51BAFF7C161}"/>
              </a:ext>
            </a:extLst>
          </p:cNvPr>
          <p:cNvSpPr>
            <a:spLocks noGrp="1"/>
          </p:cNvSpPr>
          <p:nvPr>
            <p:ph idx="1"/>
          </p:nvPr>
        </p:nvSpPr>
        <p:spPr/>
        <p:txBody>
          <a:bodyPr vert="horz" lIns="91440" tIns="45720" rIns="91440" bIns="45720" rtlCol="0" anchor="t">
            <a:normAutofit/>
          </a:bodyPr>
          <a:lstStyle/>
          <a:p>
            <a:r>
              <a:rPr lang="en-US" dirty="0"/>
              <a:t>Conduct biological experiments and demonstrate scientific skills </a:t>
            </a:r>
          </a:p>
          <a:p>
            <a:r>
              <a:rPr lang="en-US" dirty="0"/>
              <a:t>Use molecular biology skills including DNA extraction and using </a:t>
            </a:r>
            <a:r>
              <a:rPr lang="en-US"/>
              <a:t>micropipettes</a:t>
            </a:r>
            <a:r>
              <a:rPr lang="en-US" dirty="0"/>
              <a:t> </a:t>
            </a:r>
          </a:p>
        </p:txBody>
      </p:sp>
    </p:spTree>
    <p:extLst>
      <p:ext uri="{BB962C8B-B14F-4D97-AF65-F5344CB8AC3E}">
        <p14:creationId xmlns:p14="http://schemas.microsoft.com/office/powerpoint/2010/main" val="3196549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29306-CDF8-4C4A-A9AA-8EC2BF93890F}"/>
              </a:ext>
            </a:extLst>
          </p:cNvPr>
          <p:cNvSpPr>
            <a:spLocks noGrp="1"/>
          </p:cNvSpPr>
          <p:nvPr>
            <p:ph type="title"/>
          </p:nvPr>
        </p:nvSpPr>
        <p:spPr/>
        <p:txBody>
          <a:bodyPr/>
          <a:lstStyle/>
          <a:p>
            <a:r>
              <a:rPr lang="en-US" dirty="0"/>
              <a:t>Part 1: Annotated Bibliography – Article Discussion</a:t>
            </a:r>
          </a:p>
        </p:txBody>
      </p:sp>
      <p:sp>
        <p:nvSpPr>
          <p:cNvPr id="3" name="Content Placeholder 2">
            <a:extLst>
              <a:ext uri="{FF2B5EF4-FFF2-40B4-BE49-F238E27FC236}">
                <a16:creationId xmlns:a16="http://schemas.microsoft.com/office/drawing/2014/main" id="{9B1B3513-6344-BE4A-A544-1937E1D6D301}"/>
              </a:ext>
            </a:extLst>
          </p:cNvPr>
          <p:cNvSpPr>
            <a:spLocks noGrp="1"/>
          </p:cNvSpPr>
          <p:nvPr>
            <p:ph idx="1"/>
          </p:nvPr>
        </p:nvSpPr>
        <p:spPr/>
        <p:txBody>
          <a:bodyPr/>
          <a:lstStyle/>
          <a:p>
            <a:r>
              <a:rPr lang="en-US" dirty="0"/>
              <a:t>Discuss your articles (8 minutes) </a:t>
            </a:r>
          </a:p>
          <a:p>
            <a:pPr lvl="1"/>
            <a:r>
              <a:rPr lang="en-US" dirty="0"/>
              <a:t>Take turns (2 minutes per person) to summarize the article you found for your Annotated Bibliography Assignment </a:t>
            </a:r>
          </a:p>
          <a:p>
            <a:pPr lvl="1"/>
            <a:r>
              <a:rPr lang="en-US" dirty="0"/>
              <a:t>How does the article relate to the group QHP? </a:t>
            </a:r>
          </a:p>
          <a:p>
            <a:pPr lvl="1"/>
            <a:r>
              <a:rPr lang="en-US" dirty="0"/>
              <a:t>What information might you cite in your Individual Product assignment at the end of the term? </a:t>
            </a:r>
          </a:p>
        </p:txBody>
      </p:sp>
    </p:spTree>
    <p:extLst>
      <p:ext uri="{BB962C8B-B14F-4D97-AF65-F5344CB8AC3E}">
        <p14:creationId xmlns:p14="http://schemas.microsoft.com/office/powerpoint/2010/main" val="2473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174B-8C4A-8F4D-8490-B81EA479C401}"/>
              </a:ext>
            </a:extLst>
          </p:cNvPr>
          <p:cNvSpPr>
            <a:spLocks noGrp="1"/>
          </p:cNvSpPr>
          <p:nvPr>
            <p:ph type="title"/>
          </p:nvPr>
        </p:nvSpPr>
        <p:spPr/>
        <p:txBody>
          <a:bodyPr/>
          <a:lstStyle/>
          <a:p>
            <a:r>
              <a:rPr lang="en-US" dirty="0"/>
              <a:t>Part 2: Nematode Diversity and Abundance Data Collection </a:t>
            </a:r>
          </a:p>
        </p:txBody>
      </p:sp>
      <p:sp>
        <p:nvSpPr>
          <p:cNvPr id="3" name="Content Placeholder 2">
            <a:extLst>
              <a:ext uri="{FF2B5EF4-FFF2-40B4-BE49-F238E27FC236}">
                <a16:creationId xmlns:a16="http://schemas.microsoft.com/office/drawing/2014/main" id="{A618A8F4-292F-644F-A3B9-0B34C87177E7}"/>
              </a:ext>
            </a:extLst>
          </p:cNvPr>
          <p:cNvSpPr>
            <a:spLocks noGrp="1"/>
          </p:cNvSpPr>
          <p:nvPr>
            <p:ph idx="1"/>
          </p:nvPr>
        </p:nvSpPr>
        <p:spPr>
          <a:xfrm>
            <a:off x="838200" y="1825625"/>
            <a:ext cx="10944225" cy="4351338"/>
          </a:xfrm>
        </p:spPr>
        <p:txBody>
          <a:bodyPr vert="horz" lIns="91440" tIns="45720" rIns="91440" bIns="45720" rtlCol="0" anchor="t">
            <a:normAutofit lnSpcReduction="10000"/>
          </a:bodyPr>
          <a:lstStyle/>
          <a:p>
            <a:r>
              <a:rPr lang="en-US" dirty="0"/>
              <a:t>Find your plate from last week</a:t>
            </a:r>
          </a:p>
          <a:p>
            <a:r>
              <a:rPr lang="en-US" dirty="0">
                <a:cs typeface="Calibri" panose="020F0502020204030204"/>
              </a:rPr>
              <a:t>Examine nematodes on plate</a:t>
            </a:r>
          </a:p>
          <a:p>
            <a:pPr lvl="1"/>
            <a:r>
              <a:rPr lang="en-US" sz="2600" dirty="0">
                <a:cs typeface="Calibri" panose="020F0502020204030204"/>
              </a:rPr>
              <a:t>Examine under the microscope using black paper for contrast</a:t>
            </a:r>
          </a:p>
          <a:p>
            <a:pPr lvl="1"/>
            <a:r>
              <a:rPr lang="en-US" sz="2600" dirty="0">
                <a:cs typeface="Calibri" panose="020F0502020204030204"/>
              </a:rPr>
              <a:t>Manipulate amount of light by adjusting the iris diaphragm </a:t>
            </a:r>
            <a:endParaRPr lang="en-US" dirty="0"/>
          </a:p>
          <a:p>
            <a:r>
              <a:rPr lang="en-US" dirty="0">
                <a:cs typeface="Calibri" panose="020F0502020204030204"/>
              </a:rPr>
              <a:t>Record observations (# nematodes per sample (abundance), # of species (richness), size, appearance of mouthparts, movement (fast/slow)</a:t>
            </a:r>
          </a:p>
          <a:p>
            <a:pPr lvl="1"/>
            <a:r>
              <a:rPr lang="en-US" dirty="0">
                <a:cs typeface="Calibri" panose="020F0502020204030204"/>
              </a:rPr>
              <a:t>**Note** Despite our best efforts, it is possible that given the number of steps between nematode observations and sequencing, something could go awry and you may not have sequence data to work with. It is in your best interest to collect this data thoroughly so that you have data to use for your project in the event that you do not obtain sequence data**</a:t>
            </a:r>
          </a:p>
          <a:p>
            <a:pPr marL="0" indent="0">
              <a:buNone/>
            </a:pPr>
            <a:endParaRPr lang="en-US" dirty="0">
              <a:cs typeface="Calibri" panose="020F0502020204030204"/>
            </a:endParaRPr>
          </a:p>
        </p:txBody>
      </p:sp>
    </p:spTree>
    <p:extLst>
      <p:ext uri="{BB962C8B-B14F-4D97-AF65-F5344CB8AC3E}">
        <p14:creationId xmlns:p14="http://schemas.microsoft.com/office/powerpoint/2010/main" val="68620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174B-8C4A-8F4D-8490-B81EA479C401}"/>
              </a:ext>
            </a:extLst>
          </p:cNvPr>
          <p:cNvSpPr>
            <a:spLocks noGrp="1"/>
          </p:cNvSpPr>
          <p:nvPr>
            <p:ph type="title"/>
          </p:nvPr>
        </p:nvSpPr>
        <p:spPr/>
        <p:txBody>
          <a:bodyPr/>
          <a:lstStyle/>
          <a:p>
            <a:r>
              <a:rPr lang="en-US" dirty="0"/>
              <a:t>Part 2: Nematode Diversity and Abundance Data Collection </a:t>
            </a:r>
          </a:p>
        </p:txBody>
      </p:sp>
      <p:sp>
        <p:nvSpPr>
          <p:cNvPr id="3" name="Content Placeholder 2">
            <a:extLst>
              <a:ext uri="{FF2B5EF4-FFF2-40B4-BE49-F238E27FC236}">
                <a16:creationId xmlns:a16="http://schemas.microsoft.com/office/drawing/2014/main" id="{A618A8F4-292F-644F-A3B9-0B34C87177E7}"/>
              </a:ext>
            </a:extLst>
          </p:cNvPr>
          <p:cNvSpPr>
            <a:spLocks noGrp="1"/>
          </p:cNvSpPr>
          <p:nvPr>
            <p:ph idx="1"/>
          </p:nvPr>
        </p:nvSpPr>
        <p:spPr>
          <a:xfrm>
            <a:off x="838200" y="1825625"/>
            <a:ext cx="10023764" cy="4351338"/>
          </a:xfrm>
        </p:spPr>
        <p:txBody>
          <a:bodyPr vert="horz" lIns="91440" tIns="45720" rIns="91440" bIns="45720" rtlCol="0" anchor="t">
            <a:normAutofit/>
          </a:bodyPr>
          <a:lstStyle/>
          <a:p>
            <a:r>
              <a:rPr lang="en-US" dirty="0"/>
              <a:t>Types of data to collect </a:t>
            </a:r>
          </a:p>
          <a:p>
            <a:pPr lvl="1"/>
            <a:r>
              <a:rPr lang="en-US" dirty="0"/>
              <a:t>Table 4-1 </a:t>
            </a:r>
          </a:p>
          <a:p>
            <a:pPr lvl="2"/>
            <a:r>
              <a:rPr lang="en-US" dirty="0"/>
              <a:t>Collection Location  </a:t>
            </a:r>
            <a:endParaRPr lang="en-US" dirty="0">
              <a:cs typeface="Calibri"/>
            </a:endParaRPr>
          </a:p>
          <a:p>
            <a:pPr lvl="2"/>
            <a:r>
              <a:rPr lang="en-US" dirty="0"/>
              <a:t># of nematodes (abundance) </a:t>
            </a:r>
          </a:p>
          <a:p>
            <a:pPr lvl="2"/>
            <a:r>
              <a:rPr lang="en-US" dirty="0"/>
              <a:t># of species (richness) </a:t>
            </a:r>
          </a:p>
          <a:p>
            <a:pPr lvl="2"/>
            <a:r>
              <a:rPr lang="en-US" dirty="0"/>
              <a:t>Observations (speed, morphology) </a:t>
            </a:r>
          </a:p>
          <a:p>
            <a:pPr lvl="1"/>
            <a:r>
              <a:rPr lang="en-US" dirty="0">
                <a:cs typeface="Calibri" panose="020F0502020204030204"/>
              </a:rPr>
              <a:t>Enter this data into the shared spreadsheet on Canvas </a:t>
            </a:r>
          </a:p>
        </p:txBody>
      </p:sp>
    </p:spTree>
    <p:extLst>
      <p:ext uri="{BB962C8B-B14F-4D97-AF65-F5344CB8AC3E}">
        <p14:creationId xmlns:p14="http://schemas.microsoft.com/office/powerpoint/2010/main" val="419822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74302-1218-6649-8160-527903F69216}"/>
              </a:ext>
            </a:extLst>
          </p:cNvPr>
          <p:cNvSpPr>
            <a:spLocks noGrp="1"/>
          </p:cNvSpPr>
          <p:nvPr>
            <p:ph type="title"/>
          </p:nvPr>
        </p:nvSpPr>
        <p:spPr/>
        <p:txBody>
          <a:bodyPr/>
          <a:lstStyle/>
          <a:p>
            <a:r>
              <a:rPr lang="en-US" dirty="0"/>
              <a:t>Parts 3 &amp; 4: DNA Extraction </a:t>
            </a:r>
          </a:p>
        </p:txBody>
      </p:sp>
      <p:sp>
        <p:nvSpPr>
          <p:cNvPr id="3" name="Content Placeholder 2">
            <a:extLst>
              <a:ext uri="{FF2B5EF4-FFF2-40B4-BE49-F238E27FC236}">
                <a16:creationId xmlns:a16="http://schemas.microsoft.com/office/drawing/2014/main" id="{F6C9A458-3447-CE46-B965-557EC518FE4F}"/>
              </a:ext>
            </a:extLst>
          </p:cNvPr>
          <p:cNvSpPr>
            <a:spLocks noGrp="1"/>
          </p:cNvSpPr>
          <p:nvPr>
            <p:ph idx="1"/>
          </p:nvPr>
        </p:nvSpPr>
        <p:spPr/>
        <p:txBody>
          <a:bodyPr/>
          <a:lstStyle/>
          <a:p>
            <a:r>
              <a:rPr lang="en-US" dirty="0"/>
              <a:t>Learning how to extract DNA from samples is a broadly applicable skill! </a:t>
            </a:r>
          </a:p>
          <a:p>
            <a:r>
              <a:rPr lang="en-US" dirty="0"/>
              <a:t>What is DNA Extraction? </a:t>
            </a:r>
          </a:p>
          <a:p>
            <a:pPr lvl="1"/>
            <a:r>
              <a:rPr lang="en-US" dirty="0"/>
              <a:t>A method of purifying DNA using physical and/or chemical methods from a sample to separate the DNA from the cell membranes, proteins, and other cellular components </a:t>
            </a:r>
          </a:p>
        </p:txBody>
      </p:sp>
    </p:spTree>
    <p:extLst>
      <p:ext uri="{BB962C8B-B14F-4D97-AF65-F5344CB8AC3E}">
        <p14:creationId xmlns:p14="http://schemas.microsoft.com/office/powerpoint/2010/main" val="192602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AC034-C677-AA4A-9FE7-4EE8F6ACCB21}"/>
              </a:ext>
            </a:extLst>
          </p:cNvPr>
          <p:cNvSpPr>
            <a:spLocks noGrp="1"/>
          </p:cNvSpPr>
          <p:nvPr>
            <p:ph type="title"/>
          </p:nvPr>
        </p:nvSpPr>
        <p:spPr/>
        <p:txBody>
          <a:bodyPr/>
          <a:lstStyle/>
          <a:p>
            <a:r>
              <a:rPr lang="en-US" dirty="0"/>
              <a:t>Part 3: Extraction Prep – Centrifugation </a:t>
            </a:r>
          </a:p>
        </p:txBody>
      </p:sp>
      <p:sp>
        <p:nvSpPr>
          <p:cNvPr id="3" name="Content Placeholder 2">
            <a:extLst>
              <a:ext uri="{FF2B5EF4-FFF2-40B4-BE49-F238E27FC236}">
                <a16:creationId xmlns:a16="http://schemas.microsoft.com/office/drawing/2014/main" id="{C4BD214B-2DA6-194A-8DF7-F9EDF52ED980}"/>
              </a:ext>
            </a:extLst>
          </p:cNvPr>
          <p:cNvSpPr>
            <a:spLocks noGrp="1"/>
          </p:cNvSpPr>
          <p:nvPr>
            <p:ph idx="1"/>
          </p:nvPr>
        </p:nvSpPr>
        <p:spPr/>
        <p:txBody>
          <a:bodyPr/>
          <a:lstStyle/>
          <a:p>
            <a:r>
              <a:rPr lang="en-US" dirty="0"/>
              <a:t>Centrifuges isolate different components based on size or density (commonly used laboratory technique) </a:t>
            </a:r>
          </a:p>
          <a:p>
            <a:r>
              <a:rPr lang="en-US" dirty="0"/>
              <a:t>In this step, we will create a pellet from our nematodes and move them to a new solution for DNA extraction (keep pellet) </a:t>
            </a:r>
          </a:p>
        </p:txBody>
      </p:sp>
      <p:pic>
        <p:nvPicPr>
          <p:cNvPr id="4" name="Picture 3" descr="Diagram&#10;&#10;Description automatically generated">
            <a:extLst>
              <a:ext uri="{FF2B5EF4-FFF2-40B4-BE49-F238E27FC236}">
                <a16:creationId xmlns:a16="http://schemas.microsoft.com/office/drawing/2014/main" id="{014BEA2A-94B5-ED49-8181-02D064CDB0EE}"/>
              </a:ext>
            </a:extLst>
          </p:cNvPr>
          <p:cNvPicPr>
            <a:picLocks noChangeAspect="1"/>
          </p:cNvPicPr>
          <p:nvPr/>
        </p:nvPicPr>
        <p:blipFill>
          <a:blip r:embed="rId2"/>
          <a:stretch>
            <a:fillRect/>
          </a:stretch>
        </p:blipFill>
        <p:spPr>
          <a:xfrm>
            <a:off x="1495837" y="4001294"/>
            <a:ext cx="2196623" cy="2053843"/>
          </a:xfrm>
          <a:prstGeom prst="rect">
            <a:avLst/>
          </a:prstGeom>
        </p:spPr>
      </p:pic>
      <p:sp>
        <p:nvSpPr>
          <p:cNvPr id="5" name="Content Placeholder 2">
            <a:extLst>
              <a:ext uri="{FF2B5EF4-FFF2-40B4-BE49-F238E27FC236}">
                <a16:creationId xmlns:a16="http://schemas.microsoft.com/office/drawing/2014/main" id="{86B3B29D-86F5-C04A-98A7-B672AD824E75}"/>
              </a:ext>
            </a:extLst>
          </p:cNvPr>
          <p:cNvSpPr txBox="1">
            <a:spLocks/>
          </p:cNvSpPr>
          <p:nvPr/>
        </p:nvSpPr>
        <p:spPr>
          <a:xfrm>
            <a:off x="4350097" y="4257700"/>
            <a:ext cx="6750739" cy="1541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Make sure to balance the centrifuge! </a:t>
            </a:r>
          </a:p>
          <a:p>
            <a:r>
              <a:rPr lang="en-US" dirty="0"/>
              <a:t>TA Demo </a:t>
            </a:r>
          </a:p>
        </p:txBody>
      </p:sp>
    </p:spTree>
    <p:extLst>
      <p:ext uri="{BB962C8B-B14F-4D97-AF65-F5344CB8AC3E}">
        <p14:creationId xmlns:p14="http://schemas.microsoft.com/office/powerpoint/2010/main" val="234950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t>Centrifuge - it’s all about </a:t>
            </a:r>
            <a:r>
              <a:rPr i="1"/>
              <a:t>balance</a:t>
            </a:r>
            <a:r>
              <a:t>…</a:t>
            </a:r>
          </a:p>
        </p:txBody>
      </p:sp>
      <p:pic>
        <p:nvPicPr>
          <p:cNvPr id="3" name="Picture 1" descr="images/centrifugation.png"/>
          <p:cNvPicPr>
            <a:picLocks noGrp="1" noChangeAspect="1"/>
          </p:cNvPicPr>
          <p:nvPr/>
        </p:nvPicPr>
        <p:blipFill>
          <a:blip r:embed="rId3"/>
          <a:stretch/>
        </p:blipFill>
        <p:spPr bwMode="auto">
          <a:xfrm>
            <a:off x="609600" y="1794933"/>
            <a:ext cx="10972800" cy="4097867"/>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886</Words>
  <Application>Microsoft Office PowerPoint</Application>
  <PresentationFormat>Widescreen</PresentationFormat>
  <Paragraphs>93</Paragraphs>
  <Slides>17</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Lab 4 Nematode Experiment Data Collection and DNA Extraction</vt:lpstr>
      <vt:lpstr>Housekeeping </vt:lpstr>
      <vt:lpstr>Lab Objectives </vt:lpstr>
      <vt:lpstr>Part 1: Annotated Bibliography – Article Discussion</vt:lpstr>
      <vt:lpstr>Part 2: Nematode Diversity and Abundance Data Collection </vt:lpstr>
      <vt:lpstr>Part 2: Nematode Diversity and Abundance Data Collection </vt:lpstr>
      <vt:lpstr>Parts 3 &amp; 4: DNA Extraction </vt:lpstr>
      <vt:lpstr>Part 3: Extraction Prep – Centrifugation </vt:lpstr>
      <vt:lpstr>Centrifuge - it’s all about balance…</vt:lpstr>
      <vt:lpstr>Supernatant has the DNA</vt:lpstr>
      <vt:lpstr>PowerPoint Presentation</vt:lpstr>
      <vt:lpstr>Part 4: Nematode DNA Extraction </vt:lpstr>
      <vt:lpstr>Part 5: Data Analysis in Excel </vt:lpstr>
      <vt:lpstr>Part 5: Data Analysis in Excel </vt:lpstr>
      <vt:lpstr>Part 5: Data Analysis in Excel </vt:lpstr>
      <vt:lpstr>Part 5: Data Analysis in Excel </vt:lpstr>
      <vt:lpstr>Clean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Microsoft Excel </dc:title>
  <dc:creator>Harjoe, Carmen C</dc:creator>
  <cp:lastModifiedBy>Giovanni</cp:lastModifiedBy>
  <cp:revision>135</cp:revision>
  <dcterms:created xsi:type="dcterms:W3CDTF">2023-10-20T21:18:34Z</dcterms:created>
  <dcterms:modified xsi:type="dcterms:W3CDTF">2024-10-22T17:40:26Z</dcterms:modified>
</cp:coreProperties>
</file>