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9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NI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NI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NI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NI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NI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NI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s-NI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NI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NI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NI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D0EDC63E-A21B-4F59-ABEC-B2C9E6C4EEA2}" type="slidenum">
              <a:rPr b="1" lang="es-NI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NI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NI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NI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NI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NI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NI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NI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8E5DC137-4877-4373-9D22-6C33BCE21737}" type="slidenum">
              <a:rPr b="1" lang="es-NI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NI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jpe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es.libreoffice.org/" TargetMode="External"/><Relationship Id="rId2" Type="http://schemas.openxmlformats.org/officeDocument/2006/relationships/hyperlink" Target="http://www.mozilla.com/firefox/" TargetMode="External"/><Relationship Id="rId3" Type="http://schemas.openxmlformats.org/officeDocument/2006/relationships/hyperlink" Target="http://www.mozilla.com/thunderbird/" TargetMode="External"/><Relationship Id="rId4" Type="http://schemas.openxmlformats.org/officeDocument/2006/relationships/hyperlink" Target="http://live.gnome.org/Planner" TargetMode="External"/><Relationship Id="rId5" Type="http://schemas.openxmlformats.org/officeDocument/2006/relationships/hyperlink" Target="http://tuxpaint.org/" TargetMode="External"/><Relationship Id="rId6" Type="http://schemas.openxmlformats.org/officeDocument/2006/relationships/hyperlink" Target="http://tarot.freeshell.org/leafpad/" TargetMode="External"/><Relationship Id="rId7" Type="http://schemas.openxmlformats.org/officeDocument/2006/relationships/hyperlink" Target="http://audacious-media-player.org/" TargetMode="External"/><Relationship Id="rId8" Type="http://schemas.openxmlformats.org/officeDocument/2006/relationships/hyperlink" Target="http://www.videolan.org/vlc/" TargetMode="External"/><Relationship Id="rId9" Type="http://schemas.openxmlformats.org/officeDocument/2006/relationships/hyperlink" Target="http://www.gnome.org/projects/evince/" TargetMode="External"/><Relationship Id="rId10" Type="http://schemas.openxmlformats.org/officeDocument/2006/relationships/hyperlink" Target="http://www.inkscape.org/" TargetMode="External"/><Relationship Id="rId11" Type="http://schemas.openxmlformats.org/officeDocument/2006/relationships/hyperlink" Target="http://www.gimp.org/" TargetMode="External"/><Relationship Id="rId12" Type="http://schemas.openxmlformats.org/officeDocument/2006/relationships/hyperlink" Target="http://gparted.sourceforge.net/" TargetMode="External"/><Relationship Id="rId1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Software Libre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4320" y="4511520"/>
            <a:ext cx="9180000" cy="284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Blip>
                <a:blip r:embed="rId1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¿Qué es el software?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2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¿Qué es código Fuente?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3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¿Qué es Software Propietario?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4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¿Qué es Software Libre?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5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¿Por qué usar software libre?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6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Aceptación de usuarios.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7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Distribuciones GNU/Linux.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8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Mitos sobre GNU/Linux.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9"/>
              </a:buBlip>
            </a:pPr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Software Libre alternativo.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/>
            <a:r>
              <a:rPr b="0" lang="es-NI" sz="2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s-NI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0"/>
          <a:stretch/>
        </p:blipFill>
        <p:spPr>
          <a:xfrm>
            <a:off x="5243760" y="4770000"/>
            <a:ext cx="4357080" cy="23194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11"/>
          <a:stretch/>
        </p:blipFill>
        <p:spPr>
          <a:xfrm>
            <a:off x="193320" y="79920"/>
            <a:ext cx="1725480" cy="79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Distribuciones Mas populares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Mint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Debian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Ubuntu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openSUSE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Manjaro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Fedora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elementary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Zorin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CentOS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Arch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174840" y="1639080"/>
            <a:ext cx="6287760" cy="47156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8816760" y="28692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Software Libre alternativo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360000" y="1980000"/>
          <a:ext cx="9179640" cy="4193280"/>
        </p:xfrm>
        <a:graphic>
          <a:graphicData uri="http://schemas.openxmlformats.org/drawingml/2006/table">
            <a:tbl>
              <a:tblPr/>
              <a:tblGrid>
                <a:gridCol w="3060000"/>
                <a:gridCol w="2890080"/>
                <a:gridCol w="3229920"/>
              </a:tblGrid>
              <a:tr h="3592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Source Sans Pro"/>
                        </a:rPr>
                        <a:t>Privativo</a:t>
                      </a:r>
                      <a:endParaRPr b="0" lang="es-NI" sz="1800" spc="-1" strike="noStrike">
                        <a:latin typeface="Source Sans Pr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Libre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Link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Window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Gnu/Linux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Office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LibreOffice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1"/>
                        </a:rPr>
                        <a:t>https://es.libreoffice.org/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Internet Explorer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Firefox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2"/>
                        </a:rPr>
                        <a:t>http://www.mozilla.com/firefox/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24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Outlook 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Thunderbird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3"/>
                        </a:rPr>
                        <a:t>http://www.mozilla.com/thunderbird/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Project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Planner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4"/>
                        </a:rPr>
                        <a:t>http://live.gnome.org/Planner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Paint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TuxPaint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5"/>
                        </a:rPr>
                        <a:t>http://tuxpaint.org/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Ms Notepad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Leafpad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6"/>
                        </a:rPr>
                        <a:t>http://tarot.freeshell.org/leafpad/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Winamp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Audacious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7"/>
                        </a:rPr>
                        <a:t>http://audacious-media-player.org/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Windows Media Player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VLC Player 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8"/>
                        </a:rPr>
                        <a:t>http://www.videolan.org/vlc/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Adobe Acrobat Reader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Evince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9"/>
                        </a:rPr>
                        <a:t>http://www.gnome.org/projects/evince/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Adobe Illustrator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Inkscape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10"/>
                        </a:rPr>
                        <a:t>http://www.inkscape.org/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Adobe Photoshop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GIMP 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11"/>
                        </a:rPr>
                        <a:t>http://www.gimp.org/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Partition Magic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GParted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12"/>
                        </a:rPr>
                        <a:t>http://gparted.sourceforge.net/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¿Qué es el software?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Se conoce como software al equipo lógico o soporte lógico de un sistema informático, que comprende el conjunto de los componentes lógicos necesarios que hacen posible la realización de tareas específicas, en contraposición a los componentes físicos que son llamados hardware.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En pocas palabras, son aplicaciones o programas que funcionan solo en equipos informáticos (Computadores, Celulares, Tablet, etc).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816760" y="30852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¿Qué es código fuente?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¿Qué es un código?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 código es el lenguaje con que se comunica el emisor y el receptor,  una serie de símbolos que por separado puede no representan nada, pero al combinarlos pueden generar un lenguaje comprensible solo para aquellos quienes lo entiendan.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Ejemplo: una letra es un símbolo, un conjunto de letras hace  una palabra. La palabra Hola es un código que se utiliza para saludar.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¿Entonces que es el código fuente?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Es un conjunto de símbolos agrupados con los pasos que debe seguir los equipos informáticos para ejecutar tareas especificas, comprensible para desarrolladores de software.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Ejemplo código fuente en lenguaje Python: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i="1" lang="es-NI" sz="2600" spc="-1" strike="noStrike">
                <a:solidFill>
                  <a:srgbClr val="1c1c1c"/>
                </a:solidFill>
                <a:latin typeface="Source Sans Pro Semibold"/>
              </a:rPr>
              <a:t>print(“Hola Mundo”)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Este código le dice al equipo informático que escriba en pantalla Hola Mundo.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816760" y="30852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¿Qué es Software Propietario?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200" spc="-1" strike="noStrike">
                <a:solidFill>
                  <a:srgbClr val="1c1c1c"/>
                </a:solidFill>
                <a:latin typeface="Source Sans Pro Semibold"/>
              </a:rPr>
              <a:t>Se denomina con el falso amigo software propietario,​ o, dicho correctamente, privativo, al software del cual no existe una forma libre de acceso a su código fuente, el cual solo se encuentra a disposición de su desarrollador y no se permite su libre modificación, adaptación o incluso lectura por parte de terceros.</a:t>
            </a:r>
            <a:endParaRPr b="1" lang="es-NI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2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200" spc="-1" strike="noStrike">
                <a:solidFill>
                  <a:srgbClr val="1c1c1c"/>
                </a:solidFill>
                <a:latin typeface="Source Sans Pro Semibold"/>
              </a:rPr>
              <a:t>Para la Fundación para el Software Libre (FSF), este concepto se aplica a cualquier programa informático que no es libre o que solo lo es parcialmente (semilibre), sea porque su uso, redistribución o modificación está prohibida, o sea porque requiere permiso expreso del titular del software.</a:t>
            </a:r>
            <a:endParaRPr b="1" lang="es-NI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816760" y="30888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¿Qué es Software Libre?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94200" y="1523880"/>
            <a:ext cx="9180000" cy="16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 término software libre refiere el conjunto de software que por elección manifiesta de su autor, puede ser copiado, estudiado, modificado, utilizado libremente con cualquier fin y redistribuido con o sin cambios o mejoras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 </a:t>
            </a:r>
            <a:r>
              <a:rPr b="1" lang="es-NI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Un programa es software libre si los usuarios tienen las cuatro libertades esenciales:</a:t>
            </a: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816760" y="308880"/>
            <a:ext cx="817200" cy="951480"/>
          </a:xfrm>
          <a:prstGeom prst="rect">
            <a:avLst/>
          </a:prstGeom>
          <a:ln>
            <a:noFill/>
          </a:ln>
        </p:spPr>
      </p:pic>
      <p:graphicFrame>
        <p:nvGraphicFramePr>
          <p:cNvPr id="103" name="Table 3"/>
          <p:cNvGraphicFramePr/>
          <p:nvPr/>
        </p:nvGraphicFramePr>
        <p:xfrm>
          <a:off x="333720" y="3070080"/>
          <a:ext cx="9240480" cy="3297240"/>
        </p:xfrm>
        <a:graphic>
          <a:graphicData uri="http://schemas.openxmlformats.org/drawingml/2006/table">
            <a:tbl>
              <a:tblPr/>
              <a:tblGrid>
                <a:gridCol w="1880280"/>
                <a:gridCol w="7360560"/>
              </a:tblGrid>
              <a:tr h="3592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Source Sans Pro"/>
                        </a:rPr>
                        <a:t>LIBERTAD</a:t>
                      </a:r>
                      <a:endParaRPr b="0" lang="es-NI" sz="1800" spc="-1" strike="noStrike">
                        <a:latin typeface="Source Sans Pr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DESCRIPCION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42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0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la libertad de usar el programa, con cualquier propósito (uso).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56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1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la libertad de estudiar cómo funciona el programa y modificarlo, adaptándolo a las propias necesidades (estudio).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56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2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la libertad de distribuir copias del programa, con lo cual se puede ayudar a otros usuarios (distribución).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8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3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la libertad de mejorar el programa y hacer públicas esas mejoras a los demás, de modo que toda la comunidad se beneficie (mejora).</a:t>
                      </a:r>
                      <a:endParaRPr b="0" lang="es-NI" sz="1800" spc="-1" strike="noStrike">
                        <a:latin typeface="Arial"/>
                      </a:endParaRPr>
                    </a:p>
                    <a:p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1 Y 3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requieren acceso al código fuente porque estudiar y modificar software sin su código fuente es muy poco viable.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¿Por qué usar software libre?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Blip>
                <a:blip r:embed="rId1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Puede ser compartido con otro usuarios.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2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 usuario no depende del creador del software.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3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No infringe ninguna ley al utilizarlo o distribuirlo.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4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Elijes los programa que Quieres usar sin condicionamiento del Desarrollador.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5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No contiene código malicioso o que invada tu privacidad.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6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Con los archivos fuentes de los programas puede aprender a programar.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7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Sin números de aplicaciones para la educación, entretenimiento,Desarrollo,Ingeniera y ciencias.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8"/>
          <a:stretch/>
        </p:blipFill>
        <p:spPr>
          <a:xfrm>
            <a:off x="8816760" y="30924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Aceptación de usuarios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8816760" y="30960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Distribuciones GNU/Linux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60000" indent="-324000">
              <a:spcAft>
                <a:spcPts val="1142"/>
              </a:spcAft>
              <a:buBlip>
                <a:blip r:embed="rId1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¿Que es una Distribucion Gnu/Linux?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0000"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Una distribución Gnu/Linux es una distribución de software libre basada en el núcleo Linux que incluye determinados paquetes de software de Gnu y otros software para satisfacer las necesidades de un grupo específico de usuarios. Por lo general están compuestas, total o mayoritariamente, de software libre, aunque a menudo incorporan aplicaciones o controladores propietarios.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0000" indent="-360000">
              <a:spcAft>
                <a:spcPts val="1142"/>
              </a:spcAft>
              <a:buBlip>
                <a:blip r:embed="rId2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Componentes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0000"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 conjunto típico de una distribución Gnu/Linux contiene un núcleo, herramientas y bibliotecas, software adicional, documentación, un sistema de ventanas, un administrador de ventanas, un entorno de escritorio, y un gestor de paquetes.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8816760" y="30996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Mitos sobre GNU/Linux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es difícil y es para expertos.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es para gente pobre.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es para delincuentes.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El software libre es cosa de comunistas o gente de izquierda.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no tiene soporte (atención al cliente).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es inestable y poco fiable.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No hay juegos en Linux.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En linux no hay virus.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816760" y="31032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LibreOffice/5.4.4.2$Linux_X86_64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2017-12-31T21:12:42Z</dcterms:created>
  <dc:creator/>
  <dc:description/>
  <dc:language>es-NI</dc:language>
  <cp:lastModifiedBy/>
  <dcterms:modified xsi:type="dcterms:W3CDTF">2018-01-06T20:22:08Z</dcterms:modified>
  <cp:revision>32</cp:revision>
  <dc:subject/>
  <dc:title/>
</cp:coreProperties>
</file>