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69" r:id="rId2"/>
    <p:sldId id="256" r:id="rId3"/>
    <p:sldId id="258" r:id="rId4"/>
    <p:sldId id="259" r:id="rId5"/>
    <p:sldId id="260" r:id="rId6"/>
    <p:sldId id="272" r:id="rId7"/>
    <p:sldId id="474" r:id="rId8"/>
    <p:sldId id="277" r:id="rId9"/>
    <p:sldId id="261" r:id="rId10"/>
    <p:sldId id="476" r:id="rId11"/>
    <p:sldId id="477" r:id="rId12"/>
    <p:sldId id="478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ge Mendez" initials="JM" lastIdx="25" clrIdx="0">
    <p:extLst>
      <p:ext uri="{19B8F6BF-5375-455C-9EA6-DF929625EA0E}">
        <p15:presenceInfo xmlns:p15="http://schemas.microsoft.com/office/powerpoint/2012/main" userId="Jorge Mendez" providerId="None"/>
      </p:ext>
    </p:extLst>
  </p:cmAuthor>
  <p:cmAuthor id="2" name="wolfang sebastian corredor chavarro" initials="wscc" lastIdx="1" clrIdx="1">
    <p:extLst>
      <p:ext uri="{19B8F6BF-5375-455C-9EA6-DF929625EA0E}">
        <p15:presenceInfo xmlns:p15="http://schemas.microsoft.com/office/powerpoint/2012/main" userId="cc90b59795163e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94B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72BAC-CD49-41BB-BEC5-63740571BB2F}" type="datetimeFigureOut">
              <a:rPr lang="es-CO" smtClean="0"/>
              <a:t>28/05/2020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7BC47-B57A-476E-ACFF-E437F771D34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217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526F-D73D-468B-8596-18A8BE206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3132C5-485C-49F7-A1F3-76454C7E4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922BB7-6224-4566-8EF7-D48658E8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A313-EE12-427B-A2D9-8FA20A120299}" type="datetime1">
              <a:rPr lang="es-CO" smtClean="0"/>
              <a:t>28/05/2020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BDE4AD-0B7A-4879-9868-74FE243D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FF2B6C-0E4E-4120-A771-4622EC62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E1B7-7CD3-4A15-A909-88DAB1E4C35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882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07174-EFD6-4130-BA09-9F935450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EE5E68-CF00-4E95-B3F7-513D230CD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C1DD0B-F207-430F-B232-8A616198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404B-42ED-4509-9524-0941345C6327}" type="datetime1">
              <a:rPr lang="es-CO" smtClean="0"/>
              <a:t>28/05/2020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950F04-3E82-44E9-8E10-29144264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D407EF-B4A0-462E-8FEF-70B49572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E1B7-7CD3-4A15-A909-88DAB1E4C35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756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5CF29F-1B1B-47FA-AD51-7E9A58B0F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1E24CE-8290-4FFF-A379-0658142B3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93BD7B-0E72-4F7B-9FF5-8F40FAECC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FBA9-650E-4A78-A196-B825CD49A9D9}" type="datetime1">
              <a:rPr lang="es-CO" smtClean="0"/>
              <a:t>28/05/2020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F310AD-4CB1-4335-B9E6-85C29CBDD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F35630-9B62-4957-B3C6-20D758A4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E1B7-7CD3-4A15-A909-88DAB1E4C35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138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D0AE0-3E65-4EF2-9EFD-EF20547D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4D1AA5-DF1A-4B3F-A02D-C7E9778B0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F59152-D856-40E6-A9FD-53EF7BAC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5A4F-075A-43CE-960D-1D3F065C4BC5}" type="datetime1">
              <a:rPr lang="es-CO" smtClean="0"/>
              <a:t>28/05/2020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FF4BE1-93D1-452A-94F7-2C6DEF9C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CB1531-3627-436D-9DBC-313902056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E1B7-7CD3-4A15-A909-88DAB1E4C35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76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468F3-F79D-4A65-BDCF-817A4BCF3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2A9BB1-DAB0-4F9C-B5C2-92E981773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A986B8-0C29-472E-B983-F4422948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2896-FB77-4E10-9C7F-CD998AB6D328}" type="datetime1">
              <a:rPr lang="es-CO" smtClean="0"/>
              <a:t>28/05/2020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AC3C9F-D5A4-43EC-8B44-A2D6FE6B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FF8FCA-A40E-42FF-AB8F-CAC0CBCD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E1B7-7CD3-4A15-A909-88DAB1E4C35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348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AE183-C71B-4506-BD62-AACD7DA7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1411D0-5617-4799-A904-54F9665CE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E18891-B3C1-46F8-B8C8-08EEE8E68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2A5CEB-47D1-4645-B7F7-6BCCE0A1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58BE-41F7-475C-883F-D0DCB4D08DD4}" type="datetime1">
              <a:rPr lang="es-CO" smtClean="0"/>
              <a:t>28/05/2020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55A306-0239-4E83-A367-4A7B0CFC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50F45F-C2C1-4FC8-A845-EF472141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E1B7-7CD3-4A15-A909-88DAB1E4C35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522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A3A20-F912-4877-A1DF-D32D9A51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D9EB94-CF8D-4A7D-AFE2-6C21F75B8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7D6B13-AAF4-40F9-8D61-0991F443C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D41AC7-8D0E-4385-B385-4F5977D82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7A4B2E7-3858-4CD6-B5E6-CE3844879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C8B601E-96FD-4206-8E9A-EA1503B0D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3703-977E-4A4F-8B6B-D6E17AA208CD}" type="datetime1">
              <a:rPr lang="es-CO" smtClean="0"/>
              <a:t>28/05/2020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9E45715-D975-47C5-B75F-0E2AFA15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9B3B017-1623-484C-A615-F0F76C9D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E1B7-7CD3-4A15-A909-88DAB1E4C35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050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567D7-5A02-4765-B970-C577BF8FD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A3C404-118E-418E-B39A-24BD7ED3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E694-C7AB-460D-9C6B-10C53F51A3D5}" type="datetime1">
              <a:rPr lang="es-CO" smtClean="0"/>
              <a:t>28/05/2020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AA5ED0-1691-4634-8D09-1CF867D2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F3D87D-7F50-4E15-8388-D3FAA645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E1B7-7CD3-4A15-A909-88DAB1E4C35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55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22D112-8BAC-4883-BBBB-D4FE4454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DDC2-1EFA-4918-ADED-07996C30E469}" type="datetime1">
              <a:rPr lang="es-CO" smtClean="0"/>
              <a:t>28/05/2020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D94A94B-23F1-43FE-9ABC-DF812561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5ED011-D3E8-4E34-A5C2-E7722A70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E1B7-7CD3-4A15-A909-88DAB1E4C35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441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6897D-E056-40A4-AE95-C5BA23D1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4C13B8-2096-48E2-BBE2-06BC6B5C6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16A5F0-842A-4BA0-B4AA-503D0BC2A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4B727D-12BF-4580-9836-557987B85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97DF-688A-4A63-9063-70FDC72901C9}" type="datetime1">
              <a:rPr lang="es-CO" smtClean="0"/>
              <a:t>28/05/2020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68FB41-DCA2-4C64-8DE1-7B61EDDC0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6209BE-0ED0-4CE1-8C79-E3211C5F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E1B7-7CD3-4A15-A909-88DAB1E4C35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104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32F9B-CEF7-4C34-85C5-16A3207E8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FE3A449-2C9C-4351-90E5-02C546908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9A21E9-0A88-4B1D-B0A4-E45904739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46B0D9-E0DB-4AEB-B119-1D1AC20F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0DB3-6102-4343-9E37-EE05BF6A4374}" type="datetime1">
              <a:rPr lang="es-CO" smtClean="0"/>
              <a:t>28/05/2020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2C661E-CEBC-419B-AE33-692F2F3F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45BA42-F735-4C79-BF42-1789E120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E1B7-7CD3-4A15-A909-88DAB1E4C35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269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17AE7EA-7790-42E6-80CE-3F1938E25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A008D6-220B-4B9C-B97F-872DE6B30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AE210B-970D-4C8D-BC0E-07B4B049F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E5D3E-1D82-413D-927E-12B7DC75BC12}" type="datetime1">
              <a:rPr lang="es-CO" smtClean="0"/>
              <a:t>28/05/2020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03D9CA-4FE6-43DF-AF44-68BD357B6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02772E-7878-49D6-855A-4F85FC0CF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4E1B7-7CD3-4A15-A909-88DAB1E4C35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844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4D80E54-4337-42F7-93F1-F85201B5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E1B7-7CD3-4A15-A909-88DAB1E4C358}" type="slidenum">
              <a:rPr lang="es-CO" smtClean="0"/>
              <a:t>1</a:t>
            </a:fld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C6F83E8-B342-4BA0-B9DE-E6236656F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50" y="1035998"/>
            <a:ext cx="4676268" cy="467626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8FD2284-3996-4145-B179-7CFC8257B6E5}"/>
              </a:ext>
            </a:extLst>
          </p:cNvPr>
          <p:cNvSpPr txBox="1"/>
          <p:nvPr/>
        </p:nvSpPr>
        <p:spPr>
          <a:xfrm>
            <a:off x="6853386" y="1214265"/>
            <a:ext cx="4668520" cy="3567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MANUAL DE USUARIO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MÓDULO SITIOS DE INTERÉS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MAYO 2020</a:t>
            </a: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82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>
            <a:extLst>
              <a:ext uri="{FF2B5EF4-FFF2-40B4-BE49-F238E27FC236}">
                <a16:creationId xmlns:a16="http://schemas.microsoft.com/office/drawing/2014/main" id="{53192916-E5CC-42B6-AC94-F3DEF52D9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" y="-41336"/>
            <a:ext cx="1070861" cy="1070861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BB8F058-6878-4897-9F5D-7103EE2C1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65160" y="405704"/>
            <a:ext cx="4114800" cy="365125"/>
          </a:xfrm>
        </p:spPr>
        <p:txBody>
          <a:bodyPr/>
          <a:lstStyle/>
          <a:p>
            <a:r>
              <a:rPr lang="es-CO" sz="1600" dirty="0">
                <a:solidFill>
                  <a:schemeClr val="tx1"/>
                </a:solidFill>
              </a:rPr>
              <a:t>MANUAL Módulo Sitios de Interés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BC4F405-B1AD-420F-8BCF-D6B10651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E1B7-7CD3-4A15-A909-88DAB1E4C358}" type="slidenum">
              <a:rPr lang="es-CO" smtClean="0"/>
              <a:t>10</a:t>
            </a:fld>
            <a:endParaRPr lang="es-CO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FAC8D14-EC8C-40C8-A190-0712BB9B11DF}"/>
              </a:ext>
            </a:extLst>
          </p:cNvPr>
          <p:cNvCxnSpPr>
            <a:cxnSpLocks/>
          </p:cNvCxnSpPr>
          <p:nvPr/>
        </p:nvCxnSpPr>
        <p:spPr>
          <a:xfrm>
            <a:off x="411480" y="866606"/>
            <a:ext cx="11369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FBCF541-DF1F-4C7F-9D79-555E70F4A0D9}"/>
              </a:ext>
            </a:extLst>
          </p:cNvPr>
          <p:cNvSpPr txBox="1"/>
          <p:nvPr/>
        </p:nvSpPr>
        <p:spPr>
          <a:xfrm>
            <a:off x="864182" y="625920"/>
            <a:ext cx="9817100" cy="1971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s-MX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MX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Actualizar Sitio de Interés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el 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icono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0531310-4FA0-4C5B-84DC-D0858FC351EA}"/>
              </a:ext>
            </a:extLst>
          </p:cNvPr>
          <p:cNvSpPr txBox="1"/>
          <p:nvPr/>
        </p:nvSpPr>
        <p:spPr>
          <a:xfrm>
            <a:off x="1022239" y="4851867"/>
            <a:ext cx="3335020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AutoNum type="arabicPeriod" startAt="2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despliega el Formulario de editar con los datos del sitio de interés a modificar.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91375A-3A3A-4F8C-842C-C3A0E236D4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755" b="68967"/>
          <a:stretch/>
        </p:blipFill>
        <p:spPr>
          <a:xfrm>
            <a:off x="1642506" y="2938035"/>
            <a:ext cx="1224656" cy="1105494"/>
          </a:xfrm>
          <a:prstGeom prst="rect">
            <a:avLst/>
          </a:prstGeom>
        </p:spPr>
      </p:pic>
      <p:pic>
        <p:nvPicPr>
          <p:cNvPr id="18" name="Imagen 8">
            <a:extLst>
              <a:ext uri="{FF2B5EF4-FFF2-40B4-BE49-F238E27FC236}">
                <a16:creationId xmlns:a16="http://schemas.microsoft.com/office/drawing/2014/main" id="{F7F627D3-0722-4E6C-9A4A-13AD6249D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67" y="3630030"/>
            <a:ext cx="305090" cy="3050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06A7C95-2CEE-4F5F-9D9A-564CC7B92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9729" y="2265109"/>
            <a:ext cx="257175" cy="247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D88727-647C-454D-A1E6-8AE12CE04B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7259" y="1433056"/>
            <a:ext cx="7342578" cy="411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79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>
            <a:extLst>
              <a:ext uri="{FF2B5EF4-FFF2-40B4-BE49-F238E27FC236}">
                <a16:creationId xmlns:a16="http://schemas.microsoft.com/office/drawing/2014/main" id="{53192916-E5CC-42B6-AC94-F3DEF52D9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" y="-41336"/>
            <a:ext cx="1070861" cy="1070861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BB8F058-6878-4897-9F5D-7103EE2C1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65160" y="405704"/>
            <a:ext cx="4114800" cy="365125"/>
          </a:xfrm>
        </p:spPr>
        <p:txBody>
          <a:bodyPr/>
          <a:lstStyle/>
          <a:p>
            <a:r>
              <a:rPr lang="es-CO" sz="1600" dirty="0">
                <a:solidFill>
                  <a:schemeClr val="tx1"/>
                </a:solidFill>
              </a:rPr>
              <a:t>MANUAL Módulo Sitios de Interés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BC4F405-B1AD-420F-8BCF-D6B10651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E1B7-7CD3-4A15-A909-88DAB1E4C358}" type="slidenum">
              <a:rPr lang="es-CO" smtClean="0"/>
              <a:t>11</a:t>
            </a:fld>
            <a:endParaRPr lang="es-CO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FAC8D14-EC8C-40C8-A190-0712BB9B11DF}"/>
              </a:ext>
            </a:extLst>
          </p:cNvPr>
          <p:cNvCxnSpPr>
            <a:cxnSpLocks/>
          </p:cNvCxnSpPr>
          <p:nvPr/>
        </p:nvCxnSpPr>
        <p:spPr>
          <a:xfrm>
            <a:off x="411480" y="866606"/>
            <a:ext cx="11369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FF42A5F0-9B59-443E-B1AA-FAB1ECC63F28}"/>
              </a:ext>
            </a:extLst>
          </p:cNvPr>
          <p:cNvSpPr txBox="1"/>
          <p:nvPr/>
        </p:nvSpPr>
        <p:spPr>
          <a:xfrm>
            <a:off x="350188" y="1064643"/>
            <a:ext cx="82232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Formulario actualización de sitios de interés </a:t>
            </a:r>
            <a:endParaRPr lang="es-MX" dirty="0"/>
          </a:p>
          <a:p>
            <a:r>
              <a:rPr lang="es-MX" dirty="0"/>
              <a:t>Para Actualizar un sitio de interés, debe seguir los siguientes pasos: 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E7F5557-5A1A-4FC7-9275-FF73C586CB55}"/>
              </a:ext>
            </a:extLst>
          </p:cNvPr>
          <p:cNvSpPr txBox="1"/>
          <p:nvPr/>
        </p:nvSpPr>
        <p:spPr>
          <a:xfrm>
            <a:off x="838200" y="4686452"/>
            <a:ext cx="3387344" cy="2234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s-CO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Hacer </a:t>
            </a:r>
            <a:r>
              <a:rPr lang="es-CO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la pagina principal de sitios de interés para crear un nuevo usuario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s-CO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Modificar los siguientes campos los cuales se quieran modificar: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400" b="1" dirty="0"/>
              <a:t>Nombres</a:t>
            </a:r>
            <a:r>
              <a:rPr lang="es-MX" sz="1400" dirty="0"/>
              <a:t>: Ingresar el nombre en la plataforma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5">
            <a:extLst>
              <a:ext uri="{FF2B5EF4-FFF2-40B4-BE49-F238E27FC236}">
                <a16:creationId xmlns:a16="http://schemas.microsoft.com/office/drawing/2014/main" id="{DEB42D75-3802-4841-BA02-33CD09516E47}"/>
              </a:ext>
            </a:extLst>
          </p:cNvPr>
          <p:cNvSpPr txBox="1"/>
          <p:nvPr/>
        </p:nvSpPr>
        <p:spPr>
          <a:xfrm>
            <a:off x="5761836" y="2178359"/>
            <a:ext cx="2947158" cy="459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Dirección</a:t>
            </a:r>
            <a:r>
              <a:rPr lang="es-MX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MX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Ingresar la dirección del sitio de interés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Ciudad: </a:t>
            </a:r>
            <a:r>
              <a:rPr lang="es-MX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Seleccionar ciudad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sz="1400" b="1" dirty="0"/>
              <a:t>Descripción: </a:t>
            </a:r>
            <a:r>
              <a:rPr lang="es-CO" sz="1400" dirty="0"/>
              <a:t>Ingresa</a:t>
            </a:r>
            <a:r>
              <a:rPr lang="es-CO" sz="1400" b="1" dirty="0"/>
              <a:t> </a:t>
            </a:r>
            <a:r>
              <a:rPr lang="es-CO" sz="1400" dirty="0"/>
              <a:t>descripción del sitio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400" b="1" dirty="0"/>
              <a:t>Precio: </a:t>
            </a:r>
            <a:r>
              <a:rPr lang="es-MX" sz="1400" dirty="0"/>
              <a:t>Ingresar el precio de acceso al sitio de interés.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400" b="1" dirty="0"/>
              <a:t>Tipo moneda: </a:t>
            </a:r>
            <a:r>
              <a:rPr lang="es-MX" sz="1400" dirty="0"/>
              <a:t>Seleccionar el tipo de moneda.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400" b="1" dirty="0"/>
              <a:t>Puntaje: </a:t>
            </a:r>
            <a:r>
              <a:rPr lang="es-MX" sz="1400" dirty="0"/>
              <a:t>Ingresar el puntaje del sitio.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400" b="1" dirty="0"/>
              <a:t>Sitio Web: </a:t>
            </a:r>
            <a:r>
              <a:rPr lang="es-MX" sz="1400" dirty="0"/>
              <a:t>Ingresar </a:t>
            </a:r>
            <a:r>
              <a:rPr lang="es-MX" sz="1400" dirty="0" err="1"/>
              <a:t>Url</a:t>
            </a:r>
            <a:r>
              <a:rPr lang="es-MX" sz="1400" dirty="0"/>
              <a:t> del sitio.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400" b="1" dirty="0"/>
              <a:t>Horario: </a:t>
            </a:r>
            <a:r>
              <a:rPr lang="es-MX" sz="1400" dirty="0"/>
              <a:t>Ingresar en texto libre indicando el horario de atención del sitio de interés.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5">
            <a:extLst>
              <a:ext uri="{FF2B5EF4-FFF2-40B4-BE49-F238E27FC236}">
                <a16:creationId xmlns:a16="http://schemas.microsoft.com/office/drawing/2014/main" id="{FB236D91-4A72-44B8-B5C6-E80239050EDE}"/>
              </a:ext>
            </a:extLst>
          </p:cNvPr>
          <p:cNvSpPr txBox="1"/>
          <p:nvPr/>
        </p:nvSpPr>
        <p:spPr>
          <a:xfrm>
            <a:off x="8841696" y="1938662"/>
            <a:ext cx="3199384" cy="7025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s-MX" sz="1400" dirty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400" b="1" dirty="0"/>
              <a:t>Horas visita Sugerida: </a:t>
            </a:r>
            <a:r>
              <a:rPr lang="es-MX" sz="1400" dirty="0"/>
              <a:t>Ingresar las horas de visita sugerida del sitio de interés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400" b="1" dirty="0"/>
              <a:t>Teléfono: </a:t>
            </a:r>
            <a:r>
              <a:rPr lang="es-MX" sz="1400" dirty="0"/>
              <a:t>Ingresar un </a:t>
            </a:r>
            <a:r>
              <a:rPr lang="es-CO" sz="1400" dirty="0"/>
              <a:t>teléfono de contacto</a:t>
            </a:r>
            <a:endParaRPr lang="es-CO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400" b="1" dirty="0"/>
              <a:t>Latitud: </a:t>
            </a:r>
            <a:r>
              <a:rPr lang="es-MX" sz="1400" dirty="0"/>
              <a:t>ingresar las coordenadas para latitud del sitio.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400" b="1" dirty="0"/>
              <a:t>Longitud: </a:t>
            </a:r>
            <a:r>
              <a:rPr lang="es-CO" sz="1400" dirty="0"/>
              <a:t>Ingresar las coordenadas para longitud del sitio.</a:t>
            </a:r>
            <a:endParaRPr lang="es-CO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400" b="1" dirty="0"/>
              <a:t>Imagen: </a:t>
            </a:r>
            <a:r>
              <a:rPr lang="es-CO" sz="1400" dirty="0"/>
              <a:t>Seleccionar una imagen desde el equipo.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Hacer </a:t>
            </a:r>
            <a:r>
              <a:rPr lang="es-CO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el botón Guardar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CO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CO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CO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CO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CO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CO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CO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MX" sz="1400" dirty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CO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ECB810-E122-4037-89CD-E329BD6F6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28" y="1982349"/>
            <a:ext cx="4340348" cy="24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39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>
            <a:extLst>
              <a:ext uri="{FF2B5EF4-FFF2-40B4-BE49-F238E27FC236}">
                <a16:creationId xmlns:a16="http://schemas.microsoft.com/office/drawing/2014/main" id="{53192916-E5CC-42B6-AC94-F3DEF52D9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" y="-41336"/>
            <a:ext cx="1070861" cy="1070861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BB8F058-6878-4897-9F5D-7103EE2C1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65160" y="405704"/>
            <a:ext cx="4114800" cy="365125"/>
          </a:xfrm>
        </p:spPr>
        <p:txBody>
          <a:bodyPr/>
          <a:lstStyle/>
          <a:p>
            <a:r>
              <a:rPr lang="es-CO" sz="1600" dirty="0">
                <a:solidFill>
                  <a:schemeClr val="tx1"/>
                </a:solidFill>
              </a:rPr>
              <a:t>MANUAL Módulo Sitios de Interés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BC4F405-B1AD-420F-8BCF-D6B10651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E1B7-7CD3-4A15-A909-88DAB1E4C358}" type="slidenum">
              <a:rPr lang="es-CO" smtClean="0"/>
              <a:t>12</a:t>
            </a:fld>
            <a:endParaRPr lang="es-CO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FAC8D14-EC8C-40C8-A190-0712BB9B11DF}"/>
              </a:ext>
            </a:extLst>
          </p:cNvPr>
          <p:cNvCxnSpPr>
            <a:cxnSpLocks/>
          </p:cNvCxnSpPr>
          <p:nvPr/>
        </p:nvCxnSpPr>
        <p:spPr>
          <a:xfrm>
            <a:off x="411480" y="866606"/>
            <a:ext cx="11369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FBCF541-DF1F-4C7F-9D79-555E70F4A0D9}"/>
              </a:ext>
            </a:extLst>
          </p:cNvPr>
          <p:cNvSpPr txBox="1"/>
          <p:nvPr/>
        </p:nvSpPr>
        <p:spPr>
          <a:xfrm>
            <a:off x="864182" y="385147"/>
            <a:ext cx="3405977" cy="2267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s-MX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MX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Eliminar Sitio de Interés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el 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icono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del sitio de interés a 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eliminar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0531310-4FA0-4C5B-84DC-D0858FC351EA}"/>
              </a:ext>
            </a:extLst>
          </p:cNvPr>
          <p:cNvSpPr txBox="1"/>
          <p:nvPr/>
        </p:nvSpPr>
        <p:spPr>
          <a:xfrm>
            <a:off x="864182" y="4014832"/>
            <a:ext cx="333502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AutoNum type="arabicPeriod" startAt="2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Confirmar alerta de sitio de interés a eliminar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91375A-3A3A-4F8C-842C-C3A0E236D4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755" b="68967"/>
          <a:stretch/>
        </p:blipFill>
        <p:spPr>
          <a:xfrm>
            <a:off x="1642506" y="2653764"/>
            <a:ext cx="1224656" cy="1105494"/>
          </a:xfrm>
          <a:prstGeom prst="rect">
            <a:avLst/>
          </a:prstGeom>
        </p:spPr>
      </p:pic>
      <p:pic>
        <p:nvPicPr>
          <p:cNvPr id="18" name="Imagen 8">
            <a:extLst>
              <a:ext uri="{FF2B5EF4-FFF2-40B4-BE49-F238E27FC236}">
                <a16:creationId xmlns:a16="http://schemas.microsoft.com/office/drawing/2014/main" id="{F7F627D3-0722-4E6C-9A4A-13AD6249D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16" y="3393477"/>
            <a:ext cx="305090" cy="305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16FB14-89B8-4F83-A1A7-616AE8CF65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7162" y="2036749"/>
            <a:ext cx="285750" cy="295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EBF7AB-5CB6-4A22-B98E-CE768E3CC9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249" y="2079629"/>
            <a:ext cx="6965821" cy="33592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5DB86B-57C7-4CFF-8D67-483536FFBCC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121" r="2125" b="4957"/>
          <a:stretch/>
        </p:blipFill>
        <p:spPr>
          <a:xfrm>
            <a:off x="941032" y="4714349"/>
            <a:ext cx="3258169" cy="108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4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>
            <a:extLst>
              <a:ext uri="{FF2B5EF4-FFF2-40B4-BE49-F238E27FC236}">
                <a16:creationId xmlns:a16="http://schemas.microsoft.com/office/drawing/2014/main" id="{53192916-E5CC-42B6-AC94-F3DEF52D9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678" y="942480"/>
            <a:ext cx="1070861" cy="1070861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BB8F058-6878-4897-9F5D-7103EE2C1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65160" y="405704"/>
            <a:ext cx="4114800" cy="365125"/>
          </a:xfrm>
        </p:spPr>
        <p:txBody>
          <a:bodyPr/>
          <a:lstStyle/>
          <a:p>
            <a:r>
              <a:rPr lang="es-CO" sz="1600" dirty="0">
                <a:solidFill>
                  <a:schemeClr val="tx1"/>
                </a:solidFill>
              </a:rPr>
              <a:t>INTRODUCCIÓN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BC4F405-B1AD-420F-8BCF-D6B10651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E1B7-7CD3-4A15-A909-88DAB1E4C358}" type="slidenum">
              <a:rPr lang="es-CO" smtClean="0"/>
              <a:t>2</a:t>
            </a:fld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17DE98B-AAE3-4C5D-81C7-F34ADD2F524F}"/>
              </a:ext>
            </a:extLst>
          </p:cNvPr>
          <p:cNvSpPr txBox="1"/>
          <p:nvPr/>
        </p:nvSpPr>
        <p:spPr>
          <a:xfrm>
            <a:off x="557529" y="2124227"/>
            <a:ext cx="5182872" cy="2746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un módulo de la plataforma web que permite crear sitios de interés que serán ofertados en los nuevos paquetes promocionales de Viajes Tour Colombia, esto permite personalizar una </a:t>
            </a: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amplia oferta de planes de viaje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sus clientes.</a:t>
            </a:r>
          </a:p>
          <a:p>
            <a:pPr algn="ctr">
              <a:lnSpc>
                <a:spcPct val="107000"/>
              </a:lnSpc>
            </a:pP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igual forma permite brindar un plan de viaje mas detallado, brindando una mejor experiencia al cliente.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864CC76-1B55-4505-9823-0F88269ABB22}"/>
              </a:ext>
            </a:extLst>
          </p:cNvPr>
          <p:cNvSpPr txBox="1"/>
          <p:nvPr/>
        </p:nvSpPr>
        <p:spPr>
          <a:xfrm>
            <a:off x="6853386" y="1214265"/>
            <a:ext cx="4668520" cy="5140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Consiste en: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MX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Lista de Destinos</a:t>
            </a: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gestión de los administradores en las organizaciones y el personal de Viajes Tour.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MX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Filtros: 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Filtro especifico por destinos y nombre, además filtro dinámico por cualquier ítem.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MX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Vista sitio interés: 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Permite visualizar toda las información del sitio de interés.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MX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 Sitio de interés: 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Formulario para crear sitios de interés.</a:t>
            </a:r>
            <a:r>
              <a:rPr lang="es-MX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MX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Editar Sitio interés: 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Formulario para editar sitio de interés seleccionado.</a:t>
            </a:r>
            <a:endParaRPr lang="es-MX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MX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Eliminar Sitio de interés: </a:t>
            </a:r>
            <a:r>
              <a:rPr lang="es-MX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Opcion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eliminar sitio de interés seleccionado.</a:t>
            </a:r>
            <a:endParaRPr lang="es-CO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FAC8D14-EC8C-40C8-A190-0712BB9B11DF}"/>
              </a:ext>
            </a:extLst>
          </p:cNvPr>
          <p:cNvCxnSpPr>
            <a:cxnSpLocks/>
          </p:cNvCxnSpPr>
          <p:nvPr/>
        </p:nvCxnSpPr>
        <p:spPr>
          <a:xfrm>
            <a:off x="411480" y="866606"/>
            <a:ext cx="11369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onvenios – Fonmotovalle">
            <a:extLst>
              <a:ext uri="{FF2B5EF4-FFF2-40B4-BE49-F238E27FC236}">
                <a16:creationId xmlns:a16="http://schemas.microsoft.com/office/drawing/2014/main" id="{916586FA-FC88-4933-B490-6F9C7EE26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755" y="5453133"/>
            <a:ext cx="3484706" cy="108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11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>
            <a:extLst>
              <a:ext uri="{FF2B5EF4-FFF2-40B4-BE49-F238E27FC236}">
                <a16:creationId xmlns:a16="http://schemas.microsoft.com/office/drawing/2014/main" id="{53192916-E5CC-42B6-AC94-F3DEF52D9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" y="-41336"/>
            <a:ext cx="1070861" cy="1070861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BB8F058-6878-4897-9F5D-7103EE2C1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65160" y="405704"/>
            <a:ext cx="4114800" cy="365125"/>
          </a:xfrm>
        </p:spPr>
        <p:txBody>
          <a:bodyPr/>
          <a:lstStyle/>
          <a:p>
            <a:r>
              <a:rPr lang="es-CO" sz="1600" dirty="0">
                <a:solidFill>
                  <a:schemeClr val="tx1"/>
                </a:solidFill>
              </a:rPr>
              <a:t>MANUAL Módulo Sitios de Interés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BC4F405-B1AD-420F-8BCF-D6B10651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E1B7-7CD3-4A15-A909-88DAB1E4C358}" type="slidenum">
              <a:rPr lang="es-CO" smtClean="0"/>
              <a:t>3</a:t>
            </a:fld>
            <a:endParaRPr lang="es-CO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FAC8D14-EC8C-40C8-A190-0712BB9B11DF}"/>
              </a:ext>
            </a:extLst>
          </p:cNvPr>
          <p:cNvCxnSpPr>
            <a:cxnSpLocks/>
          </p:cNvCxnSpPr>
          <p:nvPr/>
        </p:nvCxnSpPr>
        <p:spPr>
          <a:xfrm>
            <a:off x="411480" y="866606"/>
            <a:ext cx="11369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F4AF4020-18B9-4C7F-9314-7F6D7981BC67}"/>
              </a:ext>
            </a:extLst>
          </p:cNvPr>
          <p:cNvSpPr txBox="1"/>
          <p:nvPr/>
        </p:nvSpPr>
        <p:spPr>
          <a:xfrm>
            <a:off x="659130" y="951210"/>
            <a:ext cx="8586470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Menú de inicio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 ingresar a la plataforma podrá visualizar 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el menú la opción del modulo de Sitios de Interés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8C8EA9-B69B-4B9C-925F-11EACD590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938" y="2022081"/>
            <a:ext cx="9075938" cy="430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>
            <a:extLst>
              <a:ext uri="{FF2B5EF4-FFF2-40B4-BE49-F238E27FC236}">
                <a16:creationId xmlns:a16="http://schemas.microsoft.com/office/drawing/2014/main" id="{53192916-E5CC-42B6-AC94-F3DEF52D9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" y="-41336"/>
            <a:ext cx="1070861" cy="1070861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BB8F058-6878-4897-9F5D-7103EE2C1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65160" y="405704"/>
            <a:ext cx="4114800" cy="365125"/>
          </a:xfrm>
        </p:spPr>
        <p:txBody>
          <a:bodyPr/>
          <a:lstStyle/>
          <a:p>
            <a:r>
              <a:rPr lang="es-CO" sz="1600" dirty="0">
                <a:solidFill>
                  <a:schemeClr val="tx1"/>
                </a:solidFill>
              </a:rPr>
              <a:t>MANUAL Módulo Sitios de Interés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BC4F405-B1AD-420F-8BCF-D6B10651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E1B7-7CD3-4A15-A909-88DAB1E4C358}" type="slidenum">
              <a:rPr lang="es-CO" smtClean="0"/>
              <a:t>4</a:t>
            </a:fld>
            <a:endParaRPr lang="es-CO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FAC8D14-EC8C-40C8-A190-0712BB9B11DF}"/>
              </a:ext>
            </a:extLst>
          </p:cNvPr>
          <p:cNvCxnSpPr>
            <a:cxnSpLocks/>
          </p:cNvCxnSpPr>
          <p:nvPr/>
        </p:nvCxnSpPr>
        <p:spPr>
          <a:xfrm>
            <a:off x="411480" y="866606"/>
            <a:ext cx="11369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ECDED856-BF04-47C5-A1C5-81CD426004B4}"/>
              </a:ext>
            </a:extLst>
          </p:cNvPr>
          <p:cNvSpPr txBox="1"/>
          <p:nvPr/>
        </p:nvSpPr>
        <p:spPr>
          <a:xfrm>
            <a:off x="1088074" y="2944861"/>
            <a:ext cx="619252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Módulo de Sitios de interés: 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aquí 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despliega la opción de consultar, la cual cargará el listado de los sitios de interés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EF7DFA-2560-4E25-9E99-D8574EF3D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525" y="1029525"/>
            <a:ext cx="1550035" cy="512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6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>
            <a:extLst>
              <a:ext uri="{FF2B5EF4-FFF2-40B4-BE49-F238E27FC236}">
                <a16:creationId xmlns:a16="http://schemas.microsoft.com/office/drawing/2014/main" id="{53192916-E5CC-42B6-AC94-F3DEF52D9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" y="-41336"/>
            <a:ext cx="1070861" cy="1070861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BB8F058-6878-4897-9F5D-7103EE2C1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65160" y="405704"/>
            <a:ext cx="4114800" cy="365125"/>
          </a:xfrm>
        </p:spPr>
        <p:txBody>
          <a:bodyPr/>
          <a:lstStyle/>
          <a:p>
            <a:r>
              <a:rPr lang="es-CO" sz="1600" dirty="0">
                <a:solidFill>
                  <a:schemeClr val="tx1"/>
                </a:solidFill>
              </a:rPr>
              <a:t>MANUAL Módulo Sitios de Interés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BC4F405-B1AD-420F-8BCF-D6B10651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E1B7-7CD3-4A15-A909-88DAB1E4C358}" type="slidenum">
              <a:rPr lang="es-CO" smtClean="0"/>
              <a:t>5</a:t>
            </a:fld>
            <a:endParaRPr lang="es-CO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FAC8D14-EC8C-40C8-A190-0712BB9B11DF}"/>
              </a:ext>
            </a:extLst>
          </p:cNvPr>
          <p:cNvCxnSpPr>
            <a:cxnSpLocks/>
          </p:cNvCxnSpPr>
          <p:nvPr/>
        </p:nvCxnSpPr>
        <p:spPr>
          <a:xfrm>
            <a:off x="411480" y="866606"/>
            <a:ext cx="11369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52842896-348A-4F30-9510-AD5FC607D61B}"/>
              </a:ext>
            </a:extLst>
          </p:cNvPr>
          <p:cNvSpPr txBox="1"/>
          <p:nvPr/>
        </p:nvSpPr>
        <p:spPr>
          <a:xfrm>
            <a:off x="1183640" y="951813"/>
            <a:ext cx="8798560" cy="1367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Lista de Sitios de Interés y Parámetros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Aquí se despliega el listado de los sitios de interés, los filtros por Destino (Lista de destinos) y Nombre, También dentro de cada resultado de sitio se presentan las opciones de ver, editar y eliminar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EA456A-AC79-4EFA-9427-3CBFCDECF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280" y="2319047"/>
            <a:ext cx="8873280" cy="436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05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>
            <a:extLst>
              <a:ext uri="{FF2B5EF4-FFF2-40B4-BE49-F238E27FC236}">
                <a16:creationId xmlns:a16="http://schemas.microsoft.com/office/drawing/2014/main" id="{53192916-E5CC-42B6-AC94-F3DEF52D9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" y="-41336"/>
            <a:ext cx="1070861" cy="1070861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BB8F058-6878-4897-9F5D-7103EE2C1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65160" y="405704"/>
            <a:ext cx="4114800" cy="365125"/>
          </a:xfrm>
        </p:spPr>
        <p:txBody>
          <a:bodyPr/>
          <a:lstStyle/>
          <a:p>
            <a:r>
              <a:rPr lang="es-CO" sz="1600" dirty="0">
                <a:solidFill>
                  <a:schemeClr val="tx1"/>
                </a:solidFill>
              </a:rPr>
              <a:t>MANUAL Módulo Sitios de Interés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BC4F405-B1AD-420F-8BCF-D6B10651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E1B7-7CD3-4A15-A909-88DAB1E4C358}" type="slidenum">
              <a:rPr lang="es-CO" smtClean="0"/>
              <a:t>6</a:t>
            </a:fld>
            <a:endParaRPr lang="es-CO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FAC8D14-EC8C-40C8-A190-0712BB9B11DF}"/>
              </a:ext>
            </a:extLst>
          </p:cNvPr>
          <p:cNvCxnSpPr>
            <a:cxnSpLocks/>
          </p:cNvCxnSpPr>
          <p:nvPr/>
        </p:nvCxnSpPr>
        <p:spPr>
          <a:xfrm>
            <a:off x="411480" y="866606"/>
            <a:ext cx="11369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398D2C58-6B0C-4920-86CC-4DDBD99F9FE3}"/>
              </a:ext>
            </a:extLst>
          </p:cNvPr>
          <p:cNvSpPr txBox="1"/>
          <p:nvPr/>
        </p:nvSpPr>
        <p:spPr>
          <a:xfrm>
            <a:off x="551500" y="1223628"/>
            <a:ext cx="9547540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Lista de Sitios de interés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diferentes opciones en la lista de Sitios de interés: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C211679-6F26-434D-943F-DAF4084286A3}"/>
              </a:ext>
            </a:extLst>
          </p:cNvPr>
          <p:cNvSpPr txBox="1"/>
          <p:nvPr/>
        </p:nvSpPr>
        <p:spPr>
          <a:xfrm>
            <a:off x="8513478" y="4154362"/>
            <a:ext cx="3387344" cy="2567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BOTONES DISPONIBLES </a:t>
            </a:r>
            <a:endParaRPr lang="es-CO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MX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Buscar: </a:t>
            </a:r>
            <a:r>
              <a:rPr lang="es-MX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Permite filtrar los sitios de la tabla por palabras clave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MX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Botón amarillo: </a:t>
            </a:r>
            <a:r>
              <a:rPr lang="es-MX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Edita la información de las sitios ya creadas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MX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Botón rojo: </a:t>
            </a:r>
            <a:r>
              <a:rPr lang="es-MX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Elimina subcategorías de la lista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MX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Botón Azul: </a:t>
            </a:r>
            <a:r>
              <a:rPr lang="es-MX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Presenta la información completa del sitio seleccionado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36A99B-1BD5-46B8-8BB9-9E430CFE55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55" t="10568"/>
          <a:stretch/>
        </p:blipFill>
        <p:spPr>
          <a:xfrm>
            <a:off x="871320" y="2468076"/>
            <a:ext cx="7337550" cy="388827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97B842B-F4D1-48D0-A63E-FDF96A1684DB}"/>
              </a:ext>
            </a:extLst>
          </p:cNvPr>
          <p:cNvSpPr/>
          <p:nvPr/>
        </p:nvSpPr>
        <p:spPr>
          <a:xfrm>
            <a:off x="1899822" y="2902998"/>
            <a:ext cx="221942" cy="204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1</a:t>
            </a:r>
            <a:endParaRPr lang="es-CO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576A95A-3594-4FCD-873F-50EE350800B2}"/>
              </a:ext>
            </a:extLst>
          </p:cNvPr>
          <p:cNvSpPr/>
          <p:nvPr/>
        </p:nvSpPr>
        <p:spPr>
          <a:xfrm>
            <a:off x="4485414" y="2902998"/>
            <a:ext cx="221942" cy="204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2</a:t>
            </a:r>
            <a:endParaRPr lang="es-CO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379BA67-DCEC-435D-AF66-967B7BEE9B22}"/>
              </a:ext>
            </a:extLst>
          </p:cNvPr>
          <p:cNvSpPr/>
          <p:nvPr/>
        </p:nvSpPr>
        <p:spPr>
          <a:xfrm>
            <a:off x="6215849" y="3127744"/>
            <a:ext cx="221942" cy="204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3</a:t>
            </a:r>
            <a:endParaRPr lang="es-CO" dirty="0"/>
          </a:p>
        </p:txBody>
      </p:sp>
      <p:sp>
        <p:nvSpPr>
          <p:cNvPr id="29" name="CuadroTexto 6">
            <a:extLst>
              <a:ext uri="{FF2B5EF4-FFF2-40B4-BE49-F238E27FC236}">
                <a16:creationId xmlns:a16="http://schemas.microsoft.com/office/drawing/2014/main" id="{B2E39562-2611-4082-815C-E76E7A6E4B53}"/>
              </a:ext>
            </a:extLst>
          </p:cNvPr>
          <p:cNvSpPr txBox="1"/>
          <p:nvPr/>
        </p:nvSpPr>
        <p:spPr>
          <a:xfrm>
            <a:off x="8513478" y="2241251"/>
            <a:ext cx="3387344" cy="1772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BOTONES DISPONIBLES </a:t>
            </a:r>
            <a:endParaRPr lang="es-CO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MX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Destino: </a:t>
            </a:r>
            <a:r>
              <a:rPr lang="es-MX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Despliega lista de destinos existentes.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MX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Nombre: </a:t>
            </a:r>
            <a:r>
              <a:rPr lang="es-MX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Campo de ingreso de texto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MX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Buscar: </a:t>
            </a:r>
            <a:r>
              <a:rPr lang="es-MX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 búsqueda por los parámetros anteriores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A94A5B-2D74-40AD-B325-21EF44EFEF2E}"/>
              </a:ext>
            </a:extLst>
          </p:cNvPr>
          <p:cNvSpPr/>
          <p:nvPr/>
        </p:nvSpPr>
        <p:spPr>
          <a:xfrm>
            <a:off x="954243" y="2862747"/>
            <a:ext cx="6458611" cy="5260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471C76D-6461-49E5-9CC5-150CF24DBB07}"/>
              </a:ext>
            </a:extLst>
          </p:cNvPr>
          <p:cNvCxnSpPr>
            <a:endCxn id="29" idx="1"/>
          </p:cNvCxnSpPr>
          <p:nvPr/>
        </p:nvCxnSpPr>
        <p:spPr>
          <a:xfrm>
            <a:off x="7233821" y="3127744"/>
            <a:ext cx="1279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9D31AA5-D0AA-40BB-86B7-FF04876E0166}"/>
              </a:ext>
            </a:extLst>
          </p:cNvPr>
          <p:cNvSpPr/>
          <p:nvPr/>
        </p:nvSpPr>
        <p:spPr>
          <a:xfrm>
            <a:off x="6711518" y="3543009"/>
            <a:ext cx="1127465" cy="274238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6C67599-747C-4E65-9ADB-34D1A7289267}"/>
              </a:ext>
            </a:extLst>
          </p:cNvPr>
          <p:cNvCxnSpPr/>
          <p:nvPr/>
        </p:nvCxnSpPr>
        <p:spPr>
          <a:xfrm>
            <a:off x="7838983" y="5379868"/>
            <a:ext cx="674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14B25A-5091-4A53-BE79-2AB8A619823A}"/>
              </a:ext>
            </a:extLst>
          </p:cNvPr>
          <p:cNvCxnSpPr/>
          <p:nvPr/>
        </p:nvCxnSpPr>
        <p:spPr>
          <a:xfrm flipV="1">
            <a:off x="7838983" y="1899821"/>
            <a:ext cx="0" cy="65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DDE37D9-B4B2-4CCF-99E2-6A9C47FE862C}"/>
              </a:ext>
            </a:extLst>
          </p:cNvPr>
          <p:cNvSpPr/>
          <p:nvPr/>
        </p:nvSpPr>
        <p:spPr>
          <a:xfrm>
            <a:off x="6783785" y="1562554"/>
            <a:ext cx="2171044" cy="3440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Agregar</a:t>
            </a:r>
            <a:r>
              <a:rPr lang="es-CO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Sitio de Interés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32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>
            <a:extLst>
              <a:ext uri="{FF2B5EF4-FFF2-40B4-BE49-F238E27FC236}">
                <a16:creationId xmlns:a16="http://schemas.microsoft.com/office/drawing/2014/main" id="{53192916-E5CC-42B6-AC94-F3DEF52D9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" y="-41336"/>
            <a:ext cx="1070861" cy="1070861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BB8F058-6878-4897-9F5D-7103EE2C1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65160" y="405704"/>
            <a:ext cx="4114800" cy="365125"/>
          </a:xfrm>
        </p:spPr>
        <p:txBody>
          <a:bodyPr/>
          <a:lstStyle/>
          <a:p>
            <a:r>
              <a:rPr lang="es-CO" sz="1600" dirty="0">
                <a:solidFill>
                  <a:schemeClr val="tx1"/>
                </a:solidFill>
              </a:rPr>
              <a:t>MANUAL Módulo Sitios de Interés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BC4F405-B1AD-420F-8BCF-D6B10651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E1B7-7CD3-4A15-A909-88DAB1E4C358}" type="slidenum">
              <a:rPr lang="es-CO" smtClean="0"/>
              <a:t>7</a:t>
            </a:fld>
            <a:endParaRPr lang="es-CO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FAC8D14-EC8C-40C8-A190-0712BB9B11DF}"/>
              </a:ext>
            </a:extLst>
          </p:cNvPr>
          <p:cNvCxnSpPr>
            <a:cxnSpLocks/>
          </p:cNvCxnSpPr>
          <p:nvPr/>
        </p:nvCxnSpPr>
        <p:spPr>
          <a:xfrm>
            <a:off x="411480" y="866606"/>
            <a:ext cx="11369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FBCF541-DF1F-4C7F-9D79-555E70F4A0D9}"/>
              </a:ext>
            </a:extLst>
          </p:cNvPr>
          <p:cNvSpPr txBox="1"/>
          <p:nvPr/>
        </p:nvSpPr>
        <p:spPr>
          <a:xfrm>
            <a:off x="942340" y="692628"/>
            <a:ext cx="9817100" cy="1971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s-MX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MX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Agregar nuevo Sitio de Interés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el 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icono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7B1BA00-BEEC-46E5-B116-F930EC7E0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185" y="2339286"/>
            <a:ext cx="261938" cy="238125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B0531310-4FA0-4C5B-84DC-D0858FC351EA}"/>
              </a:ext>
            </a:extLst>
          </p:cNvPr>
          <p:cNvSpPr txBox="1"/>
          <p:nvPr/>
        </p:nvSpPr>
        <p:spPr>
          <a:xfrm>
            <a:off x="809175" y="3366473"/>
            <a:ext cx="3335020" cy="2461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AutoNum type="arabicPeriod" startAt="2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cargara el formulario de agregar sitio de interés.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AutoNum type="arabicPeriod" startAt="2"/>
            </a:pP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AutoNum type="arabicPeriod" startAt="2"/>
            </a:pP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AutoNum type="arabicPeriod" startAt="2"/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Diligenciar el formulario y G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uardar el valor pulsando el botón “guardar”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297F90E-8A0A-4A87-97A8-0C8761417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710" y="1699407"/>
            <a:ext cx="305090" cy="305090"/>
          </a:xfrm>
          <a:prstGeom prst="rect">
            <a:avLst/>
          </a:prstGeom>
        </p:spPr>
      </p:pic>
      <p:pic>
        <p:nvPicPr>
          <p:cNvPr id="12" name="Imagen 11" descr="Imagen que contiene cuarto&#10;&#10;Descripción generada automáticamente">
            <a:extLst>
              <a:ext uri="{FF2B5EF4-FFF2-40B4-BE49-F238E27FC236}">
                <a16:creationId xmlns:a16="http://schemas.microsoft.com/office/drawing/2014/main" id="{ECE45377-D917-4E6B-9FA6-325A9CC626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631" y="4653072"/>
            <a:ext cx="198795" cy="198795"/>
          </a:xfrm>
          <a:prstGeom prst="rect">
            <a:avLst/>
          </a:prstGeom>
        </p:spPr>
      </p:pic>
      <p:pic>
        <p:nvPicPr>
          <p:cNvPr id="17" name="Imagen 16" descr="Imagen que contiene cuarto&#10;&#10;Descripción generada automáticamente">
            <a:extLst>
              <a:ext uri="{FF2B5EF4-FFF2-40B4-BE49-F238E27FC236}">
                <a16:creationId xmlns:a16="http://schemas.microsoft.com/office/drawing/2014/main" id="{EE89F1A4-7C4F-48E6-8860-CD42526D79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160" y="5371311"/>
            <a:ext cx="255447" cy="2554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718EE5-1AE2-456E-93D8-3E53BB41A2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3374" y="1717472"/>
            <a:ext cx="6997426" cy="10597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BE697E-0E04-49F2-9A50-51A0E7EFB7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6021" y="3185271"/>
            <a:ext cx="7247892" cy="313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7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>
            <a:extLst>
              <a:ext uri="{FF2B5EF4-FFF2-40B4-BE49-F238E27FC236}">
                <a16:creationId xmlns:a16="http://schemas.microsoft.com/office/drawing/2014/main" id="{53192916-E5CC-42B6-AC94-F3DEF52D9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" y="-41336"/>
            <a:ext cx="1070861" cy="1070861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BB8F058-6878-4897-9F5D-7103EE2C1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65160" y="405704"/>
            <a:ext cx="4114800" cy="365125"/>
          </a:xfrm>
        </p:spPr>
        <p:txBody>
          <a:bodyPr/>
          <a:lstStyle/>
          <a:p>
            <a:r>
              <a:rPr lang="es-CO" sz="1600" dirty="0">
                <a:solidFill>
                  <a:schemeClr val="tx1"/>
                </a:solidFill>
              </a:rPr>
              <a:t>MANUAL Módulo Sitios de Interés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BC4F405-B1AD-420F-8BCF-D6B10651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E1B7-7CD3-4A15-A909-88DAB1E4C358}" type="slidenum">
              <a:rPr lang="es-CO" smtClean="0"/>
              <a:t>8</a:t>
            </a:fld>
            <a:endParaRPr lang="es-CO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FAC8D14-EC8C-40C8-A190-0712BB9B11DF}"/>
              </a:ext>
            </a:extLst>
          </p:cNvPr>
          <p:cNvCxnSpPr>
            <a:cxnSpLocks/>
          </p:cNvCxnSpPr>
          <p:nvPr/>
        </p:nvCxnSpPr>
        <p:spPr>
          <a:xfrm>
            <a:off x="411480" y="866606"/>
            <a:ext cx="11369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FF42A5F0-9B59-443E-B1AA-FAB1ECC63F28}"/>
              </a:ext>
            </a:extLst>
          </p:cNvPr>
          <p:cNvSpPr txBox="1"/>
          <p:nvPr/>
        </p:nvSpPr>
        <p:spPr>
          <a:xfrm>
            <a:off x="350188" y="1064643"/>
            <a:ext cx="82232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Formulario de sitios de interés </a:t>
            </a:r>
            <a:endParaRPr lang="es-MX" dirty="0"/>
          </a:p>
          <a:p>
            <a:r>
              <a:rPr lang="es-MX" dirty="0"/>
              <a:t>Para crear un sitio de interés, debe seguir los siguientes pasos: 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E7F5557-5A1A-4FC7-9275-FF73C586CB55}"/>
              </a:ext>
            </a:extLst>
          </p:cNvPr>
          <p:cNvSpPr txBox="1"/>
          <p:nvPr/>
        </p:nvSpPr>
        <p:spPr>
          <a:xfrm>
            <a:off x="751728" y="4717978"/>
            <a:ext cx="3387344" cy="2003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s-CO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Hacer </a:t>
            </a:r>
            <a:r>
              <a:rPr lang="es-CO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la pagina principal de sitios de interés para crear un nuevo usuario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s-CO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Completar los siguientes campos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400" b="1" dirty="0"/>
              <a:t>Nombres</a:t>
            </a:r>
            <a:r>
              <a:rPr lang="es-MX" sz="1400" dirty="0"/>
              <a:t>: Ingresar el nombre en la plataforma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F45F0B-28D1-44BD-8714-945961193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10" y="2156391"/>
            <a:ext cx="5087723" cy="2193667"/>
          </a:xfrm>
          <a:prstGeom prst="rect">
            <a:avLst/>
          </a:prstGeom>
        </p:spPr>
      </p:pic>
      <p:sp>
        <p:nvSpPr>
          <p:cNvPr id="10" name="CuadroTexto 5">
            <a:extLst>
              <a:ext uri="{FF2B5EF4-FFF2-40B4-BE49-F238E27FC236}">
                <a16:creationId xmlns:a16="http://schemas.microsoft.com/office/drawing/2014/main" id="{DEB42D75-3802-4841-BA02-33CD09516E47}"/>
              </a:ext>
            </a:extLst>
          </p:cNvPr>
          <p:cNvSpPr txBox="1"/>
          <p:nvPr/>
        </p:nvSpPr>
        <p:spPr>
          <a:xfrm>
            <a:off x="5761836" y="2178359"/>
            <a:ext cx="2947158" cy="459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Dirección</a:t>
            </a:r>
            <a:r>
              <a:rPr lang="es-MX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MX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Ingresar la dirección del sitio de interés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Ciudad: </a:t>
            </a:r>
            <a:r>
              <a:rPr lang="es-MX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Seleccionar ciudad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sz="1400" b="1" dirty="0"/>
              <a:t>Descripción: </a:t>
            </a:r>
            <a:r>
              <a:rPr lang="es-CO" sz="1400" dirty="0"/>
              <a:t>Ingresa</a:t>
            </a:r>
            <a:r>
              <a:rPr lang="es-CO" sz="1400" b="1" dirty="0"/>
              <a:t> </a:t>
            </a:r>
            <a:r>
              <a:rPr lang="es-CO" sz="1400" dirty="0"/>
              <a:t>descripción del sitio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400" b="1" dirty="0"/>
              <a:t>Precio: </a:t>
            </a:r>
            <a:r>
              <a:rPr lang="es-MX" sz="1400" dirty="0"/>
              <a:t>Ingresar el precio de acceso al sitio de interés.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400" b="1" dirty="0"/>
              <a:t>Tipo moneda: </a:t>
            </a:r>
            <a:r>
              <a:rPr lang="es-MX" sz="1400" dirty="0"/>
              <a:t>Seleccionar el tipo de moneda.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400" b="1" dirty="0"/>
              <a:t>Puntaje: </a:t>
            </a:r>
            <a:r>
              <a:rPr lang="es-MX" sz="1400" dirty="0"/>
              <a:t>Ingresar el puntaje del sitio.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400" b="1" dirty="0"/>
              <a:t>Sitio Web: </a:t>
            </a:r>
            <a:r>
              <a:rPr lang="es-MX" sz="1400" dirty="0"/>
              <a:t>Ingresar </a:t>
            </a:r>
            <a:r>
              <a:rPr lang="es-MX" sz="1400" dirty="0" err="1"/>
              <a:t>Url</a:t>
            </a:r>
            <a:r>
              <a:rPr lang="es-MX" sz="1400" dirty="0"/>
              <a:t> del sitio.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400" b="1" dirty="0"/>
              <a:t>Horario: </a:t>
            </a:r>
            <a:r>
              <a:rPr lang="es-MX" sz="1400" dirty="0"/>
              <a:t>Ingresar en texto libre indicando el horario de atención del sitio de interés.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5">
            <a:extLst>
              <a:ext uri="{FF2B5EF4-FFF2-40B4-BE49-F238E27FC236}">
                <a16:creationId xmlns:a16="http://schemas.microsoft.com/office/drawing/2014/main" id="{FB236D91-4A72-44B8-B5C6-E80239050EDE}"/>
              </a:ext>
            </a:extLst>
          </p:cNvPr>
          <p:cNvSpPr txBox="1"/>
          <p:nvPr/>
        </p:nvSpPr>
        <p:spPr>
          <a:xfrm>
            <a:off x="8841696" y="1938662"/>
            <a:ext cx="3199384" cy="6692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s-MX" sz="1400" dirty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400" b="1" dirty="0"/>
              <a:t>Horas visita Sugerida: </a:t>
            </a:r>
            <a:r>
              <a:rPr lang="es-MX" sz="1400" dirty="0"/>
              <a:t>Ingresar las horas de visita sugerida del sitio de interés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400" b="1" dirty="0"/>
              <a:t>Teléfono: </a:t>
            </a:r>
            <a:r>
              <a:rPr lang="es-MX" sz="1400" dirty="0"/>
              <a:t>Ingresar un </a:t>
            </a:r>
            <a:r>
              <a:rPr lang="es-CO" sz="1400" dirty="0"/>
              <a:t>teléfono de contacto</a:t>
            </a:r>
            <a:endParaRPr lang="es-CO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400" b="1" dirty="0"/>
              <a:t>Latitud: </a:t>
            </a:r>
            <a:r>
              <a:rPr lang="es-MX" sz="1400" dirty="0"/>
              <a:t>ingresar las coordenadas para latitud del sitio.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400" b="1" dirty="0"/>
              <a:t>Longitud: </a:t>
            </a:r>
            <a:r>
              <a:rPr lang="es-CO" sz="1400" dirty="0"/>
              <a:t>Ingresar las coordenadas para longitud del sitio.</a:t>
            </a:r>
            <a:endParaRPr lang="es-CO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400" b="1" dirty="0"/>
              <a:t>Imagen: </a:t>
            </a:r>
            <a:r>
              <a:rPr lang="es-CO" sz="1400" dirty="0"/>
              <a:t>Seleccionar una imagen desde el equipo.</a:t>
            </a:r>
            <a:endParaRPr lang="es-CO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Hacer </a:t>
            </a:r>
            <a:r>
              <a:rPr lang="es-CO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el botón Guardar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CO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CO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CO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CO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CO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CO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MX" sz="1400" dirty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CO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442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>
            <a:extLst>
              <a:ext uri="{FF2B5EF4-FFF2-40B4-BE49-F238E27FC236}">
                <a16:creationId xmlns:a16="http://schemas.microsoft.com/office/drawing/2014/main" id="{53192916-E5CC-42B6-AC94-F3DEF52D9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" y="-41336"/>
            <a:ext cx="1070861" cy="1070861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BB8F058-6878-4897-9F5D-7103EE2C1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65160" y="405704"/>
            <a:ext cx="4114800" cy="365125"/>
          </a:xfrm>
        </p:spPr>
        <p:txBody>
          <a:bodyPr/>
          <a:lstStyle/>
          <a:p>
            <a:r>
              <a:rPr lang="es-CO" sz="1600" dirty="0">
                <a:solidFill>
                  <a:schemeClr val="tx1"/>
                </a:solidFill>
              </a:rPr>
              <a:t>MANUAL Módulo Sitios de Interés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BC4F405-B1AD-420F-8BCF-D6B10651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E1B7-7CD3-4A15-A909-88DAB1E4C358}" type="slidenum">
              <a:rPr lang="es-CO" smtClean="0"/>
              <a:t>9</a:t>
            </a:fld>
            <a:endParaRPr lang="es-CO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FAC8D14-EC8C-40C8-A190-0712BB9B11DF}"/>
              </a:ext>
            </a:extLst>
          </p:cNvPr>
          <p:cNvCxnSpPr>
            <a:cxnSpLocks/>
          </p:cNvCxnSpPr>
          <p:nvPr/>
        </p:nvCxnSpPr>
        <p:spPr>
          <a:xfrm>
            <a:off x="411480" y="866606"/>
            <a:ext cx="11369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FBCF541-DF1F-4C7F-9D79-555E70F4A0D9}"/>
              </a:ext>
            </a:extLst>
          </p:cNvPr>
          <p:cNvSpPr txBox="1"/>
          <p:nvPr/>
        </p:nvSpPr>
        <p:spPr>
          <a:xfrm>
            <a:off x="864182" y="625920"/>
            <a:ext cx="9817100" cy="1971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s-MX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MX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Seleccionar Sitio de Interés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el 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icono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0531310-4FA0-4C5B-84DC-D0858FC351EA}"/>
              </a:ext>
            </a:extLst>
          </p:cNvPr>
          <p:cNvSpPr txBox="1"/>
          <p:nvPr/>
        </p:nvSpPr>
        <p:spPr>
          <a:xfrm>
            <a:off x="1022239" y="4851867"/>
            <a:ext cx="333502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AutoNum type="arabicPeriod" startAt="2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despliega la información del sitio de interés.</a:t>
            </a:r>
          </a:p>
        </p:txBody>
      </p:sp>
      <p:pic>
        <p:nvPicPr>
          <p:cNvPr id="12" name="Imagen 11" descr="Imagen que contiene cuarto&#10;&#10;Descripción generada automáticamente">
            <a:extLst>
              <a:ext uri="{FF2B5EF4-FFF2-40B4-BE49-F238E27FC236}">
                <a16:creationId xmlns:a16="http://schemas.microsoft.com/office/drawing/2014/main" id="{ECE45377-D917-4E6B-9FA6-325A9CC62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631" y="4653072"/>
            <a:ext cx="198795" cy="198795"/>
          </a:xfrm>
          <a:prstGeom prst="rect">
            <a:avLst/>
          </a:prstGeom>
        </p:spPr>
      </p:pic>
      <p:pic>
        <p:nvPicPr>
          <p:cNvPr id="17" name="Imagen 16" descr="Imagen que contiene cuarto&#10;&#10;Descripción generada automáticamente">
            <a:extLst>
              <a:ext uri="{FF2B5EF4-FFF2-40B4-BE49-F238E27FC236}">
                <a16:creationId xmlns:a16="http://schemas.microsoft.com/office/drawing/2014/main" id="{EE89F1A4-7C4F-48E6-8860-CD42526D79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160" y="5371311"/>
            <a:ext cx="255447" cy="2554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91375A-3A3A-4F8C-842C-C3A0E236D4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7755" b="68967"/>
          <a:stretch/>
        </p:blipFill>
        <p:spPr>
          <a:xfrm>
            <a:off x="1642506" y="2938035"/>
            <a:ext cx="1224656" cy="1105494"/>
          </a:xfrm>
          <a:prstGeom prst="rect">
            <a:avLst/>
          </a:prstGeom>
        </p:spPr>
      </p:pic>
      <p:pic>
        <p:nvPicPr>
          <p:cNvPr id="18" name="Imagen 8">
            <a:extLst>
              <a:ext uri="{FF2B5EF4-FFF2-40B4-BE49-F238E27FC236}">
                <a16:creationId xmlns:a16="http://schemas.microsoft.com/office/drawing/2014/main" id="{F7F627D3-0722-4E6C-9A4A-13AD6249D9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67" y="3630030"/>
            <a:ext cx="305090" cy="3050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79486E9-CE80-440D-98BD-0ABE5FFA21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7162" y="2283327"/>
            <a:ext cx="314325" cy="266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450CED-E1A2-40C1-8AD2-0AD18B6098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71634" y="1895896"/>
            <a:ext cx="5409648" cy="417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390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4363</TotalTime>
  <Words>855</Words>
  <Application>Microsoft Office PowerPoint</Application>
  <PresentationFormat>Widescreen</PresentationFormat>
  <Paragraphs>144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Ximena Becerra</dc:creator>
  <cp:lastModifiedBy>wolfang sebastian corredor chavarro</cp:lastModifiedBy>
  <cp:revision>291</cp:revision>
  <dcterms:created xsi:type="dcterms:W3CDTF">2020-05-11T23:36:06Z</dcterms:created>
  <dcterms:modified xsi:type="dcterms:W3CDTF">2020-05-29T04:31:38Z</dcterms:modified>
</cp:coreProperties>
</file>