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9" r:id="rId2"/>
    <p:sldId id="310" r:id="rId3"/>
    <p:sldId id="309" r:id="rId4"/>
    <p:sldId id="260" r:id="rId5"/>
    <p:sldId id="261" r:id="rId6"/>
    <p:sldId id="262" r:id="rId7"/>
    <p:sldId id="263" r:id="rId8"/>
    <p:sldId id="264" r:id="rId9"/>
    <p:sldId id="265" r:id="rId10"/>
    <p:sldId id="266" r:id="rId11"/>
    <p:sldId id="267" r:id="rId12"/>
    <p:sldId id="284" r:id="rId13"/>
    <p:sldId id="301" r:id="rId14"/>
    <p:sldId id="307" r:id="rId15"/>
    <p:sldId id="308" r:id="rId16"/>
    <p:sldId id="270" r:id="rId17"/>
    <p:sldId id="305" r:id="rId18"/>
    <p:sldId id="302" r:id="rId19"/>
    <p:sldId id="304" r:id="rId20"/>
    <p:sldId id="303" r:id="rId21"/>
    <p:sldId id="283" r:id="rId22"/>
    <p:sldId id="278" r:id="rId23"/>
    <p:sldId id="286" r:id="rId24"/>
    <p:sldId id="287" r:id="rId25"/>
    <p:sldId id="288" r:id="rId26"/>
    <p:sldId id="289" r:id="rId27"/>
    <p:sldId id="296" r:id="rId28"/>
    <p:sldId id="297" r:id="rId29"/>
    <p:sldId id="298" r:id="rId30"/>
    <p:sldId id="300" r:id="rId31"/>
    <p:sldId id="299" r:id="rId32"/>
    <p:sldId id="290" r:id="rId33"/>
    <p:sldId id="291" r:id="rId34"/>
    <p:sldId id="292" r:id="rId35"/>
    <p:sldId id="294" r:id="rId36"/>
    <p:sldId id="293" r:id="rId37"/>
    <p:sldId id="306"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F22CD-AA3A-413B-A251-2BCD257AB47A}" v="108" dt="2025-03-11T08:56:50.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2EDA298-7381-29EA-2120-892B3815E23D}"/>
    <pc:docChg chg="modSld">
      <pc:chgData name="Guest User" userId="" providerId="Windows Live" clId="Web-{22EDA298-7381-29EA-2120-892B3815E23D}" dt="2025-03-04T14:48:02.189" v="0" actId="1076"/>
      <pc:docMkLst>
        <pc:docMk/>
      </pc:docMkLst>
      <pc:sldChg chg="modSp">
        <pc:chgData name="Guest User" userId="" providerId="Windows Live" clId="Web-{22EDA298-7381-29EA-2120-892B3815E23D}" dt="2025-03-04T14:48:02.189" v="0" actId="1076"/>
        <pc:sldMkLst>
          <pc:docMk/>
          <pc:sldMk cId="3051495639" sldId="284"/>
        </pc:sldMkLst>
        <pc:picChg chg="mod">
          <ac:chgData name="Guest User" userId="" providerId="Windows Live" clId="Web-{22EDA298-7381-29EA-2120-892B3815E23D}" dt="2025-03-04T14:48:02.189" v="0" actId="1076"/>
          <ac:picMkLst>
            <pc:docMk/>
            <pc:sldMk cId="3051495639" sldId="284"/>
            <ac:picMk id="4" creationId="{A1871BD5-41EF-BCF0-F1E7-5E80528AA0F9}"/>
          </ac:picMkLst>
        </pc:picChg>
      </pc:sldChg>
    </pc:docChg>
  </pc:docChgLst>
  <pc:docChgLst>
    <pc:chgData name="gurindapalli sushmitha" userId="20c072e6e2c45762" providerId="LiveId" clId="{24AF22CD-AA3A-413B-A251-2BCD257AB47A}"/>
    <pc:docChg chg="undo custSel addSld delSld modSld sldOrd">
      <pc:chgData name="gurindapalli sushmitha" userId="20c072e6e2c45762" providerId="LiveId" clId="{24AF22CD-AA3A-413B-A251-2BCD257AB47A}" dt="2025-03-11T08:56:52.608" v="14181" actId="20577"/>
      <pc:docMkLst>
        <pc:docMk/>
      </pc:docMkLst>
      <pc:sldChg chg="addSp delSp modSp mod modClrScheme chgLayout">
        <pc:chgData name="gurindapalli sushmitha" userId="20c072e6e2c45762" providerId="LiveId" clId="{24AF22CD-AA3A-413B-A251-2BCD257AB47A}" dt="2025-02-28T06:39:18.542" v="12435" actId="207"/>
        <pc:sldMkLst>
          <pc:docMk/>
          <pc:sldMk cId="3446673044" sldId="259"/>
        </pc:sldMkLst>
        <pc:spChg chg="add del mod ord">
          <ac:chgData name="gurindapalli sushmitha" userId="20c072e6e2c45762" providerId="LiveId" clId="{24AF22CD-AA3A-413B-A251-2BCD257AB47A}" dt="2025-02-28T06:39:18.542" v="12435" actId="207"/>
          <ac:spMkLst>
            <pc:docMk/>
            <pc:sldMk cId="3446673044" sldId="259"/>
            <ac:spMk id="2" creationId="{F0F4D97E-9C6D-5283-1455-76500D1FE40C}"/>
          </ac:spMkLst>
        </pc:spChg>
        <pc:spChg chg="mod ord">
          <ac:chgData name="gurindapalli sushmitha" userId="20c072e6e2c45762" providerId="LiveId" clId="{24AF22CD-AA3A-413B-A251-2BCD257AB47A}" dt="2025-02-27T17:04:21.257" v="12400" actId="27636"/>
          <ac:spMkLst>
            <pc:docMk/>
            <pc:sldMk cId="3446673044" sldId="259"/>
            <ac:spMk id="3" creationId="{A7E886D9-E08F-487E-D60C-F2D4B5AF127C}"/>
          </ac:spMkLst>
        </pc:spChg>
        <pc:spChg chg="mod ord">
          <ac:chgData name="gurindapalli sushmitha" userId="20c072e6e2c45762" providerId="LiveId" clId="{24AF22CD-AA3A-413B-A251-2BCD257AB47A}" dt="2025-02-27T17:05:01.537" v="12407" actId="27636"/>
          <ac:spMkLst>
            <pc:docMk/>
            <pc:sldMk cId="3446673044" sldId="259"/>
            <ac:spMk id="4" creationId="{1C47CE8D-7092-DEBF-6B5F-E19CA16C821F}"/>
          </ac:spMkLst>
        </pc:spChg>
        <pc:picChg chg="add mod">
          <ac:chgData name="gurindapalli sushmitha" userId="20c072e6e2c45762" providerId="LiveId" clId="{24AF22CD-AA3A-413B-A251-2BCD257AB47A}" dt="2025-02-27T09:45:54.192" v="9941" actId="1076"/>
          <ac:picMkLst>
            <pc:docMk/>
            <pc:sldMk cId="3446673044" sldId="259"/>
            <ac:picMk id="6" creationId="{B1198E6F-FE0E-FE30-11F3-F48ED61A3186}"/>
          </ac:picMkLst>
        </pc:picChg>
      </pc:sldChg>
      <pc:sldChg chg="addSp modSp mod ord modClrScheme chgLayout">
        <pc:chgData name="gurindapalli sushmitha" userId="20c072e6e2c45762" providerId="LiveId" clId="{24AF22CD-AA3A-413B-A251-2BCD257AB47A}" dt="2025-02-27T17:05:47.419" v="12424"/>
        <pc:sldMkLst>
          <pc:docMk/>
          <pc:sldMk cId="2232346793" sldId="260"/>
        </pc:sldMkLst>
        <pc:spChg chg="mod ord">
          <ac:chgData name="gurindapalli sushmitha" userId="20c072e6e2c45762" providerId="LiveId" clId="{24AF22CD-AA3A-413B-A251-2BCD257AB47A}" dt="2025-02-27T16:02:33.918" v="11214" actId="27636"/>
          <ac:spMkLst>
            <pc:docMk/>
            <pc:sldMk cId="2232346793" sldId="260"/>
            <ac:spMk id="2" creationId="{F709FE80-01C8-6CC1-BEB5-77A50F170C45}"/>
          </ac:spMkLst>
        </pc:spChg>
        <pc:spChg chg="mod ord">
          <ac:chgData name="gurindapalli sushmitha" userId="20c072e6e2c45762" providerId="LiveId" clId="{24AF22CD-AA3A-413B-A251-2BCD257AB47A}" dt="2025-02-27T10:07:49.802" v="11087" actId="14100"/>
          <ac:spMkLst>
            <pc:docMk/>
            <pc:sldMk cId="2232346793" sldId="260"/>
            <ac:spMk id="3" creationId="{0F262B67-ABA7-1416-DEEA-2AF05C7ABC91}"/>
          </ac:spMkLst>
        </pc:spChg>
        <pc:spChg chg="add mod ord">
          <ac:chgData name="gurindapalli sushmitha" userId="20c072e6e2c45762" providerId="LiveId" clId="{24AF22CD-AA3A-413B-A251-2BCD257AB47A}" dt="2025-02-27T10:07:56.612" v="11088" actId="14100"/>
          <ac:spMkLst>
            <pc:docMk/>
            <pc:sldMk cId="2232346793" sldId="260"/>
            <ac:spMk id="4" creationId="{23EDC3A9-D62F-DC66-DC57-D346C29AD77F}"/>
          </ac:spMkLst>
        </pc:spChg>
      </pc:sldChg>
      <pc:sldChg chg="modSp mod ord">
        <pc:chgData name="gurindapalli sushmitha" userId="20c072e6e2c45762" providerId="LiveId" clId="{24AF22CD-AA3A-413B-A251-2BCD257AB47A}" dt="2025-02-27T17:05:51.738" v="12426"/>
        <pc:sldMkLst>
          <pc:docMk/>
          <pc:sldMk cId="440078452" sldId="261"/>
        </pc:sldMkLst>
        <pc:spChg chg="mod">
          <ac:chgData name="gurindapalli sushmitha" userId="20c072e6e2c45762" providerId="LiveId" clId="{24AF22CD-AA3A-413B-A251-2BCD257AB47A}" dt="2025-02-27T16:03:30.675" v="11268"/>
          <ac:spMkLst>
            <pc:docMk/>
            <pc:sldMk cId="440078452" sldId="261"/>
            <ac:spMk id="2" creationId="{ED2BA48C-A4A0-BAD1-907D-87647063B9CA}"/>
          </ac:spMkLst>
        </pc:spChg>
        <pc:spChg chg="mod">
          <ac:chgData name="gurindapalli sushmitha" userId="20c072e6e2c45762" providerId="LiveId" clId="{24AF22CD-AA3A-413B-A251-2BCD257AB47A}" dt="2025-02-27T16:03:28.503" v="11251" actId="27636"/>
          <ac:spMkLst>
            <pc:docMk/>
            <pc:sldMk cId="440078452" sldId="261"/>
            <ac:spMk id="3" creationId="{A6B16F56-AA2C-76F7-FE51-72573D78175A}"/>
          </ac:spMkLst>
        </pc:spChg>
      </pc:sldChg>
      <pc:sldChg chg="modSp mod">
        <pc:chgData name="gurindapalli sushmitha" userId="20c072e6e2c45762" providerId="LiveId" clId="{24AF22CD-AA3A-413B-A251-2BCD257AB47A}" dt="2025-02-27T16:03:30.675" v="11268"/>
        <pc:sldMkLst>
          <pc:docMk/>
          <pc:sldMk cId="4043020555" sldId="262"/>
        </pc:sldMkLst>
        <pc:spChg chg="mod">
          <ac:chgData name="gurindapalli sushmitha" userId="20c072e6e2c45762" providerId="LiveId" clId="{24AF22CD-AA3A-413B-A251-2BCD257AB47A}" dt="2025-02-27T16:03:30.675" v="11268"/>
          <ac:spMkLst>
            <pc:docMk/>
            <pc:sldMk cId="4043020555" sldId="262"/>
            <ac:spMk id="2" creationId="{4742044C-5AB2-4689-C9C3-B9B0DD5AD701}"/>
          </ac:spMkLst>
        </pc:spChg>
        <pc:spChg chg="mod">
          <ac:chgData name="gurindapalli sushmitha" userId="20c072e6e2c45762" providerId="LiveId" clId="{24AF22CD-AA3A-413B-A251-2BCD257AB47A}" dt="2025-02-27T16:03:28.516" v="11252" actId="27636"/>
          <ac:spMkLst>
            <pc:docMk/>
            <pc:sldMk cId="4043020555" sldId="262"/>
            <ac:spMk id="3" creationId="{53F7BB8A-222B-4331-9CE3-4941A3A484EF}"/>
          </ac:spMkLst>
        </pc:spChg>
      </pc:sldChg>
      <pc:sldChg chg="modSp mod">
        <pc:chgData name="gurindapalli sushmitha" userId="20c072e6e2c45762" providerId="LiveId" clId="{24AF22CD-AA3A-413B-A251-2BCD257AB47A}" dt="2025-02-27T16:03:30.675" v="11268"/>
        <pc:sldMkLst>
          <pc:docMk/>
          <pc:sldMk cId="3883435856" sldId="263"/>
        </pc:sldMkLst>
        <pc:spChg chg="mod">
          <ac:chgData name="gurindapalli sushmitha" userId="20c072e6e2c45762" providerId="LiveId" clId="{24AF22CD-AA3A-413B-A251-2BCD257AB47A}" dt="2025-02-27T16:03:30.675" v="11268"/>
          <ac:spMkLst>
            <pc:docMk/>
            <pc:sldMk cId="3883435856" sldId="263"/>
            <ac:spMk id="2" creationId="{45AE077C-1327-07F3-C561-5C6BA182E4CB}"/>
          </ac:spMkLst>
        </pc:spChg>
        <pc:spChg chg="mod">
          <ac:chgData name="gurindapalli sushmitha" userId="20c072e6e2c45762" providerId="LiveId" clId="{24AF22CD-AA3A-413B-A251-2BCD257AB47A}" dt="2025-02-27T16:03:30.675" v="11268"/>
          <ac:spMkLst>
            <pc:docMk/>
            <pc:sldMk cId="3883435856" sldId="263"/>
            <ac:spMk id="3" creationId="{2C19FE36-1D0E-DA00-C5BF-CC1189D37969}"/>
          </ac:spMkLst>
        </pc:spChg>
      </pc:sldChg>
      <pc:sldChg chg="modSp mod">
        <pc:chgData name="gurindapalli sushmitha" userId="20c072e6e2c45762" providerId="LiveId" clId="{24AF22CD-AA3A-413B-A251-2BCD257AB47A}" dt="2025-02-27T17:06:16.297" v="12428" actId="113"/>
        <pc:sldMkLst>
          <pc:docMk/>
          <pc:sldMk cId="1967159100" sldId="264"/>
        </pc:sldMkLst>
        <pc:spChg chg="mod">
          <ac:chgData name="gurindapalli sushmitha" userId="20c072e6e2c45762" providerId="LiveId" clId="{24AF22CD-AA3A-413B-A251-2BCD257AB47A}" dt="2025-02-27T16:03:30.675" v="11268"/>
          <ac:spMkLst>
            <pc:docMk/>
            <pc:sldMk cId="1967159100" sldId="264"/>
            <ac:spMk id="2" creationId="{1A94419A-E58B-D605-0C2F-20C0B54B4011}"/>
          </ac:spMkLst>
        </pc:spChg>
        <pc:spChg chg="mod">
          <ac:chgData name="gurindapalli sushmitha" userId="20c072e6e2c45762" providerId="LiveId" clId="{24AF22CD-AA3A-413B-A251-2BCD257AB47A}" dt="2025-02-27T17:06:16.297" v="12428" actId="113"/>
          <ac:spMkLst>
            <pc:docMk/>
            <pc:sldMk cId="1967159100" sldId="264"/>
            <ac:spMk id="3" creationId="{EBC5037A-1CA5-3D17-92F1-1587C304E731}"/>
          </ac:spMkLst>
        </pc:spChg>
      </pc:sldChg>
      <pc:sldChg chg="modSp mod">
        <pc:chgData name="gurindapalli sushmitha" userId="20c072e6e2c45762" providerId="LiveId" clId="{24AF22CD-AA3A-413B-A251-2BCD257AB47A}" dt="2025-02-27T16:03:30.675" v="11268"/>
        <pc:sldMkLst>
          <pc:docMk/>
          <pc:sldMk cId="1540502429" sldId="265"/>
        </pc:sldMkLst>
        <pc:spChg chg="mod">
          <ac:chgData name="gurindapalli sushmitha" userId="20c072e6e2c45762" providerId="LiveId" clId="{24AF22CD-AA3A-413B-A251-2BCD257AB47A}" dt="2025-02-27T16:03:30.675" v="11268"/>
          <ac:spMkLst>
            <pc:docMk/>
            <pc:sldMk cId="1540502429" sldId="265"/>
            <ac:spMk id="2" creationId="{24B31EDA-9813-BCA2-29CF-325CD4411755}"/>
          </ac:spMkLst>
        </pc:spChg>
        <pc:spChg chg="mod">
          <ac:chgData name="gurindapalli sushmitha" userId="20c072e6e2c45762" providerId="LiveId" clId="{24AF22CD-AA3A-413B-A251-2BCD257AB47A}" dt="2025-02-27T16:03:28.558" v="11256" actId="27636"/>
          <ac:spMkLst>
            <pc:docMk/>
            <pc:sldMk cId="1540502429" sldId="265"/>
            <ac:spMk id="3" creationId="{B6433961-A4E9-D549-2B64-CCBE27E43846}"/>
          </ac:spMkLst>
        </pc:spChg>
      </pc:sldChg>
      <pc:sldChg chg="modSp mod">
        <pc:chgData name="gurindapalli sushmitha" userId="20c072e6e2c45762" providerId="LiveId" clId="{24AF22CD-AA3A-413B-A251-2BCD257AB47A}" dt="2025-03-04T09:42:58.812" v="14155" actId="20577"/>
        <pc:sldMkLst>
          <pc:docMk/>
          <pc:sldMk cId="358413255" sldId="266"/>
        </pc:sldMkLst>
        <pc:spChg chg="mod">
          <ac:chgData name="gurindapalli sushmitha" userId="20c072e6e2c45762" providerId="LiveId" clId="{24AF22CD-AA3A-413B-A251-2BCD257AB47A}" dt="2025-02-27T16:03:30.675" v="11268"/>
          <ac:spMkLst>
            <pc:docMk/>
            <pc:sldMk cId="358413255" sldId="266"/>
            <ac:spMk id="2" creationId="{721291FC-7499-8BB8-72E9-3E2EC36C995B}"/>
          </ac:spMkLst>
        </pc:spChg>
        <pc:spChg chg="mod">
          <ac:chgData name="gurindapalli sushmitha" userId="20c072e6e2c45762" providerId="LiveId" clId="{24AF22CD-AA3A-413B-A251-2BCD257AB47A}" dt="2025-03-04T09:42:58.812" v="14155" actId="20577"/>
          <ac:spMkLst>
            <pc:docMk/>
            <pc:sldMk cId="358413255" sldId="266"/>
            <ac:spMk id="3" creationId="{FC90AE28-E85C-C668-FDB3-FE7AFB7DDF95}"/>
          </ac:spMkLst>
        </pc:spChg>
      </pc:sldChg>
      <pc:sldChg chg="modSp mod">
        <pc:chgData name="gurindapalli sushmitha" userId="20c072e6e2c45762" providerId="LiveId" clId="{24AF22CD-AA3A-413B-A251-2BCD257AB47A}" dt="2025-02-27T16:03:30.675" v="11268"/>
        <pc:sldMkLst>
          <pc:docMk/>
          <pc:sldMk cId="3227266141" sldId="267"/>
        </pc:sldMkLst>
        <pc:spChg chg="mod">
          <ac:chgData name="gurindapalli sushmitha" userId="20c072e6e2c45762" providerId="LiveId" clId="{24AF22CD-AA3A-413B-A251-2BCD257AB47A}" dt="2025-02-27T16:03:30.675" v="11268"/>
          <ac:spMkLst>
            <pc:docMk/>
            <pc:sldMk cId="3227266141" sldId="267"/>
            <ac:spMk id="2" creationId="{6B4CC104-804F-84E9-30CF-4E39628F1CB7}"/>
          </ac:spMkLst>
        </pc:spChg>
        <pc:spChg chg="mod">
          <ac:chgData name="gurindapalli sushmitha" userId="20c072e6e2c45762" providerId="LiveId" clId="{24AF22CD-AA3A-413B-A251-2BCD257AB47A}" dt="2025-02-27T16:03:28.595" v="11259" actId="27636"/>
          <ac:spMkLst>
            <pc:docMk/>
            <pc:sldMk cId="3227266141" sldId="267"/>
            <ac:spMk id="3" creationId="{4302C710-88AF-097C-B1C6-B36223DD9ED3}"/>
          </ac:spMkLst>
        </pc:spChg>
      </pc:sldChg>
      <pc:sldChg chg="addSp delSp modSp del mod modClrScheme chgLayout">
        <pc:chgData name="gurindapalli sushmitha" userId="20c072e6e2c45762" providerId="LiveId" clId="{24AF22CD-AA3A-413B-A251-2BCD257AB47A}" dt="2025-03-01T10:26:07.328" v="13154" actId="2696"/>
        <pc:sldMkLst>
          <pc:docMk/>
          <pc:sldMk cId="120491297" sldId="268"/>
        </pc:sldMkLst>
      </pc:sldChg>
      <pc:sldChg chg="modSp del mod">
        <pc:chgData name="gurindapalli sushmitha" userId="20c072e6e2c45762" providerId="LiveId" clId="{24AF22CD-AA3A-413B-A251-2BCD257AB47A}" dt="2025-03-03T06:17:19.033" v="13995" actId="2696"/>
        <pc:sldMkLst>
          <pc:docMk/>
          <pc:sldMk cId="1379413623" sldId="269"/>
        </pc:sldMkLst>
      </pc:sldChg>
      <pc:sldChg chg="modSp mod">
        <pc:chgData name="gurindapalli sushmitha" userId="20c072e6e2c45762" providerId="LiveId" clId="{24AF22CD-AA3A-413B-A251-2BCD257AB47A}" dt="2025-03-01T10:23:38.214" v="13153" actId="20577"/>
        <pc:sldMkLst>
          <pc:docMk/>
          <pc:sldMk cId="2555021028" sldId="270"/>
        </pc:sldMkLst>
        <pc:spChg chg="mod">
          <ac:chgData name="gurindapalli sushmitha" userId="20c072e6e2c45762" providerId="LiveId" clId="{24AF22CD-AA3A-413B-A251-2BCD257AB47A}" dt="2025-02-27T16:03:30.675" v="11268"/>
          <ac:spMkLst>
            <pc:docMk/>
            <pc:sldMk cId="2555021028" sldId="270"/>
            <ac:spMk id="2" creationId="{140AB953-BC5B-EAA6-C4F8-9BBAB419A47A}"/>
          </ac:spMkLst>
        </pc:spChg>
        <pc:spChg chg="mod">
          <ac:chgData name="gurindapalli sushmitha" userId="20c072e6e2c45762" providerId="LiveId" clId="{24AF22CD-AA3A-413B-A251-2BCD257AB47A}" dt="2025-03-01T10:23:38.214" v="13153" actId="20577"/>
          <ac:spMkLst>
            <pc:docMk/>
            <pc:sldMk cId="2555021028" sldId="270"/>
            <ac:spMk id="3" creationId="{FEE5D8ED-A6DB-404F-7DF7-0544ADD9C3A7}"/>
          </ac:spMkLst>
        </pc:spChg>
      </pc:sldChg>
      <pc:sldChg chg="delSp modSp new del mod">
        <pc:chgData name="gurindapalli sushmitha" userId="20c072e6e2c45762" providerId="LiveId" clId="{24AF22CD-AA3A-413B-A251-2BCD257AB47A}" dt="2025-03-03T06:17:24.535" v="13996" actId="2696"/>
        <pc:sldMkLst>
          <pc:docMk/>
          <pc:sldMk cId="4233937246" sldId="271"/>
        </pc:sldMkLst>
      </pc:sldChg>
      <pc:sldChg chg="addSp delSp modSp new del mod">
        <pc:chgData name="gurindapalli sushmitha" userId="20c072e6e2c45762" providerId="LiveId" clId="{24AF22CD-AA3A-413B-A251-2BCD257AB47A}" dt="2025-03-01T10:26:39.090" v="13156" actId="2696"/>
        <pc:sldMkLst>
          <pc:docMk/>
          <pc:sldMk cId="916881816" sldId="272"/>
        </pc:sldMkLst>
      </pc:sldChg>
      <pc:sldChg chg="addSp delSp modSp new add del mod modClrScheme chgLayout">
        <pc:chgData name="gurindapalli sushmitha" userId="20c072e6e2c45762" providerId="LiveId" clId="{24AF22CD-AA3A-413B-A251-2BCD257AB47A}" dt="2025-03-01T10:28:20.046" v="13169" actId="2696"/>
        <pc:sldMkLst>
          <pc:docMk/>
          <pc:sldMk cId="1016804809" sldId="273"/>
        </pc:sldMkLst>
      </pc:sldChg>
      <pc:sldChg chg="addSp delSp modSp new del mod modClrScheme chgLayout">
        <pc:chgData name="gurindapalli sushmitha" userId="20c072e6e2c45762" providerId="LiveId" clId="{24AF22CD-AA3A-413B-A251-2BCD257AB47A}" dt="2025-02-26T12:26:19.139" v="8748" actId="2696"/>
        <pc:sldMkLst>
          <pc:docMk/>
          <pc:sldMk cId="410750273" sldId="274"/>
        </pc:sldMkLst>
      </pc:sldChg>
      <pc:sldChg chg="addSp delSp modSp new add del mod">
        <pc:chgData name="gurindapalli sushmitha" userId="20c072e6e2c45762" providerId="LiveId" clId="{24AF22CD-AA3A-413B-A251-2BCD257AB47A}" dt="2025-03-01T10:28:29.682" v="13171" actId="2696"/>
        <pc:sldMkLst>
          <pc:docMk/>
          <pc:sldMk cId="1036754124" sldId="275"/>
        </pc:sldMkLst>
      </pc:sldChg>
      <pc:sldChg chg="addSp delSp modSp new del mod">
        <pc:chgData name="gurindapalli sushmitha" userId="20c072e6e2c45762" providerId="LiveId" clId="{24AF22CD-AA3A-413B-A251-2BCD257AB47A}" dt="2025-02-26T13:12:51.385" v="9426" actId="2696"/>
        <pc:sldMkLst>
          <pc:docMk/>
          <pc:sldMk cId="1348320945" sldId="276"/>
        </pc:sldMkLst>
      </pc:sldChg>
      <pc:sldChg chg="add del">
        <pc:chgData name="gurindapalli sushmitha" userId="20c072e6e2c45762" providerId="LiveId" clId="{24AF22CD-AA3A-413B-A251-2BCD257AB47A}" dt="2025-02-22T13:56:17.775" v="7221" actId="2890"/>
        <pc:sldMkLst>
          <pc:docMk/>
          <pc:sldMk cId="1931013787" sldId="277"/>
        </pc:sldMkLst>
      </pc:sldChg>
      <pc:sldChg chg="addSp delSp modSp new del mod modClrScheme chgLayout">
        <pc:chgData name="gurindapalli sushmitha" userId="20c072e6e2c45762" providerId="LiveId" clId="{24AF22CD-AA3A-413B-A251-2BCD257AB47A}" dt="2025-03-01T10:26:43.313" v="13157" actId="2696"/>
        <pc:sldMkLst>
          <pc:docMk/>
          <pc:sldMk cId="2174287733" sldId="277"/>
        </pc:sldMkLst>
      </pc:sldChg>
      <pc:sldChg chg="addSp delSp modSp add mod chgLayout">
        <pc:chgData name="gurindapalli sushmitha" userId="20c072e6e2c45762" providerId="LiveId" clId="{24AF22CD-AA3A-413B-A251-2BCD257AB47A}" dt="2025-02-26T13:46:26.814" v="9717" actId="1076"/>
        <pc:sldMkLst>
          <pc:docMk/>
          <pc:sldMk cId="1192906290" sldId="278"/>
        </pc:sldMkLst>
        <pc:picChg chg="add mod ord">
          <ac:chgData name="gurindapalli sushmitha" userId="20c072e6e2c45762" providerId="LiveId" clId="{24AF22CD-AA3A-413B-A251-2BCD257AB47A}" dt="2025-02-26T13:46:13.844" v="9715" actId="700"/>
          <ac:picMkLst>
            <pc:docMk/>
            <pc:sldMk cId="1192906290" sldId="278"/>
            <ac:picMk id="5" creationId="{8E49BE7D-C985-7720-00D1-74F3AB6ED686}"/>
          </ac:picMkLst>
        </pc:picChg>
        <pc:picChg chg="add mod">
          <ac:chgData name="gurindapalli sushmitha" userId="20c072e6e2c45762" providerId="LiveId" clId="{24AF22CD-AA3A-413B-A251-2BCD257AB47A}" dt="2025-02-26T13:43:13.849" v="9686" actId="1076"/>
          <ac:picMkLst>
            <pc:docMk/>
            <pc:sldMk cId="1192906290" sldId="278"/>
            <ac:picMk id="6" creationId="{13D60E00-ED20-ACA9-2F48-8DF6AC80C6E2}"/>
          </ac:picMkLst>
        </pc:picChg>
        <pc:picChg chg="add mod modCrop">
          <ac:chgData name="gurindapalli sushmitha" userId="20c072e6e2c45762" providerId="LiveId" clId="{24AF22CD-AA3A-413B-A251-2BCD257AB47A}" dt="2025-02-26T13:46:26.814" v="9717" actId="1076"/>
          <ac:picMkLst>
            <pc:docMk/>
            <pc:sldMk cId="1192906290" sldId="278"/>
            <ac:picMk id="8" creationId="{F733CEB7-E8A1-E1FD-DD80-E616911D1C10}"/>
          </ac:picMkLst>
        </pc:picChg>
        <pc:picChg chg="add mod modCrop">
          <ac:chgData name="gurindapalli sushmitha" userId="20c072e6e2c45762" providerId="LiveId" clId="{24AF22CD-AA3A-413B-A251-2BCD257AB47A}" dt="2025-02-26T13:45:56.152" v="9713" actId="1076"/>
          <ac:picMkLst>
            <pc:docMk/>
            <pc:sldMk cId="1192906290" sldId="278"/>
            <ac:picMk id="9" creationId="{662CAAB6-BD17-E69B-CA91-A7C7FBF6876F}"/>
          </ac:picMkLst>
        </pc:picChg>
      </pc:sldChg>
      <pc:sldChg chg="addSp delSp modSp new del mod ord modClrScheme chgLayout">
        <pc:chgData name="gurindapalli sushmitha" userId="20c072e6e2c45762" providerId="LiveId" clId="{24AF22CD-AA3A-413B-A251-2BCD257AB47A}" dt="2025-02-26T12:28:35.286" v="8790" actId="2696"/>
        <pc:sldMkLst>
          <pc:docMk/>
          <pc:sldMk cId="3904899992" sldId="278"/>
        </pc:sldMkLst>
      </pc:sldChg>
      <pc:sldChg chg="addSp delSp modSp new add del mod modClrScheme chgLayout">
        <pc:chgData name="gurindapalli sushmitha" userId="20c072e6e2c45762" providerId="LiveId" clId="{24AF22CD-AA3A-413B-A251-2BCD257AB47A}" dt="2025-03-01T10:28:13.667" v="13168" actId="2696"/>
        <pc:sldMkLst>
          <pc:docMk/>
          <pc:sldMk cId="986556610" sldId="279"/>
        </pc:sldMkLst>
      </pc:sldChg>
      <pc:sldChg chg="addSp delSp modSp add del mod">
        <pc:chgData name="gurindapalli sushmitha" userId="20c072e6e2c45762" providerId="LiveId" clId="{24AF22CD-AA3A-413B-A251-2BCD257AB47A}" dt="2025-02-22T14:29:04.362" v="8068" actId="2696"/>
        <pc:sldMkLst>
          <pc:docMk/>
          <pc:sldMk cId="1301592177" sldId="280"/>
        </pc:sldMkLst>
      </pc:sldChg>
      <pc:sldChg chg="addSp delSp modSp new del mod ord">
        <pc:chgData name="gurindapalli sushmitha" userId="20c072e6e2c45762" providerId="LiveId" clId="{24AF22CD-AA3A-413B-A251-2BCD257AB47A}" dt="2025-02-26T12:39:35.812" v="9113" actId="2696"/>
        <pc:sldMkLst>
          <pc:docMk/>
          <pc:sldMk cId="1726593022" sldId="281"/>
        </pc:sldMkLst>
      </pc:sldChg>
      <pc:sldChg chg="addSp delSp modSp new del mod">
        <pc:chgData name="gurindapalli sushmitha" userId="20c072e6e2c45762" providerId="LiveId" clId="{24AF22CD-AA3A-413B-A251-2BCD257AB47A}" dt="2025-03-01T10:26:31.725" v="13155" actId="2696"/>
        <pc:sldMkLst>
          <pc:docMk/>
          <pc:sldMk cId="2812234888" sldId="282"/>
        </pc:sldMkLst>
      </pc:sldChg>
      <pc:sldChg chg="new del">
        <pc:chgData name="gurindapalli sushmitha" userId="20c072e6e2c45762" providerId="LiveId" clId="{24AF22CD-AA3A-413B-A251-2BCD257AB47A}" dt="2025-02-22T14:29:27.853" v="8070" actId="2696"/>
        <pc:sldMkLst>
          <pc:docMk/>
          <pc:sldMk cId="3869645992" sldId="282"/>
        </pc:sldMkLst>
      </pc:sldChg>
      <pc:sldChg chg="modSp new mod">
        <pc:chgData name="gurindapalli sushmitha" userId="20c072e6e2c45762" providerId="LiveId" clId="{24AF22CD-AA3A-413B-A251-2BCD257AB47A}" dt="2025-02-27T16:12:31" v="11537" actId="27636"/>
        <pc:sldMkLst>
          <pc:docMk/>
          <pc:sldMk cId="2390956726" sldId="283"/>
        </pc:sldMkLst>
        <pc:spChg chg="mod">
          <ac:chgData name="gurindapalli sushmitha" userId="20c072e6e2c45762" providerId="LiveId" clId="{24AF22CD-AA3A-413B-A251-2BCD257AB47A}" dt="2025-02-27T16:12:31" v="11537" actId="27636"/>
          <ac:spMkLst>
            <pc:docMk/>
            <pc:sldMk cId="2390956726" sldId="283"/>
            <ac:spMk id="2" creationId="{C2F0A7FC-F347-00F3-8F9B-E88065CD2FA1}"/>
          </ac:spMkLst>
        </pc:spChg>
        <pc:spChg chg="mod">
          <ac:chgData name="gurindapalli sushmitha" userId="20c072e6e2c45762" providerId="LiveId" clId="{24AF22CD-AA3A-413B-A251-2BCD257AB47A}" dt="2025-02-27T16:03:28.756" v="11264" actId="27636"/>
          <ac:spMkLst>
            <pc:docMk/>
            <pc:sldMk cId="2390956726" sldId="283"/>
            <ac:spMk id="3" creationId="{90FD2FFD-B333-5C07-331D-F26586BC17F1}"/>
          </ac:spMkLst>
        </pc:spChg>
      </pc:sldChg>
      <pc:sldChg chg="addSp delSp modSp new mod ord chgLayout">
        <pc:chgData name="gurindapalli sushmitha" userId="20c072e6e2c45762" providerId="LiveId" clId="{24AF22CD-AA3A-413B-A251-2BCD257AB47A}" dt="2025-03-01T09:57:07.352" v="12437" actId="700"/>
        <pc:sldMkLst>
          <pc:docMk/>
          <pc:sldMk cId="3051495639" sldId="284"/>
        </pc:sldMkLst>
        <pc:spChg chg="mod ord">
          <ac:chgData name="gurindapalli sushmitha" userId="20c072e6e2c45762" providerId="LiveId" clId="{24AF22CD-AA3A-413B-A251-2BCD257AB47A}" dt="2025-03-01T09:57:07.352" v="12437" actId="700"/>
          <ac:spMkLst>
            <pc:docMk/>
            <pc:sldMk cId="3051495639" sldId="284"/>
            <ac:spMk id="2" creationId="{92315191-CBB3-0D9F-4236-DB5F579D524B}"/>
          </ac:spMkLst>
        </pc:spChg>
        <pc:picChg chg="add mod ord">
          <ac:chgData name="gurindapalli sushmitha" userId="20c072e6e2c45762" providerId="LiveId" clId="{24AF22CD-AA3A-413B-A251-2BCD257AB47A}" dt="2025-03-01T09:57:07.352" v="12437" actId="700"/>
          <ac:picMkLst>
            <pc:docMk/>
            <pc:sldMk cId="3051495639" sldId="284"/>
            <ac:picMk id="4" creationId="{A1871BD5-41EF-BCF0-F1E7-5E80528AA0F9}"/>
          </ac:picMkLst>
        </pc:picChg>
      </pc:sldChg>
      <pc:sldChg chg="addSp delSp modSp new add del mod">
        <pc:chgData name="gurindapalli sushmitha" userId="20c072e6e2c45762" providerId="LiveId" clId="{24AF22CD-AA3A-413B-A251-2BCD257AB47A}" dt="2025-03-01T10:28:24.878" v="13170" actId="2696"/>
        <pc:sldMkLst>
          <pc:docMk/>
          <pc:sldMk cId="492177772" sldId="285"/>
        </pc:sldMkLst>
      </pc:sldChg>
      <pc:sldChg chg="addSp delSp modSp new mod">
        <pc:chgData name="gurindapalli sushmitha" userId="20c072e6e2c45762" providerId="LiveId" clId="{24AF22CD-AA3A-413B-A251-2BCD257AB47A}" dt="2025-02-27T16:03:30.675" v="11268"/>
        <pc:sldMkLst>
          <pc:docMk/>
          <pc:sldMk cId="910602708" sldId="286"/>
        </pc:sldMkLst>
        <pc:spChg chg="mod">
          <ac:chgData name="gurindapalli sushmitha" userId="20c072e6e2c45762" providerId="LiveId" clId="{24AF22CD-AA3A-413B-A251-2BCD257AB47A}" dt="2025-02-27T16:03:30.675" v="11268"/>
          <ac:spMkLst>
            <pc:docMk/>
            <pc:sldMk cId="910602708" sldId="286"/>
            <ac:spMk id="2" creationId="{A064B431-0AFC-CBFD-DFC6-DB2A4C3D0E24}"/>
          </ac:spMkLst>
        </pc:spChg>
        <pc:picChg chg="add mod modCrop">
          <ac:chgData name="gurindapalli sushmitha" userId="20c072e6e2c45762" providerId="LiveId" clId="{24AF22CD-AA3A-413B-A251-2BCD257AB47A}" dt="2025-02-26T14:22:26.989" v="9751" actId="14100"/>
          <ac:picMkLst>
            <pc:docMk/>
            <pc:sldMk cId="910602708" sldId="286"/>
            <ac:picMk id="9" creationId="{1C1FAEAF-DAF3-520E-CE09-FE491C65EC98}"/>
          </ac:picMkLst>
        </pc:picChg>
      </pc:sldChg>
      <pc:sldChg chg="addSp delSp modSp new mod modClrScheme chgLayout">
        <pc:chgData name="gurindapalli sushmitha" userId="20c072e6e2c45762" providerId="LiveId" clId="{24AF22CD-AA3A-413B-A251-2BCD257AB47A}" dt="2025-02-27T16:12:43.691" v="11538" actId="1076"/>
        <pc:sldMkLst>
          <pc:docMk/>
          <pc:sldMk cId="2165548760" sldId="287"/>
        </pc:sldMkLst>
        <pc:picChg chg="add mod ord modCrop">
          <ac:chgData name="gurindapalli sushmitha" userId="20c072e6e2c45762" providerId="LiveId" clId="{24AF22CD-AA3A-413B-A251-2BCD257AB47A}" dt="2025-02-27T16:12:43.691" v="11538" actId="1076"/>
          <ac:picMkLst>
            <pc:docMk/>
            <pc:sldMk cId="2165548760" sldId="287"/>
            <ac:picMk id="9" creationId="{77B525B9-827F-3AE7-AEC5-60A8ED149715}"/>
          </ac:picMkLst>
        </pc:picChg>
      </pc:sldChg>
      <pc:sldChg chg="addSp modSp new mod">
        <pc:chgData name="gurindapalli sushmitha" userId="20c072e6e2c45762" providerId="LiveId" clId="{24AF22CD-AA3A-413B-A251-2BCD257AB47A}" dt="2025-02-26T14:23:21.818" v="9758" actId="1076"/>
        <pc:sldMkLst>
          <pc:docMk/>
          <pc:sldMk cId="2135685624" sldId="288"/>
        </pc:sldMkLst>
        <pc:picChg chg="add mod modCrop">
          <ac:chgData name="gurindapalli sushmitha" userId="20c072e6e2c45762" providerId="LiveId" clId="{24AF22CD-AA3A-413B-A251-2BCD257AB47A}" dt="2025-02-26T14:23:21.818" v="9758" actId="1076"/>
          <ac:picMkLst>
            <pc:docMk/>
            <pc:sldMk cId="2135685624" sldId="288"/>
            <ac:picMk id="3" creationId="{127E0AF2-B3A2-992A-F49D-97AB1149087F}"/>
          </ac:picMkLst>
        </pc:picChg>
      </pc:sldChg>
      <pc:sldChg chg="addSp modSp new mod">
        <pc:chgData name="gurindapalli sushmitha" userId="20c072e6e2c45762" providerId="LiveId" clId="{24AF22CD-AA3A-413B-A251-2BCD257AB47A}" dt="2025-02-27T16:12:53.551" v="11539" actId="1076"/>
        <pc:sldMkLst>
          <pc:docMk/>
          <pc:sldMk cId="3513110815" sldId="289"/>
        </pc:sldMkLst>
        <pc:picChg chg="add mod modCrop">
          <ac:chgData name="gurindapalli sushmitha" userId="20c072e6e2c45762" providerId="LiveId" clId="{24AF22CD-AA3A-413B-A251-2BCD257AB47A}" dt="2025-02-27T16:12:53.551" v="11539" actId="1076"/>
          <ac:picMkLst>
            <pc:docMk/>
            <pc:sldMk cId="3513110815" sldId="289"/>
            <ac:picMk id="3" creationId="{32E8C490-AAE1-2DF3-26B1-DB7C27CEA7F9}"/>
          </ac:picMkLst>
        </pc:picChg>
      </pc:sldChg>
      <pc:sldChg chg="addSp modSp add mod">
        <pc:chgData name="gurindapalli sushmitha" userId="20c072e6e2c45762" providerId="LiveId" clId="{24AF22CD-AA3A-413B-A251-2BCD257AB47A}" dt="2025-02-27T16:47:09.715" v="12218" actId="14100"/>
        <pc:sldMkLst>
          <pc:docMk/>
          <pc:sldMk cId="334752291" sldId="290"/>
        </pc:sldMkLst>
        <pc:spChg chg="add mod">
          <ac:chgData name="gurindapalli sushmitha" userId="20c072e6e2c45762" providerId="LiveId" clId="{24AF22CD-AA3A-413B-A251-2BCD257AB47A}" dt="2025-02-27T16:47:09.715" v="12218" actId="14100"/>
          <ac:spMkLst>
            <pc:docMk/>
            <pc:sldMk cId="334752291" sldId="290"/>
            <ac:spMk id="3" creationId="{ADB7607E-C854-67AA-B9C7-C706D6D7CC6C}"/>
          </ac:spMkLst>
        </pc:spChg>
      </pc:sldChg>
      <pc:sldChg chg="delSp modSp new del mod modClrScheme chgLayout">
        <pc:chgData name="gurindapalli sushmitha" userId="20c072e6e2c45762" providerId="LiveId" clId="{24AF22CD-AA3A-413B-A251-2BCD257AB47A}" dt="2025-02-27T16:33:15.724" v="12084" actId="2696"/>
        <pc:sldMkLst>
          <pc:docMk/>
          <pc:sldMk cId="537956607" sldId="290"/>
        </pc:sldMkLst>
      </pc:sldChg>
      <pc:sldChg chg="modSp new mod">
        <pc:chgData name="gurindapalli sushmitha" userId="20c072e6e2c45762" providerId="LiveId" clId="{24AF22CD-AA3A-413B-A251-2BCD257AB47A}" dt="2025-02-27T16:26:44.593" v="11970" actId="255"/>
        <pc:sldMkLst>
          <pc:docMk/>
          <pc:sldMk cId="2078107543" sldId="291"/>
        </pc:sldMkLst>
        <pc:spChg chg="mod">
          <ac:chgData name="gurindapalli sushmitha" userId="20c072e6e2c45762" providerId="LiveId" clId="{24AF22CD-AA3A-413B-A251-2BCD257AB47A}" dt="2025-02-27T16:26:44.593" v="11970" actId="255"/>
          <ac:spMkLst>
            <pc:docMk/>
            <pc:sldMk cId="2078107543" sldId="291"/>
            <ac:spMk id="2" creationId="{DABF8B53-8776-CC65-4B2F-00A1E4E25303}"/>
          </ac:spMkLst>
        </pc:spChg>
        <pc:spChg chg="mod">
          <ac:chgData name="gurindapalli sushmitha" userId="20c072e6e2c45762" providerId="LiveId" clId="{24AF22CD-AA3A-413B-A251-2BCD257AB47A}" dt="2025-02-27T16:13:09.767" v="11541" actId="14100"/>
          <ac:spMkLst>
            <pc:docMk/>
            <pc:sldMk cId="2078107543" sldId="291"/>
            <ac:spMk id="3" creationId="{28FBBEA5-4239-BD11-F64E-513530C2034B}"/>
          </ac:spMkLst>
        </pc:spChg>
      </pc:sldChg>
      <pc:sldChg chg="addSp delSp modSp new mod">
        <pc:chgData name="gurindapalli sushmitha" userId="20c072e6e2c45762" providerId="LiveId" clId="{24AF22CD-AA3A-413B-A251-2BCD257AB47A}" dt="2025-02-27T16:03:30.675" v="11268"/>
        <pc:sldMkLst>
          <pc:docMk/>
          <pc:sldMk cId="1473179446" sldId="292"/>
        </pc:sldMkLst>
        <pc:spChg chg="mod">
          <ac:chgData name="gurindapalli sushmitha" userId="20c072e6e2c45762" providerId="LiveId" clId="{24AF22CD-AA3A-413B-A251-2BCD257AB47A}" dt="2025-02-27T16:03:30.675" v="11268"/>
          <ac:spMkLst>
            <pc:docMk/>
            <pc:sldMk cId="1473179446" sldId="292"/>
            <ac:spMk id="2" creationId="{F8F86ED9-B8B0-0C68-6BBE-C147CDCD7FB8}"/>
          </ac:spMkLst>
        </pc:spChg>
        <pc:spChg chg="mod">
          <ac:chgData name="gurindapalli sushmitha" userId="20c072e6e2c45762" providerId="LiveId" clId="{24AF22CD-AA3A-413B-A251-2BCD257AB47A}" dt="2025-02-27T16:03:30.675" v="11268"/>
          <ac:spMkLst>
            <pc:docMk/>
            <pc:sldMk cId="1473179446" sldId="292"/>
            <ac:spMk id="3" creationId="{0CC241E7-A491-B6E0-6485-E8D820107172}"/>
          </ac:spMkLst>
        </pc:spChg>
      </pc:sldChg>
      <pc:sldChg chg="modSp new mod">
        <pc:chgData name="gurindapalli sushmitha" userId="20c072e6e2c45762" providerId="LiveId" clId="{24AF22CD-AA3A-413B-A251-2BCD257AB47A}" dt="2025-02-27T16:14:15.945" v="11567" actId="14100"/>
        <pc:sldMkLst>
          <pc:docMk/>
          <pc:sldMk cId="1132989578" sldId="293"/>
        </pc:sldMkLst>
        <pc:spChg chg="mod">
          <ac:chgData name="gurindapalli sushmitha" userId="20c072e6e2c45762" providerId="LiveId" clId="{24AF22CD-AA3A-413B-A251-2BCD257AB47A}" dt="2025-02-27T16:03:30.675" v="11268"/>
          <ac:spMkLst>
            <pc:docMk/>
            <pc:sldMk cId="1132989578" sldId="293"/>
            <ac:spMk id="2" creationId="{74418D12-43BF-CF4F-9969-3F1220BE0A34}"/>
          </ac:spMkLst>
        </pc:spChg>
        <pc:spChg chg="mod">
          <ac:chgData name="gurindapalli sushmitha" userId="20c072e6e2c45762" providerId="LiveId" clId="{24AF22CD-AA3A-413B-A251-2BCD257AB47A}" dt="2025-02-27T16:14:15.945" v="11567" actId="14100"/>
          <ac:spMkLst>
            <pc:docMk/>
            <pc:sldMk cId="1132989578" sldId="293"/>
            <ac:spMk id="3" creationId="{358A6849-B162-6B75-1EF4-0662F3C4A54C}"/>
          </ac:spMkLst>
        </pc:spChg>
      </pc:sldChg>
      <pc:sldChg chg="modSp new mod">
        <pc:chgData name="gurindapalli sushmitha" userId="20c072e6e2c45762" providerId="LiveId" clId="{24AF22CD-AA3A-413B-A251-2BCD257AB47A}" dt="2025-02-27T16:13:52.529" v="11566" actId="20577"/>
        <pc:sldMkLst>
          <pc:docMk/>
          <pc:sldMk cId="2742494843" sldId="294"/>
        </pc:sldMkLst>
        <pc:spChg chg="mod">
          <ac:chgData name="gurindapalli sushmitha" userId="20c072e6e2c45762" providerId="LiveId" clId="{24AF22CD-AA3A-413B-A251-2BCD257AB47A}" dt="2025-02-27T16:13:52.529" v="11566" actId="20577"/>
          <ac:spMkLst>
            <pc:docMk/>
            <pc:sldMk cId="2742494843" sldId="294"/>
            <ac:spMk id="2" creationId="{229E70E7-17EB-8E9B-EB86-2CE7E1342811}"/>
          </ac:spMkLst>
        </pc:spChg>
        <pc:spChg chg="mod">
          <ac:chgData name="gurindapalli sushmitha" userId="20c072e6e2c45762" providerId="LiveId" clId="{24AF22CD-AA3A-413B-A251-2BCD257AB47A}" dt="2025-02-27T16:13:20.043" v="11543" actId="14100"/>
          <ac:spMkLst>
            <pc:docMk/>
            <pc:sldMk cId="2742494843" sldId="294"/>
            <ac:spMk id="3" creationId="{8C3947C1-941B-862A-5F1A-FDFA98022E11}"/>
          </ac:spMkLst>
        </pc:spChg>
      </pc:sldChg>
      <pc:sldChg chg="modSp new mod">
        <pc:chgData name="gurindapalli sushmitha" userId="20c072e6e2c45762" providerId="LiveId" clId="{24AF22CD-AA3A-413B-A251-2BCD257AB47A}" dt="2025-02-27T16:56:51.386" v="12357" actId="14100"/>
        <pc:sldMkLst>
          <pc:docMk/>
          <pc:sldMk cId="3536919942" sldId="295"/>
        </pc:sldMkLst>
        <pc:spChg chg="mod">
          <ac:chgData name="gurindapalli sushmitha" userId="20c072e6e2c45762" providerId="LiveId" clId="{24AF22CD-AA3A-413B-A251-2BCD257AB47A}" dt="2025-02-27T16:56:51.386" v="12357" actId="14100"/>
          <ac:spMkLst>
            <pc:docMk/>
            <pc:sldMk cId="3536919942" sldId="295"/>
            <ac:spMk id="2" creationId="{FA11E17D-055D-9D76-43BA-AC336AFA1B33}"/>
          </ac:spMkLst>
        </pc:spChg>
        <pc:spChg chg="mod">
          <ac:chgData name="gurindapalli sushmitha" userId="20c072e6e2c45762" providerId="LiveId" clId="{24AF22CD-AA3A-413B-A251-2BCD257AB47A}" dt="2025-02-27T16:19:34.568" v="11846" actId="20577"/>
          <ac:spMkLst>
            <pc:docMk/>
            <pc:sldMk cId="3536919942" sldId="295"/>
            <ac:spMk id="3" creationId="{ADF07E9D-88F3-6808-D9FE-C3D6B33E14B0}"/>
          </ac:spMkLst>
        </pc:spChg>
      </pc:sldChg>
      <pc:sldChg chg="addSp modSp new mod">
        <pc:chgData name="gurindapalli sushmitha" userId="20c072e6e2c45762" providerId="LiveId" clId="{24AF22CD-AA3A-413B-A251-2BCD257AB47A}" dt="2025-02-27T16:48:46.927" v="12223" actId="1076"/>
        <pc:sldMkLst>
          <pc:docMk/>
          <pc:sldMk cId="2167912447" sldId="296"/>
        </pc:sldMkLst>
        <pc:spChg chg="add mod">
          <ac:chgData name="gurindapalli sushmitha" userId="20c072e6e2c45762" providerId="LiveId" clId="{24AF22CD-AA3A-413B-A251-2BCD257AB47A}" dt="2025-02-27T16:48:46.927" v="12223" actId="1076"/>
          <ac:spMkLst>
            <pc:docMk/>
            <pc:sldMk cId="2167912447" sldId="296"/>
            <ac:spMk id="3" creationId="{EE78BFD8-F007-91C1-7B45-47E725244CE9}"/>
          </ac:spMkLst>
        </pc:spChg>
      </pc:sldChg>
      <pc:sldChg chg="addSp modSp new mod">
        <pc:chgData name="gurindapalli sushmitha" userId="20c072e6e2c45762" providerId="LiveId" clId="{24AF22CD-AA3A-413B-A251-2BCD257AB47A}" dt="2025-02-27T17:00:11.617" v="12388" actId="14100"/>
        <pc:sldMkLst>
          <pc:docMk/>
          <pc:sldMk cId="453881326" sldId="297"/>
        </pc:sldMkLst>
        <pc:spChg chg="add mod">
          <ac:chgData name="gurindapalli sushmitha" userId="20c072e6e2c45762" providerId="LiveId" clId="{24AF22CD-AA3A-413B-A251-2BCD257AB47A}" dt="2025-02-27T17:00:11.617" v="12388" actId="14100"/>
          <ac:spMkLst>
            <pc:docMk/>
            <pc:sldMk cId="453881326" sldId="297"/>
            <ac:spMk id="3" creationId="{9B35A2AB-4A7E-2F36-AA7C-2D8E71767F90}"/>
          </ac:spMkLst>
        </pc:spChg>
      </pc:sldChg>
      <pc:sldChg chg="addSp delSp modSp new mod ord modClrScheme chgLayout">
        <pc:chgData name="gurindapalli sushmitha" userId="20c072e6e2c45762" providerId="LiveId" clId="{24AF22CD-AA3A-413B-A251-2BCD257AB47A}" dt="2025-02-27T16:59:58.723" v="12386" actId="20577"/>
        <pc:sldMkLst>
          <pc:docMk/>
          <pc:sldMk cId="3056810977" sldId="298"/>
        </pc:sldMkLst>
        <pc:spChg chg="add mod">
          <ac:chgData name="gurindapalli sushmitha" userId="20c072e6e2c45762" providerId="LiveId" clId="{24AF22CD-AA3A-413B-A251-2BCD257AB47A}" dt="2025-02-27T16:59:58.723" v="12386" actId="20577"/>
          <ac:spMkLst>
            <pc:docMk/>
            <pc:sldMk cId="3056810977" sldId="298"/>
            <ac:spMk id="3" creationId="{A4A7E42B-F561-0F4E-D426-6601FF41BBA9}"/>
          </ac:spMkLst>
        </pc:spChg>
      </pc:sldChg>
      <pc:sldChg chg="addSp modSp add mod ord">
        <pc:chgData name="gurindapalli sushmitha" userId="20c072e6e2c45762" providerId="LiveId" clId="{24AF22CD-AA3A-413B-A251-2BCD257AB47A}" dt="2025-02-27T17:00:21.410" v="12392"/>
        <pc:sldMkLst>
          <pc:docMk/>
          <pc:sldMk cId="3056215293" sldId="299"/>
        </pc:sldMkLst>
        <pc:spChg chg="add mod">
          <ac:chgData name="gurindapalli sushmitha" userId="20c072e6e2c45762" providerId="LiveId" clId="{24AF22CD-AA3A-413B-A251-2BCD257AB47A}" dt="2025-02-27T16:58:33.457" v="12368" actId="20577"/>
          <ac:spMkLst>
            <pc:docMk/>
            <pc:sldMk cId="3056215293" sldId="299"/>
            <ac:spMk id="3" creationId="{79241DC9-B257-7EC6-7F01-481C209C57FC}"/>
          </ac:spMkLst>
        </pc:spChg>
      </pc:sldChg>
      <pc:sldChg chg="addSp modSp add mod ord">
        <pc:chgData name="gurindapalli sushmitha" userId="20c072e6e2c45762" providerId="LiveId" clId="{24AF22CD-AA3A-413B-A251-2BCD257AB47A}" dt="2025-02-27T17:00:17.884" v="12390"/>
        <pc:sldMkLst>
          <pc:docMk/>
          <pc:sldMk cId="3322243389" sldId="300"/>
        </pc:sldMkLst>
        <pc:spChg chg="add mod">
          <ac:chgData name="gurindapalli sushmitha" userId="20c072e6e2c45762" providerId="LiveId" clId="{24AF22CD-AA3A-413B-A251-2BCD257AB47A}" dt="2025-02-27T16:59:26.018" v="12380" actId="20577"/>
          <ac:spMkLst>
            <pc:docMk/>
            <pc:sldMk cId="3322243389" sldId="300"/>
            <ac:spMk id="3" creationId="{D1F105A0-0969-8B79-CAFC-4783BE6889A2}"/>
          </ac:spMkLst>
        </pc:spChg>
      </pc:sldChg>
      <pc:sldChg chg="delSp modSp new add del mod">
        <pc:chgData name="gurindapalli sushmitha" userId="20c072e6e2c45762" providerId="LiveId" clId="{24AF22CD-AA3A-413B-A251-2BCD257AB47A}" dt="2025-03-01T10:28:05.770" v="13167" actId="2696"/>
        <pc:sldMkLst>
          <pc:docMk/>
          <pc:sldMk cId="1838481501" sldId="301"/>
        </pc:sldMkLst>
        <pc:spChg chg="mod">
          <ac:chgData name="gurindapalli sushmitha" userId="20c072e6e2c45762" providerId="LiveId" clId="{24AF22CD-AA3A-413B-A251-2BCD257AB47A}" dt="2025-03-01T10:04:08.725" v="12609" actId="5793"/>
          <ac:spMkLst>
            <pc:docMk/>
            <pc:sldMk cId="1838481501" sldId="301"/>
            <ac:spMk id="3" creationId="{42F14CF6-19BB-A756-93CE-A1CAEC5EE094}"/>
          </ac:spMkLst>
        </pc:spChg>
      </pc:sldChg>
      <pc:sldChg chg="addSp delSp modSp new mod ord">
        <pc:chgData name="gurindapalli sushmitha" userId="20c072e6e2c45762" providerId="LiveId" clId="{24AF22CD-AA3A-413B-A251-2BCD257AB47A}" dt="2025-03-01T10:17:58.907" v="13035" actId="14100"/>
        <pc:sldMkLst>
          <pc:docMk/>
          <pc:sldMk cId="3855369856" sldId="302"/>
        </pc:sldMkLst>
        <pc:spChg chg="mod">
          <ac:chgData name="gurindapalli sushmitha" userId="20c072e6e2c45762" providerId="LiveId" clId="{24AF22CD-AA3A-413B-A251-2BCD257AB47A}" dt="2025-03-01T10:17:29.821" v="13010" actId="113"/>
          <ac:spMkLst>
            <pc:docMk/>
            <pc:sldMk cId="3855369856" sldId="302"/>
            <ac:spMk id="2" creationId="{34354766-8607-8DA0-8A2D-51F858735000}"/>
          </ac:spMkLst>
        </pc:spChg>
        <pc:picChg chg="add mod">
          <ac:chgData name="gurindapalli sushmitha" userId="20c072e6e2c45762" providerId="LiveId" clId="{24AF22CD-AA3A-413B-A251-2BCD257AB47A}" dt="2025-03-01T10:17:58.907" v="13035" actId="14100"/>
          <ac:picMkLst>
            <pc:docMk/>
            <pc:sldMk cId="3855369856" sldId="302"/>
            <ac:picMk id="5" creationId="{5FA84FFC-A95A-1F06-8621-8B582DD3776D}"/>
          </ac:picMkLst>
        </pc:picChg>
      </pc:sldChg>
      <pc:sldChg chg="addSp delSp modSp new mod ord">
        <pc:chgData name="gurindapalli sushmitha" userId="20c072e6e2c45762" providerId="LiveId" clId="{24AF22CD-AA3A-413B-A251-2BCD257AB47A}" dt="2025-03-11T08:52:44.197" v="14163" actId="14100"/>
        <pc:sldMkLst>
          <pc:docMk/>
          <pc:sldMk cId="2762819847" sldId="303"/>
        </pc:sldMkLst>
        <pc:spChg chg="mod">
          <ac:chgData name="gurindapalli sushmitha" userId="20c072e6e2c45762" providerId="LiveId" clId="{24AF22CD-AA3A-413B-A251-2BCD257AB47A}" dt="2025-03-11T08:52:33.071" v="14161" actId="27636"/>
          <ac:spMkLst>
            <pc:docMk/>
            <pc:sldMk cId="2762819847" sldId="303"/>
            <ac:spMk id="2" creationId="{F952F6BF-A2E4-9A43-D492-77374F4A02D2}"/>
          </ac:spMkLst>
        </pc:spChg>
        <pc:picChg chg="add mod">
          <ac:chgData name="gurindapalli sushmitha" userId="20c072e6e2c45762" providerId="LiveId" clId="{24AF22CD-AA3A-413B-A251-2BCD257AB47A}" dt="2025-03-11T08:52:44.197" v="14163" actId="14100"/>
          <ac:picMkLst>
            <pc:docMk/>
            <pc:sldMk cId="2762819847" sldId="303"/>
            <ac:picMk id="5" creationId="{60C9388E-87BC-E208-3E72-5C9899920D56}"/>
          </ac:picMkLst>
        </pc:picChg>
      </pc:sldChg>
      <pc:sldChg chg="addSp delSp modSp new mod">
        <pc:chgData name="gurindapalli sushmitha" userId="20c072e6e2c45762" providerId="LiveId" clId="{24AF22CD-AA3A-413B-A251-2BCD257AB47A}" dt="2025-03-04T08:54:09.139" v="14111" actId="14100"/>
        <pc:sldMkLst>
          <pc:docMk/>
          <pc:sldMk cId="2182246418" sldId="304"/>
        </pc:sldMkLst>
        <pc:spChg chg="mod">
          <ac:chgData name="gurindapalli sushmitha" userId="20c072e6e2c45762" providerId="LiveId" clId="{24AF22CD-AA3A-413B-A251-2BCD257AB47A}" dt="2025-03-04T08:54:09.139" v="14111" actId="14100"/>
          <ac:spMkLst>
            <pc:docMk/>
            <pc:sldMk cId="2182246418" sldId="304"/>
            <ac:spMk id="2" creationId="{2C15D7F9-F8F5-A052-FDD3-9B735E990D41}"/>
          </ac:spMkLst>
        </pc:spChg>
        <pc:picChg chg="add mod">
          <ac:chgData name="gurindapalli sushmitha" userId="20c072e6e2c45762" providerId="LiveId" clId="{24AF22CD-AA3A-413B-A251-2BCD257AB47A}" dt="2025-03-04T08:53:57.419" v="14109" actId="14100"/>
          <ac:picMkLst>
            <pc:docMk/>
            <pc:sldMk cId="2182246418" sldId="304"/>
            <ac:picMk id="5" creationId="{A1A7B564-D69D-7490-54EA-1521E37F5399}"/>
          </ac:picMkLst>
        </pc:picChg>
      </pc:sldChg>
      <pc:sldChg chg="addSp delSp modSp new mod ord">
        <pc:chgData name="gurindapalli sushmitha" userId="20c072e6e2c45762" providerId="LiveId" clId="{24AF22CD-AA3A-413B-A251-2BCD257AB47A}" dt="2025-03-11T08:56:52.608" v="14181" actId="20577"/>
        <pc:sldMkLst>
          <pc:docMk/>
          <pc:sldMk cId="3233267432" sldId="305"/>
        </pc:sldMkLst>
        <pc:spChg chg="mod">
          <ac:chgData name="gurindapalli sushmitha" userId="20c072e6e2c45762" providerId="LiveId" clId="{24AF22CD-AA3A-413B-A251-2BCD257AB47A}" dt="2025-03-01T10:17:40.389" v="13030" actId="122"/>
          <ac:spMkLst>
            <pc:docMk/>
            <pc:sldMk cId="3233267432" sldId="305"/>
            <ac:spMk id="2" creationId="{6F4D56C6-F7CF-6467-2FC4-24BEE2851C2F}"/>
          </ac:spMkLst>
        </pc:spChg>
        <pc:spChg chg="add del mod">
          <ac:chgData name="gurindapalli sushmitha" userId="20c072e6e2c45762" providerId="LiveId" clId="{24AF22CD-AA3A-413B-A251-2BCD257AB47A}" dt="2025-03-11T08:56:52.608" v="14181" actId="20577"/>
          <ac:spMkLst>
            <pc:docMk/>
            <pc:sldMk cId="3233267432" sldId="305"/>
            <ac:spMk id="3" creationId="{D61007AA-112A-0624-F8B1-37A5516DE4AA}"/>
          </ac:spMkLst>
        </pc:spChg>
        <pc:spChg chg="add del mod">
          <ac:chgData name="gurindapalli sushmitha" userId="20c072e6e2c45762" providerId="LiveId" clId="{24AF22CD-AA3A-413B-A251-2BCD257AB47A}" dt="2025-03-11T08:56:50.504" v="14178" actId="767"/>
          <ac:spMkLst>
            <pc:docMk/>
            <pc:sldMk cId="3233267432" sldId="305"/>
            <ac:spMk id="4" creationId="{2FC270E9-E98E-0F9D-0121-F2C2C30D7F57}"/>
          </ac:spMkLst>
        </pc:spChg>
        <pc:picChg chg="add mod">
          <ac:chgData name="gurindapalli sushmitha" userId="20c072e6e2c45762" providerId="LiveId" clId="{24AF22CD-AA3A-413B-A251-2BCD257AB47A}" dt="2025-03-01T10:21:36.472" v="13106" actId="14100"/>
          <ac:picMkLst>
            <pc:docMk/>
            <pc:sldMk cId="3233267432" sldId="305"/>
            <ac:picMk id="9" creationId="{4A131B08-1EF6-DA21-820C-A7C20790C1AB}"/>
          </ac:picMkLst>
        </pc:picChg>
      </pc:sldChg>
      <pc:sldChg chg="modSp new mod">
        <pc:chgData name="gurindapalli sushmitha" userId="20c072e6e2c45762" providerId="LiveId" clId="{24AF22CD-AA3A-413B-A251-2BCD257AB47A}" dt="2025-03-03T05:32:47.139" v="13205" actId="14100"/>
        <pc:sldMkLst>
          <pc:docMk/>
          <pc:sldMk cId="3954969515" sldId="306"/>
        </pc:sldMkLst>
        <pc:spChg chg="mod">
          <ac:chgData name="gurindapalli sushmitha" userId="20c072e6e2c45762" providerId="LiveId" clId="{24AF22CD-AA3A-413B-A251-2BCD257AB47A}" dt="2025-03-03T05:32:47.139" v="13205" actId="14100"/>
          <ac:spMkLst>
            <pc:docMk/>
            <pc:sldMk cId="3954969515" sldId="306"/>
            <ac:spMk id="2" creationId="{B7D5FF25-AAC6-0202-754A-A17DCD2A6A1C}"/>
          </ac:spMkLst>
        </pc:spChg>
        <pc:spChg chg="mod">
          <ac:chgData name="gurindapalli sushmitha" userId="20c072e6e2c45762" providerId="LiveId" clId="{24AF22CD-AA3A-413B-A251-2BCD257AB47A}" dt="2025-03-03T05:15:32.372" v="13186" actId="1076"/>
          <ac:spMkLst>
            <pc:docMk/>
            <pc:sldMk cId="3954969515" sldId="306"/>
            <ac:spMk id="3" creationId="{DC8ECD3D-FA73-D856-A99B-860D8EA31DDB}"/>
          </ac:spMkLst>
        </pc:spChg>
      </pc:sldChg>
      <pc:sldChg chg="modSp new mod">
        <pc:chgData name="gurindapalli sushmitha" userId="20c072e6e2c45762" providerId="LiveId" clId="{24AF22CD-AA3A-413B-A251-2BCD257AB47A}" dt="2025-03-03T06:36:56.644" v="13998" actId="20577"/>
        <pc:sldMkLst>
          <pc:docMk/>
          <pc:sldMk cId="3735274259" sldId="307"/>
        </pc:sldMkLst>
        <pc:spChg chg="mod">
          <ac:chgData name="gurindapalli sushmitha" userId="20c072e6e2c45762" providerId="LiveId" clId="{24AF22CD-AA3A-413B-A251-2BCD257AB47A}" dt="2025-03-03T06:11:57.251" v="13990" actId="14100"/>
          <ac:spMkLst>
            <pc:docMk/>
            <pc:sldMk cId="3735274259" sldId="307"/>
            <ac:spMk id="2" creationId="{FE9D412F-4EC2-212D-09B6-77EC3E27E72C}"/>
          </ac:spMkLst>
        </pc:spChg>
        <pc:spChg chg="mod">
          <ac:chgData name="gurindapalli sushmitha" userId="20c072e6e2c45762" providerId="LiveId" clId="{24AF22CD-AA3A-413B-A251-2BCD257AB47A}" dt="2025-03-03T06:36:56.644" v="13998" actId="20577"/>
          <ac:spMkLst>
            <pc:docMk/>
            <pc:sldMk cId="3735274259" sldId="307"/>
            <ac:spMk id="3" creationId="{EEAA6C08-7A42-4679-8690-EBCB466BC43C}"/>
          </ac:spMkLst>
        </pc:spChg>
      </pc:sldChg>
      <pc:sldChg chg="delSp modSp new mod">
        <pc:chgData name="gurindapalli sushmitha" userId="20c072e6e2c45762" providerId="LiveId" clId="{24AF22CD-AA3A-413B-A251-2BCD257AB47A}" dt="2025-03-03T06:41:59.829" v="14009" actId="20577"/>
        <pc:sldMkLst>
          <pc:docMk/>
          <pc:sldMk cId="3635040104" sldId="308"/>
        </pc:sldMkLst>
        <pc:spChg chg="mod">
          <ac:chgData name="gurindapalli sushmitha" userId="20c072e6e2c45762" providerId="LiveId" clId="{24AF22CD-AA3A-413B-A251-2BCD257AB47A}" dt="2025-03-03T06:41:59.829" v="14009" actId="20577"/>
          <ac:spMkLst>
            <pc:docMk/>
            <pc:sldMk cId="3635040104" sldId="308"/>
            <ac:spMk id="3" creationId="{EB53656A-B1F7-5235-AD84-42965011CB45}"/>
          </ac:spMkLst>
        </pc:spChg>
      </pc:sldChg>
      <pc:sldChg chg="addSp delSp modSp new mod ord modClrScheme chgLayout">
        <pc:chgData name="gurindapalli sushmitha" userId="20c072e6e2c45762" providerId="LiveId" clId="{24AF22CD-AA3A-413B-A251-2BCD257AB47A}" dt="2025-03-03T07:40:51.295" v="14098" actId="20577"/>
        <pc:sldMkLst>
          <pc:docMk/>
          <pc:sldMk cId="3586502144" sldId="309"/>
        </pc:sldMkLst>
        <pc:spChg chg="add mod">
          <ac:chgData name="gurindapalli sushmitha" userId="20c072e6e2c45762" providerId="LiveId" clId="{24AF22CD-AA3A-413B-A251-2BCD257AB47A}" dt="2025-03-03T07:40:51.295" v="14098" actId="20577"/>
          <ac:spMkLst>
            <pc:docMk/>
            <pc:sldMk cId="3586502144" sldId="309"/>
            <ac:spMk id="10" creationId="{CD317CF2-4AB6-D3E5-7306-1520F0A60F81}"/>
          </ac:spMkLst>
        </pc:spChg>
      </pc:sldChg>
      <pc:sldChg chg="addSp delSp modSp new mod chgLayout">
        <pc:chgData name="gurindapalli sushmitha" userId="20c072e6e2c45762" providerId="LiveId" clId="{24AF22CD-AA3A-413B-A251-2BCD257AB47A}" dt="2025-03-03T07:43:02.795" v="14104" actId="14100"/>
        <pc:sldMkLst>
          <pc:docMk/>
          <pc:sldMk cId="3863390036" sldId="310"/>
        </pc:sldMkLst>
        <pc:spChg chg="mod ord">
          <ac:chgData name="gurindapalli sushmitha" userId="20c072e6e2c45762" providerId="LiveId" clId="{24AF22CD-AA3A-413B-A251-2BCD257AB47A}" dt="2025-03-03T07:43:02.795" v="14104" actId="14100"/>
          <ac:spMkLst>
            <pc:docMk/>
            <pc:sldMk cId="3863390036" sldId="310"/>
            <ac:spMk id="3" creationId="{2F74F9DF-59D7-29FE-B3D9-A6533C91BB1E}"/>
          </ac:spMkLst>
        </pc:spChg>
        <pc:spChg chg="add mod ord">
          <ac:chgData name="gurindapalli sushmitha" userId="20c072e6e2c45762" providerId="LiveId" clId="{24AF22CD-AA3A-413B-A251-2BCD257AB47A}" dt="2025-03-03T07:42:58.950" v="14103" actId="14100"/>
          <ac:spMkLst>
            <pc:docMk/>
            <pc:sldMk cId="3863390036" sldId="310"/>
            <ac:spMk id="4" creationId="{8FC9FF52-438B-0653-28F9-5847AA044AA8}"/>
          </ac:spMkLst>
        </pc:spChg>
      </pc:sldChg>
      <pc:sldChg chg="new del">
        <pc:chgData name="gurindapalli sushmitha" userId="20c072e6e2c45762" providerId="LiveId" clId="{24AF22CD-AA3A-413B-A251-2BCD257AB47A}" dt="2025-03-04T09:48:18.955" v="14157" actId="2696"/>
        <pc:sldMkLst>
          <pc:docMk/>
          <pc:sldMk cId="2289686078" sldId="311"/>
        </pc:sldMkLst>
      </pc:sldChg>
      <pc:sldChg chg="new del">
        <pc:chgData name="gurindapalli sushmitha" userId="20c072e6e2c45762" providerId="LiveId" clId="{24AF22CD-AA3A-413B-A251-2BCD257AB47A}" dt="2025-03-03T07:43:06.627" v="14105" actId="2696"/>
        <pc:sldMkLst>
          <pc:docMk/>
          <pc:sldMk cId="3169574866" sldId="31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88518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94378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7901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680318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907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258532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502118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371308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91850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B6C2-D22E-4579-83B9-D92E3C975BFE}"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07126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79B6C2-D22E-4579-83B9-D92E3C975BFE}"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1858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79B6C2-D22E-4579-83B9-D92E3C975BFE}"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72218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079B6C2-D22E-4579-83B9-D92E3C975BFE}"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101299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9B6C2-D22E-4579-83B9-D92E3C975BFE}"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467194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9B6C2-D22E-4579-83B9-D92E3C975BFE}"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D4BD7E-64F6-4CD0-AC5E-7388A3551412}" type="slidenum">
              <a:rPr lang="en-IN" smtClean="0"/>
              <a:t>‹#›</a:t>
            </a:fld>
            <a:endParaRPr lang="en-IN"/>
          </a:p>
        </p:txBody>
      </p:sp>
    </p:spTree>
    <p:extLst>
      <p:ext uri="{BB962C8B-B14F-4D97-AF65-F5344CB8AC3E}">
        <p14:creationId xmlns:p14="http://schemas.microsoft.com/office/powerpoint/2010/main" val="67276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D4BD7E-64F6-4CD0-AC5E-7388A3551412}" type="slidenum">
              <a:rPr lang="en-IN" smtClean="0"/>
              <a:t>‹#›</a:t>
            </a:fld>
            <a:endParaRPr lang="en-IN"/>
          </a:p>
        </p:txBody>
      </p:sp>
      <p:sp>
        <p:nvSpPr>
          <p:cNvPr id="5" name="Date Placeholder 4"/>
          <p:cNvSpPr>
            <a:spLocks noGrp="1"/>
          </p:cNvSpPr>
          <p:nvPr>
            <p:ph type="dt" sz="half" idx="10"/>
          </p:nvPr>
        </p:nvSpPr>
        <p:spPr/>
        <p:txBody>
          <a:bodyPr/>
          <a:lstStyle/>
          <a:p>
            <a:fld id="{2079B6C2-D22E-4579-83B9-D92E3C975BFE}" type="datetimeFigureOut">
              <a:rPr lang="en-IN" smtClean="0"/>
              <a:t>11-03-2025</a:t>
            </a:fld>
            <a:endParaRPr lang="en-IN"/>
          </a:p>
        </p:txBody>
      </p:sp>
    </p:spTree>
    <p:extLst>
      <p:ext uri="{BB962C8B-B14F-4D97-AF65-F5344CB8AC3E}">
        <p14:creationId xmlns:p14="http://schemas.microsoft.com/office/powerpoint/2010/main" val="26968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79B6C2-D22E-4579-83B9-D92E3C975BFE}" type="datetimeFigureOut">
              <a:rPr lang="en-IN" smtClean="0"/>
              <a:t>11-03-2025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D4BD7E-64F6-4CD0-AC5E-7388A3551412}" type="slidenum">
              <a:rPr lang="en-IN" smtClean="0"/>
              <a:t>‹#›</a:t>
            </a:fld>
            <a:endParaRPr lang="en-IN"/>
          </a:p>
        </p:txBody>
      </p:sp>
    </p:spTree>
    <p:extLst>
      <p:ext uri="{BB962C8B-B14F-4D97-AF65-F5344CB8AC3E}">
        <p14:creationId xmlns:p14="http://schemas.microsoft.com/office/powerpoint/2010/main" val="3940179523"/>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D97E-9C6D-5283-1455-76500D1FE40C}"/>
              </a:ext>
            </a:extLst>
          </p:cNvPr>
          <p:cNvSpPr>
            <a:spLocks noGrp="1"/>
          </p:cNvSpPr>
          <p:nvPr>
            <p:ph type="title" idx="4294967295"/>
          </p:nvPr>
        </p:nvSpPr>
        <p:spPr>
          <a:xfrm>
            <a:off x="0" y="471488"/>
            <a:ext cx="10515600" cy="3509962"/>
          </a:xfrm>
        </p:spPr>
        <p:txBody>
          <a:bodyPr>
            <a:normAutofit fontScale="90000"/>
          </a:bodyPr>
          <a:lstStyle/>
          <a:p>
            <a:pPr algn="ctr"/>
            <a:r>
              <a:rPr lang="en-US" sz="4400" b="1">
                <a:solidFill>
                  <a:srgbClr val="000000"/>
                </a:solidFill>
                <a:latin typeface="Source Sans Pro Bold" panose="020B0703030403020204"/>
                <a:ea typeface="Source Sans Pro Bold" panose="020B0703030403020204"/>
                <a:cs typeface="Source Sans Pro Bold" panose="020B0703030403020204"/>
                <a:sym typeface="Source Sans Pro Bold" panose="020B0703030403020204"/>
              </a:rPr>
              <a:t> CMR TECHNICAL CAMPUS</a:t>
            </a:r>
            <a:r>
              <a:rPr lang="en-IN"/>
              <a:t>  </a:t>
            </a:r>
            <a:br>
              <a:rPr lang="en-IN"/>
            </a:br>
            <a:r>
              <a:rPr lang="en-IN"/>
              <a:t>      </a:t>
            </a:r>
            <a:r>
              <a:rPr lang="en-US" sz="1600" b="1">
                <a:solidFill>
                  <a:srgbClr val="000000"/>
                </a:solidFill>
                <a:latin typeface="Source Sans Pro Bold" panose="020B0703030403020204"/>
                <a:ea typeface="Source Sans Pro Bold" panose="020B0703030403020204"/>
                <a:cs typeface="Source Sans Pro Bold" panose="020B0703030403020204"/>
                <a:sym typeface="Source Sans Pro Bold" panose="020B0703030403020204"/>
              </a:rPr>
              <a:t>UGC AUTONOMOUS</a:t>
            </a:r>
            <a:br>
              <a:rPr lang="en-US" sz="1600" b="1">
                <a:solidFill>
                  <a:srgbClr val="000000"/>
                </a:solidFill>
                <a:latin typeface="Source Sans Pro Bold" panose="020B0703030403020204"/>
                <a:ea typeface="Source Sans Pro Bold" panose="020B0703030403020204"/>
                <a:cs typeface="Source Sans Pro Bold" panose="020B0703030403020204"/>
                <a:sym typeface="Source Sans Pro Bold" panose="020B0703030403020204"/>
              </a:rPr>
            </a:br>
            <a:r>
              <a:rPr lang="en-US" sz="1600" b="1">
                <a:solidFill>
                  <a:srgbClr val="000000"/>
                </a:solidFill>
                <a:latin typeface="Source Sans Pro Bold" panose="020B0703030403020204"/>
                <a:ea typeface="Source Sans Pro Bold" panose="020B0703030403020204"/>
                <a:cs typeface="Source Sans Pro Bold" panose="020B0703030403020204"/>
                <a:sym typeface="Source Sans Pro Bold" panose="020B0703030403020204"/>
              </a:rPr>
              <a:t>                </a:t>
            </a:r>
            <a:r>
              <a:rPr lang="en-US" sz="2000">
                <a:solidFill>
                  <a:srgbClr val="000000"/>
                </a:solidFill>
                <a:latin typeface="Source Sans Pro" panose="020B0503030403020204"/>
                <a:ea typeface="Source Sans Pro" panose="020B0503030403020204"/>
                <a:cs typeface="Source Sans Pro" panose="020B0503030403020204"/>
                <a:sym typeface="Source Sans Pro" panose="020B0503030403020204"/>
              </a:rPr>
              <a:t>ACCREDITED BY NBA &amp; NAAC WITH 'A' GRADE, APPROVED BY AICTE, NEW DELHI, AND JNTU                                                                       HYDERABAD KANDLAKOYA (V),MEDCHAL RD, HYDERABAD,TELANGANA  501 401</a:t>
            </a:r>
            <a:br>
              <a:rPr lang="en-US" sz="2000">
                <a:solidFill>
                  <a:srgbClr val="000000"/>
                </a:solidFill>
                <a:latin typeface="Source Sans Pro" panose="020B0503030403020204"/>
                <a:ea typeface="Source Sans Pro" panose="020B0503030403020204"/>
                <a:cs typeface="Source Sans Pro" panose="020B0503030403020204"/>
                <a:sym typeface="Source Sans Pro" panose="020B0503030403020204"/>
              </a:rPr>
            </a:br>
            <a:br>
              <a:rPr lang="en-US" sz="4400">
                <a:solidFill>
                  <a:srgbClr val="000000"/>
                </a:solidFill>
                <a:latin typeface="Source Sans Pro" panose="020B0503030403020204"/>
                <a:ea typeface="Source Sans Pro" panose="020B0503030403020204"/>
                <a:cs typeface="Source Sans Pro" panose="020B0503030403020204"/>
                <a:sym typeface="Source Sans Pro" panose="020B0503030403020204"/>
              </a:rPr>
            </a:br>
            <a:r>
              <a:rPr lang="en-IN" b="1">
                <a:solidFill>
                  <a:schemeClr val="tx1"/>
                </a:solidFill>
              </a:rPr>
              <a:t>REAL TIME OBJECT DETECTION USING CNN BASED IMAGE CLASSIFICATION</a:t>
            </a:r>
            <a:br>
              <a:rPr lang="en-IN">
                <a:solidFill>
                  <a:schemeClr val="tx1"/>
                </a:solidFill>
              </a:rPr>
            </a:br>
            <a:br>
              <a:rPr lang="en-IN"/>
            </a:br>
            <a:r>
              <a:rPr lang="en-IN">
                <a:solidFill>
                  <a:schemeClr val="tx1"/>
                </a:solidFill>
              </a:rPr>
              <a:t>  BATCH-22</a:t>
            </a:r>
          </a:p>
        </p:txBody>
      </p:sp>
      <p:sp>
        <p:nvSpPr>
          <p:cNvPr id="3" name="Content Placeholder 2">
            <a:extLst>
              <a:ext uri="{FF2B5EF4-FFF2-40B4-BE49-F238E27FC236}">
                <a16:creationId xmlns:a16="http://schemas.microsoft.com/office/drawing/2014/main" id="{A7E886D9-E08F-487E-D60C-F2D4B5AF127C}"/>
              </a:ext>
            </a:extLst>
          </p:cNvPr>
          <p:cNvSpPr>
            <a:spLocks noGrp="1"/>
          </p:cNvSpPr>
          <p:nvPr>
            <p:ph sz="half" idx="4294967295"/>
          </p:nvPr>
        </p:nvSpPr>
        <p:spPr>
          <a:xfrm>
            <a:off x="419008" y="4817806"/>
            <a:ext cx="5108667" cy="1711325"/>
          </a:xfrm>
        </p:spPr>
        <p:txBody>
          <a:bodyPr>
            <a:normAutofit/>
          </a:bodyPr>
          <a:lstStyle/>
          <a:p>
            <a:pPr marL="0" indent="0">
              <a:buNone/>
            </a:pPr>
            <a:r>
              <a:rPr lang="en-IN"/>
              <a:t>                          BY</a:t>
            </a:r>
          </a:p>
          <a:p>
            <a:pPr marL="0" indent="0">
              <a:buNone/>
            </a:pPr>
            <a:r>
              <a:rPr lang="en-IN"/>
              <a:t>   G. Sai Kumar(217R1A0521)</a:t>
            </a:r>
          </a:p>
          <a:p>
            <a:pPr marL="0" indent="0">
              <a:buNone/>
            </a:pPr>
            <a:r>
              <a:rPr lang="en-IN"/>
              <a:t>   G .Sushmitha(217R1A0526)</a:t>
            </a:r>
          </a:p>
          <a:p>
            <a:pPr marL="0" indent="0">
              <a:buNone/>
            </a:pPr>
            <a:r>
              <a:rPr lang="en-IN"/>
              <a:t>   Subhashish Saha(217R1A0553)</a:t>
            </a:r>
          </a:p>
          <a:p>
            <a:endParaRPr lang="en-IN"/>
          </a:p>
          <a:p>
            <a:endParaRPr lang="en-IN"/>
          </a:p>
        </p:txBody>
      </p:sp>
      <p:sp>
        <p:nvSpPr>
          <p:cNvPr id="4" name="Content Placeholder 3">
            <a:extLst>
              <a:ext uri="{FF2B5EF4-FFF2-40B4-BE49-F238E27FC236}">
                <a16:creationId xmlns:a16="http://schemas.microsoft.com/office/drawing/2014/main" id="{1C47CE8D-7092-DEBF-6B5F-E19CA16C821F}"/>
              </a:ext>
            </a:extLst>
          </p:cNvPr>
          <p:cNvSpPr>
            <a:spLocks noGrp="1"/>
          </p:cNvSpPr>
          <p:nvPr>
            <p:ph sz="half" idx="4294967295"/>
          </p:nvPr>
        </p:nvSpPr>
        <p:spPr>
          <a:xfrm>
            <a:off x="7354530" y="4817806"/>
            <a:ext cx="3824748" cy="1568706"/>
          </a:xfrm>
        </p:spPr>
        <p:txBody>
          <a:bodyPr>
            <a:normAutofit lnSpcReduction="10000"/>
          </a:bodyPr>
          <a:lstStyle/>
          <a:p>
            <a:pPr marL="0" indent="0">
              <a:buNone/>
            </a:pPr>
            <a:r>
              <a:rPr lang="en-IN"/>
              <a:t>                                      </a:t>
            </a:r>
          </a:p>
          <a:p>
            <a:pPr marL="0" indent="0">
              <a:buNone/>
            </a:pPr>
            <a:r>
              <a:rPr lang="en-IN"/>
              <a:t>Under the Guidance of:-</a:t>
            </a:r>
          </a:p>
          <a:p>
            <a:pPr marL="0" indent="0">
              <a:buNone/>
            </a:pPr>
            <a:r>
              <a:rPr lang="en-IN"/>
              <a:t>      Dr. J. </a:t>
            </a:r>
            <a:r>
              <a:rPr lang="en-IN" err="1"/>
              <a:t>Narasimharao</a:t>
            </a:r>
            <a:endParaRPr lang="en-IN"/>
          </a:p>
          <a:p>
            <a:pPr marL="0" indent="0">
              <a:buNone/>
            </a:pPr>
            <a:r>
              <a:rPr lang="en-IN"/>
              <a:t>     (Associate Professor)</a:t>
            </a:r>
          </a:p>
          <a:p>
            <a:endParaRPr lang="en-IN"/>
          </a:p>
        </p:txBody>
      </p:sp>
      <p:pic>
        <p:nvPicPr>
          <p:cNvPr id="6" name="Picture 5">
            <a:extLst>
              <a:ext uri="{FF2B5EF4-FFF2-40B4-BE49-F238E27FC236}">
                <a16:creationId xmlns:a16="http://schemas.microsoft.com/office/drawing/2014/main" id="{B1198E6F-FE0E-FE30-11F3-F48ED61A3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08" y="78811"/>
            <a:ext cx="1391280" cy="1204451"/>
          </a:xfrm>
          <a:prstGeom prst="rect">
            <a:avLst/>
          </a:prstGeom>
        </p:spPr>
      </p:pic>
    </p:spTree>
    <p:extLst>
      <p:ext uri="{BB962C8B-B14F-4D97-AF65-F5344CB8AC3E}">
        <p14:creationId xmlns:p14="http://schemas.microsoft.com/office/powerpoint/2010/main" val="3446673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91FC-7499-8BB8-72E9-3E2EC36C995B}"/>
              </a:ext>
            </a:extLst>
          </p:cNvPr>
          <p:cNvSpPr>
            <a:spLocks noGrp="1"/>
          </p:cNvSpPr>
          <p:nvPr>
            <p:ph type="title"/>
          </p:nvPr>
        </p:nvSpPr>
        <p:spPr/>
        <p:txBody>
          <a:bodyPr>
            <a:normAutofit fontScale="90000"/>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Hardware and Software Requirements</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FC90AE28-E85C-C668-FDB3-FE7AFB7DDF95}"/>
              </a:ext>
            </a:extLst>
          </p:cNvPr>
          <p:cNvSpPr>
            <a:spLocks noGrp="1"/>
          </p:cNvSpPr>
          <p:nvPr>
            <p:ph idx="1"/>
          </p:nvPr>
        </p:nvSpPr>
        <p:spPr/>
        <p:txBody>
          <a:bodyPr>
            <a:normAutofit fontScale="92500" lnSpcReduction="10000"/>
          </a:bodyPr>
          <a:lstStyle/>
          <a:p>
            <a:pPr marL="0" indent="0">
              <a:buNone/>
            </a:pPr>
            <a:r>
              <a:rPr lang="en-IN" dirty="0"/>
              <a:t>HARDWARE REQUIREMENTS:</a:t>
            </a:r>
          </a:p>
          <a:p>
            <a:pPr marL="342900" marR="0" lvl="0" indent="-342900" algn="just">
              <a:lnSpc>
                <a:spcPct val="150000"/>
              </a:lnSpc>
              <a:spcBef>
                <a:spcPts val="500"/>
              </a:spcBef>
              <a:spcAft>
                <a:spcPts val="500"/>
              </a:spcAft>
              <a:buFont typeface="Symbol" panose="05050102010706020507" pitchFamily="18" charset="2"/>
              <a:buChar char=""/>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Processor     	:  Pentium 4</a:t>
            </a:r>
          </a:p>
          <a:p>
            <a:pPr marL="342900" marR="0" lvl="0" indent="-342900" algn="just">
              <a:lnSpc>
                <a:spcPct val="150000"/>
              </a:lnSpc>
              <a:spcBef>
                <a:spcPts val="500"/>
              </a:spcBef>
              <a:spcAft>
                <a:spcPts val="500"/>
              </a:spcAft>
              <a:buFont typeface="Symbol" panose="05050102010706020507" pitchFamily="18" charset="2"/>
              <a:buChar char=""/>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Ram     	        :  4GB Ram. </a:t>
            </a:r>
          </a:p>
          <a:p>
            <a:pPr marL="342900" marR="0" lvl="0" indent="-342900" algn="just">
              <a:lnSpc>
                <a:spcPct val="150000"/>
              </a:lnSpc>
              <a:spcBef>
                <a:spcPts val="500"/>
              </a:spcBef>
              <a:spcAft>
                <a:spcPts val="500"/>
              </a:spcAft>
              <a:buFont typeface="Symbol" panose="05050102010706020507" pitchFamily="18" charset="2"/>
              <a:buChar char=""/>
            </a:pPr>
            <a:r>
              <a:rPr lang="en-IN" sz="1800" dirty="0">
                <a:effectLst/>
                <a:latin typeface="Times New Roman" panose="02020603050405020304" pitchFamily="18" charset="0"/>
                <a:ea typeface="SimSun" panose="02010600030101010101" pitchFamily="2" charset="-122"/>
                <a:cs typeface="Times New Roman" panose="02020603050405020304" pitchFamily="18" charset="0"/>
              </a:rPr>
              <a:t>Hard disk           :  20GB</a:t>
            </a:r>
          </a:p>
          <a:p>
            <a:pPr marL="0" marR="0" lvl="0" indent="0" algn="just">
              <a:lnSpc>
                <a:spcPct val="150000"/>
              </a:lnSpc>
              <a:spcBef>
                <a:spcPts val="500"/>
              </a:spcBef>
              <a:spcAft>
                <a:spcPts val="500"/>
              </a:spcAft>
              <a:buNone/>
            </a:pPr>
            <a:r>
              <a:rPr lang="en-IN" dirty="0">
                <a:latin typeface="Calibri" panose="020F0502020204030204" pitchFamily="34" charset="0"/>
                <a:ea typeface="SimSun" panose="02010600030101010101" pitchFamily="2" charset="-122"/>
                <a:cs typeface="Times New Roman" panose="02020603050405020304" pitchFamily="18" charset="0"/>
              </a:rPr>
              <a:t>SOFTWARE REQUIREMENTS:</a:t>
            </a:r>
            <a:endParaRPr lang="en-IN"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gn="just">
              <a:lnSpc>
                <a:spcPct val="150000"/>
              </a:lnSpc>
              <a:spcBef>
                <a:spcPts val="500"/>
              </a:spcBef>
              <a:spcAft>
                <a:spcPts val="500"/>
              </a:spcAft>
              <a:buFont typeface="Symbol" panose="05050102010706020507" pitchFamily="18"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Operating system       :  	Windows  11 </a:t>
            </a:r>
          </a:p>
          <a:p>
            <a:pPr marL="342900" marR="0" lvl="0" indent="-342900" algn="just">
              <a:lnSpc>
                <a:spcPct val="150000"/>
              </a:lnSpc>
              <a:spcBef>
                <a:spcPts val="500"/>
              </a:spcBef>
              <a:spcAft>
                <a:spcPts val="500"/>
              </a:spcAft>
              <a:buFont typeface="Symbol" panose="05050102010706020507" pitchFamily="18"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Coding Language      : 	 python 3.7.0</a:t>
            </a:r>
          </a:p>
          <a:p>
            <a:pPr marL="342900" marR="0" lvl="0" indent="-342900" algn="just">
              <a:lnSpc>
                <a:spcPct val="150000"/>
              </a:lnSpc>
              <a:spcBef>
                <a:spcPts val="500"/>
              </a:spcBef>
              <a:spcAft>
                <a:spcPts val="500"/>
              </a:spcAft>
              <a:buFont typeface="Symbol" panose="05050102010706020507" pitchFamily="18" charset="2"/>
              <a:buChar char=""/>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Software library         :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numPy</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tensor flow, </a:t>
            </a:r>
            <a:r>
              <a:rPr lang="en-US" sz="1800" dirty="0" err="1">
                <a:effectLst/>
                <a:latin typeface="Times New Roman" panose="02020603050405020304" pitchFamily="18" charset="0"/>
                <a:ea typeface="SimSun" panose="02010600030101010101" pitchFamily="2" charset="-122"/>
                <a:cs typeface="Times New Roman" panose="02020603050405020304" pitchFamily="18" charset="0"/>
              </a:rPr>
              <a:t>Keras</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8413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C104-804F-84E9-30CF-4E39628F1CB7}"/>
              </a:ext>
            </a:extLst>
          </p:cNvPr>
          <p:cNvSpPr>
            <a:spLocks noGrp="1"/>
          </p:cNvSpPr>
          <p:nvPr>
            <p:ph type="title"/>
          </p:nvPr>
        </p:nvSpPr>
        <p:spPr/>
        <p:txBody>
          <a:bodyPr>
            <a:normAutofit/>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Novelty of Project</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4302C710-88AF-097C-B1C6-B36223DD9ED3}"/>
              </a:ext>
            </a:extLst>
          </p:cNvPr>
          <p:cNvSpPr>
            <a:spLocks noGrp="1"/>
          </p:cNvSpPr>
          <p:nvPr>
            <p:ph idx="1"/>
          </p:nvPr>
        </p:nvSpPr>
        <p:spPr>
          <a:xfrm>
            <a:off x="838200" y="1396181"/>
            <a:ext cx="10515600" cy="4780782"/>
          </a:xfrm>
        </p:spPr>
        <p:txBody>
          <a:bodyPr>
            <a:normAutofit/>
          </a:bodyPr>
          <a:lstStyle/>
          <a:p>
            <a:pPr marL="0" indent="0">
              <a:buNone/>
            </a:pPr>
            <a:r>
              <a:rPr lang="en-IN"/>
              <a:t>1.Efficient Processing of Large Datasets:</a:t>
            </a:r>
          </a:p>
          <a:p>
            <a:pPr marL="0" indent="0">
              <a:buNone/>
            </a:pPr>
            <a:r>
              <a:rPr lang="en-IN"/>
              <a:t>CNNs handle high-dimensional data efficiency by using pooling layers, which optimize computational cost while retaining important image features</a:t>
            </a:r>
          </a:p>
          <a:p>
            <a:pPr marL="0" indent="0">
              <a:buNone/>
            </a:pPr>
            <a:r>
              <a:rPr lang="en-IN"/>
              <a:t>2.Hierarchical Feature Representation:</a:t>
            </a:r>
          </a:p>
          <a:p>
            <a:pPr marL="0" indent="0">
              <a:buNone/>
            </a:pPr>
            <a:r>
              <a:rPr lang="en-IN"/>
              <a:t>The use of convolutional layers allows the model to capture spatial hierarchies, from simple edges to complex patterns, improving recognition accuracy.</a:t>
            </a:r>
          </a:p>
          <a:p>
            <a:pPr marL="0" indent="0">
              <a:buNone/>
            </a:pPr>
            <a:r>
              <a:rPr lang="en-IN"/>
              <a:t>3.Reduced Overfitting with Advanced Techniques:</a:t>
            </a:r>
          </a:p>
          <a:p>
            <a:pPr marL="0" indent="0">
              <a:buNone/>
            </a:pPr>
            <a:r>
              <a:rPr lang="en-IN"/>
              <a:t>Incorporating dropout and batch normalization enhances model generalization, reducing the risk of overfitting on training data.</a:t>
            </a:r>
          </a:p>
          <a:p>
            <a:pPr marL="0" indent="0">
              <a:buNone/>
            </a:pPr>
            <a:r>
              <a:rPr lang="en-IN"/>
              <a:t>4.Versatility Across Applications:</a:t>
            </a:r>
          </a:p>
          <a:p>
            <a:pPr marL="0" indent="0">
              <a:buNone/>
            </a:pPr>
            <a:r>
              <a:rPr lang="en-IN"/>
              <a:t>The proposed system is adaptable for various real world applications, such as medical imaging, autonomous driving, and precision agriculture, demonstrating its broad impact and effectiveness.</a:t>
            </a:r>
          </a:p>
        </p:txBody>
      </p:sp>
    </p:spTree>
    <p:extLst>
      <p:ext uri="{BB962C8B-B14F-4D97-AF65-F5344CB8AC3E}">
        <p14:creationId xmlns:p14="http://schemas.microsoft.com/office/powerpoint/2010/main" val="3227266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15191-CBB3-0D9F-4236-DB5F579D524B}"/>
              </a:ext>
            </a:extLst>
          </p:cNvPr>
          <p:cNvSpPr>
            <a:spLocks noGrp="1"/>
          </p:cNvSpPr>
          <p:nvPr>
            <p:ph type="title"/>
          </p:nvPr>
        </p:nvSpPr>
        <p:spPr/>
        <p:txBody>
          <a:bodyPr>
            <a:normAutofit/>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Architecture</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pic>
        <p:nvPicPr>
          <p:cNvPr id="4" name="Content Placeholder 3">
            <a:extLst>
              <a:ext uri="{FF2B5EF4-FFF2-40B4-BE49-F238E27FC236}">
                <a16:creationId xmlns:a16="http://schemas.microsoft.com/office/drawing/2014/main" id="{A1871BD5-41EF-BCF0-F1E7-5E80528AA0F9}"/>
              </a:ext>
            </a:extLst>
          </p:cNvPr>
          <p:cNvPicPr>
            <a:picLocks noGrp="1" noChangeAspect="1"/>
          </p:cNvPicPr>
          <p:nvPr>
            <p:ph idx="1"/>
          </p:nvPr>
        </p:nvPicPr>
        <p:blipFill>
          <a:blip r:embed="rId2"/>
          <a:stretch>
            <a:fillRect/>
          </a:stretch>
        </p:blipFill>
        <p:spPr>
          <a:xfrm>
            <a:off x="-244693" y="-4008"/>
            <a:ext cx="10439267" cy="4987260"/>
          </a:xfrm>
          <a:prstGeom prst="rect">
            <a:avLst/>
          </a:prstGeom>
        </p:spPr>
      </p:pic>
    </p:spTree>
    <p:extLst>
      <p:ext uri="{BB962C8B-B14F-4D97-AF65-F5344CB8AC3E}">
        <p14:creationId xmlns:p14="http://schemas.microsoft.com/office/powerpoint/2010/main" val="3051495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14CF6-19BB-A756-93CE-A1CAEC5EE094}"/>
              </a:ext>
            </a:extLst>
          </p:cNvPr>
          <p:cNvSpPr>
            <a:spLocks noGrp="1"/>
          </p:cNvSpPr>
          <p:nvPr>
            <p:ph idx="1"/>
          </p:nvPr>
        </p:nvSpPr>
        <p:spPr>
          <a:xfrm>
            <a:off x="677334" y="766917"/>
            <a:ext cx="8596668" cy="5274446"/>
          </a:xfrm>
        </p:spPr>
        <p:txBody>
          <a:bodyPr/>
          <a:lstStyle/>
          <a:p>
            <a:pPr marL="0" indent="0">
              <a:buNone/>
            </a:pPr>
            <a:r>
              <a:rPr lang="en-IN"/>
              <a:t>STEPS IN THE ARCHITECTURE</a:t>
            </a:r>
          </a:p>
          <a:p>
            <a:pPr>
              <a:buFont typeface="Arial" panose="020B0604020202020204" pitchFamily="34" charset="0"/>
              <a:buChar char="•"/>
            </a:pPr>
            <a:r>
              <a:rPr lang="en-IN"/>
              <a:t>Input image</a:t>
            </a:r>
          </a:p>
          <a:p>
            <a:pPr>
              <a:buFont typeface="Arial" panose="020B0604020202020204" pitchFamily="34" charset="0"/>
              <a:buChar char="•"/>
            </a:pPr>
            <a:r>
              <a:rPr lang="en-IN"/>
              <a:t>Layers</a:t>
            </a:r>
          </a:p>
          <a:p>
            <a:pPr>
              <a:buFont typeface="Arial" panose="020B0604020202020204" pitchFamily="34" charset="0"/>
              <a:buChar char="•"/>
            </a:pPr>
            <a:r>
              <a:rPr lang="en-IN"/>
              <a:t>Convolutional Layer</a:t>
            </a:r>
          </a:p>
          <a:p>
            <a:pPr>
              <a:buFont typeface="Arial" panose="020B0604020202020204" pitchFamily="34" charset="0"/>
              <a:buChar char="•"/>
            </a:pPr>
            <a:r>
              <a:rPr lang="en-IN"/>
              <a:t>RELU Operation</a:t>
            </a:r>
          </a:p>
          <a:p>
            <a:pPr>
              <a:buFont typeface="Arial" panose="020B0604020202020204" pitchFamily="34" charset="0"/>
              <a:buChar char="•"/>
            </a:pPr>
            <a:r>
              <a:rPr lang="en-IN"/>
              <a:t>Pooling Layers</a:t>
            </a:r>
          </a:p>
          <a:p>
            <a:pPr>
              <a:buFont typeface="Arial" panose="020B0604020202020204" pitchFamily="34" charset="0"/>
              <a:buChar char="•"/>
            </a:pPr>
            <a:r>
              <a:rPr lang="en-IN"/>
              <a:t>Flattening</a:t>
            </a:r>
          </a:p>
          <a:p>
            <a:pPr>
              <a:buFont typeface="Arial" panose="020B0604020202020204" pitchFamily="34" charset="0"/>
              <a:buChar char="•"/>
            </a:pPr>
            <a:r>
              <a:rPr lang="en-IN"/>
              <a:t>Fully connected Layers</a:t>
            </a:r>
          </a:p>
          <a:p>
            <a:pPr>
              <a:buFont typeface="Arial" panose="020B0604020202020204" pitchFamily="34" charset="0"/>
              <a:buChar char="•"/>
            </a:pPr>
            <a:r>
              <a:rPr lang="en-IN"/>
              <a:t>SoftMax Activation Function</a:t>
            </a:r>
          </a:p>
        </p:txBody>
      </p:sp>
    </p:spTree>
    <p:extLst>
      <p:ext uri="{BB962C8B-B14F-4D97-AF65-F5344CB8AC3E}">
        <p14:creationId xmlns:p14="http://schemas.microsoft.com/office/powerpoint/2010/main" val="183848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412F-4EC2-212D-09B6-77EC3E27E72C}"/>
              </a:ext>
            </a:extLst>
          </p:cNvPr>
          <p:cNvSpPr>
            <a:spLocks noGrp="1"/>
          </p:cNvSpPr>
          <p:nvPr>
            <p:ph type="title"/>
          </p:nvPr>
        </p:nvSpPr>
        <p:spPr>
          <a:xfrm>
            <a:off x="677334" y="609600"/>
            <a:ext cx="8596668" cy="865239"/>
          </a:xfrm>
        </p:spPr>
        <p:txBody>
          <a:bodyPr/>
          <a:lstStyle/>
          <a:p>
            <a:r>
              <a:rPr lang="en-US" sz="3600" b="1">
                <a:solidFill>
                  <a:srgbClr val="0F1A1F"/>
                </a:solidFill>
                <a:latin typeface="Lora Bold" panose="00000800000000000000"/>
                <a:ea typeface="Lora Bold" panose="00000800000000000000"/>
                <a:cs typeface="Lora Bold" panose="00000800000000000000"/>
                <a:sym typeface="Lora Bold" panose="00000800000000000000"/>
              </a:rPr>
              <a:t>Modules</a:t>
            </a:r>
            <a:endParaRPr lang="en-IN"/>
          </a:p>
        </p:txBody>
      </p:sp>
      <p:sp>
        <p:nvSpPr>
          <p:cNvPr id="3" name="Content Placeholder 2">
            <a:extLst>
              <a:ext uri="{FF2B5EF4-FFF2-40B4-BE49-F238E27FC236}">
                <a16:creationId xmlns:a16="http://schemas.microsoft.com/office/drawing/2014/main" id="{EEAA6C08-7A42-4679-8690-EBCB466BC43C}"/>
              </a:ext>
            </a:extLst>
          </p:cNvPr>
          <p:cNvSpPr>
            <a:spLocks noGrp="1"/>
          </p:cNvSpPr>
          <p:nvPr>
            <p:ph idx="1"/>
          </p:nvPr>
        </p:nvSpPr>
        <p:spPr>
          <a:xfrm>
            <a:off x="677334" y="1592827"/>
            <a:ext cx="8596668" cy="4448536"/>
          </a:xfrm>
        </p:spPr>
        <p:txBody>
          <a:bodyPr>
            <a:normAutofit/>
          </a:bodyPr>
          <a:lstStyle/>
          <a:p>
            <a:pPr marL="0" indent="0">
              <a:buNone/>
            </a:pPr>
            <a:r>
              <a:rPr lang="en-IN" dirty="0"/>
              <a:t>1.GUI-Real Modules(</a:t>
            </a:r>
            <a:r>
              <a:rPr lang="en-IN" dirty="0" err="1"/>
              <a:t>Tkinter</a:t>
            </a:r>
            <a:r>
              <a:rPr lang="en-IN" dirty="0"/>
              <a:t>)</a:t>
            </a:r>
          </a:p>
          <a:p>
            <a:pPr marL="0" indent="0">
              <a:buNone/>
            </a:pPr>
            <a:r>
              <a:rPr lang="en-US" dirty="0" err="1">
                <a:solidFill>
                  <a:schemeClr val="tx1"/>
                </a:solidFill>
                <a:latin typeface="Times New Roman" panose="02020603050405020304" pitchFamily="18" charset="0"/>
                <a:cs typeface="Times New Roman" panose="02020603050405020304" pitchFamily="18" charset="0"/>
              </a:rPr>
              <a:t>Tkinter</a:t>
            </a:r>
            <a:r>
              <a:rPr lang="en-US" dirty="0">
                <a:solidFill>
                  <a:schemeClr val="tx1"/>
                </a:solidFill>
                <a:latin typeface="Times New Roman" panose="02020603050405020304" pitchFamily="18" charset="0"/>
                <a:cs typeface="Times New Roman" panose="02020603050405020304" pitchFamily="18" charset="0"/>
              </a:rPr>
              <a:t> enhances usability by providing a graphical interface, making image classification accessible even to non-programmers. It integrates seamlessly with </a:t>
            </a:r>
            <a:r>
              <a:rPr lang="en-US" dirty="0" err="1">
                <a:solidFill>
                  <a:schemeClr val="tx1"/>
                </a:solidFill>
                <a:latin typeface="Times New Roman" panose="02020603050405020304" pitchFamily="18" charset="0"/>
                <a:cs typeface="Times New Roman" panose="02020603050405020304" pitchFamily="18" charset="0"/>
              </a:rPr>
              <a:t>Keras</a:t>
            </a:r>
            <a:r>
              <a:rPr lang="en-US" dirty="0">
                <a:solidFill>
                  <a:schemeClr val="tx1"/>
                </a:solidFill>
                <a:latin typeface="Times New Roman" panose="02020603050405020304" pitchFamily="18" charset="0"/>
                <a:cs typeface="Times New Roman" panose="02020603050405020304" pitchFamily="18" charset="0"/>
              </a:rPr>
              <a:t>, OpenCV, and NumPy to create a smooth workflow</a:t>
            </a:r>
            <a:r>
              <a:rPr lang="en-US" dirty="0">
                <a:solidFill>
                  <a:schemeClr val="tx1"/>
                </a:solidFill>
              </a:rPr>
              <a:t>.</a:t>
            </a:r>
            <a:endParaRPr lang="en-IN" dirty="0">
              <a:solidFill>
                <a:schemeClr val="tx1"/>
              </a:solidFill>
            </a:endParaRPr>
          </a:p>
          <a:p>
            <a:pPr marL="0" indent="0">
              <a:buNone/>
            </a:pPr>
            <a:r>
              <a:rPr lang="en-IN" dirty="0"/>
              <a:t>2.Tensor flow</a:t>
            </a:r>
          </a:p>
          <a:p>
            <a:pPr marL="0" indent="0">
              <a:buNone/>
            </a:pPr>
            <a:r>
              <a:rPr lang="en-US" dirty="0">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TensorFlow is a free and open-source  software library for dataflow and differentiable  programming across a range of tasks. It is a symbolic math library, and is also used for machine learning applications such as neural networks.</a:t>
            </a:r>
          </a:p>
          <a:p>
            <a:pPr marL="0" indent="0">
              <a:buNone/>
            </a:pPr>
            <a:r>
              <a:rPr lang="en-IN" dirty="0">
                <a:solidFill>
                  <a:schemeClr val="tx1"/>
                </a:solidFill>
                <a:latin typeface="Times New Roman" panose="02020603050405020304" pitchFamily="18" charset="0"/>
                <a:cs typeface="Times New Roman" panose="02020603050405020304" pitchFamily="18" charset="0"/>
              </a:rPr>
              <a:t>3.Keras Module</a:t>
            </a:r>
          </a:p>
          <a:p>
            <a:pPr marL="0" indent="0">
              <a:buNone/>
            </a:pPr>
            <a:r>
              <a:rPr lang="en-IN" dirty="0">
                <a:solidFill>
                  <a:schemeClr val="tx1"/>
                </a:solidFill>
                <a:latin typeface="Times New Roman" panose="02020603050405020304" pitchFamily="18" charset="0"/>
                <a:cs typeface="Times New Roman" panose="02020603050405020304" pitchFamily="18" charset="0"/>
              </a:rPr>
              <a:t>It build and train CNN models effectively. It improve image feature extraction and classification. Allow model saving and loading for future predictions</a:t>
            </a:r>
            <a:r>
              <a:rPr lang="en-IN" dirty="0">
                <a:solidFill>
                  <a:schemeClr val="tx1"/>
                </a:solidFill>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73527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3656A-B1F7-5235-AD84-42965011CB45}"/>
              </a:ext>
            </a:extLst>
          </p:cNvPr>
          <p:cNvSpPr>
            <a:spLocks noGrp="1"/>
          </p:cNvSpPr>
          <p:nvPr>
            <p:ph idx="1"/>
          </p:nvPr>
        </p:nvSpPr>
        <p:spPr>
          <a:xfrm>
            <a:off x="677334" y="934066"/>
            <a:ext cx="8596668" cy="4877108"/>
          </a:xfrm>
        </p:spPr>
        <p:txBody>
          <a:bodyPr>
            <a:normAutofit/>
          </a:bodyPr>
          <a:lstStyle/>
          <a:p>
            <a:pPr marL="0" indent="0">
              <a:buNone/>
            </a:pPr>
            <a:r>
              <a:rPr lang="en-IN">
                <a:solidFill>
                  <a:schemeClr val="tx1"/>
                </a:solidFill>
                <a:latin typeface="Times New Roman" panose="02020603050405020304" pitchFamily="18" charset="0"/>
                <a:cs typeface="Times New Roman" panose="02020603050405020304" pitchFamily="18" charset="0"/>
              </a:rPr>
              <a:t>4.Data Handling &amp; Scientific Computing</a:t>
            </a:r>
          </a:p>
          <a:p>
            <a:pPr>
              <a:buFont typeface="Arial" panose="020B0604020202020204" pitchFamily="34" charset="0"/>
              <a:buChar char="•"/>
            </a:pPr>
            <a:r>
              <a:rPr lang="en-IN">
                <a:solidFill>
                  <a:schemeClr val="tx1"/>
                </a:solidFill>
              </a:rPr>
              <a:t>NumPy</a:t>
            </a:r>
          </a:p>
          <a:p>
            <a:pPr marL="0" indent="0">
              <a:buNone/>
            </a:pPr>
            <a:r>
              <a:rPr lang="en-US">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NumPy</a:t>
            </a:r>
            <a:r>
              <a:rPr lang="en-US" sz="1900">
                <a:solidFill>
                  <a:schemeClr val="tx1"/>
                </a:solidFill>
                <a:latin typeface="Source Sans Pro" panose="020B0503030403020204"/>
                <a:ea typeface="Source Sans Pro" panose="020B0503030403020204"/>
                <a:cs typeface="Source Sans Pro" panose="020B0503030403020204"/>
                <a:sym typeface="Source Sans Pro" panose="020B0503030403020204"/>
              </a:rPr>
              <a:t> is a general-purpose array-processing package. It provides a high-performance multidimensional array object, and tools for working with these arrays.</a:t>
            </a:r>
            <a:endParaRPr lang="en-IN">
              <a:solidFill>
                <a:schemeClr val="tx1"/>
              </a:solidFill>
            </a:endParaRPr>
          </a:p>
          <a:p>
            <a:pPr>
              <a:buFont typeface="Arial" panose="020B0604020202020204" pitchFamily="34" charset="0"/>
              <a:buChar char="•"/>
            </a:pPr>
            <a:r>
              <a:rPr lang="en-IN">
                <a:solidFill>
                  <a:schemeClr val="tx1"/>
                </a:solidFill>
              </a:rPr>
              <a:t>Pandas</a:t>
            </a:r>
          </a:p>
          <a:p>
            <a:pPr marL="0" indent="0">
              <a:buNone/>
            </a:pPr>
            <a:r>
              <a:rPr lang="en-US" sz="1800">
                <a:solidFill>
                  <a:schemeClr val="tx1"/>
                </a:solidFill>
                <a:latin typeface="Source Sans Pro" panose="020B0503030403020204"/>
                <a:ea typeface="Source Sans Pro" panose="020B0503030403020204"/>
                <a:cs typeface="Source Sans Pro" panose="020B0503030403020204"/>
                <a:sym typeface="Source Sans Pro" panose="020B0503030403020204"/>
              </a:rPr>
              <a:t>Pandas is an open-source Python Library providing high-performance data manipulation and analysis tool using its powerful data structures. Python was majorly used for data munging and preparation.</a:t>
            </a:r>
          </a:p>
          <a:p>
            <a:pPr marL="0" indent="0">
              <a:buNone/>
            </a:pPr>
            <a:r>
              <a:rPr lang="en-US">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5.Image Processing &amp; Computer Vision</a:t>
            </a:r>
          </a:p>
          <a:p>
            <a:pPr>
              <a:buFont typeface="Arial" panose="020B0604020202020204" pitchFamily="34" charset="0"/>
              <a:buChar char="•"/>
            </a:pPr>
            <a:r>
              <a:rPr lang="en-US">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Cv2(OpenCV)-Reads, processes and displays images.</a:t>
            </a:r>
          </a:p>
          <a:p>
            <a:pPr>
              <a:buFont typeface="Arial" panose="020B0604020202020204" pitchFamily="34" charset="0"/>
              <a:buChar char="•"/>
            </a:pPr>
            <a:r>
              <a:rPr lang="en-US" err="1">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imutils</a:t>
            </a:r>
            <a:r>
              <a:rPr lang="en-US">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 Provides additional image manipulation functions.</a:t>
            </a:r>
          </a:p>
          <a:p>
            <a:pPr>
              <a:buFont typeface="Arial" panose="020B0604020202020204" pitchFamily="34" charset="0"/>
              <a:buChar char="•"/>
            </a:pPr>
            <a:r>
              <a:rPr lang="en-US">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rPr>
              <a:t>os-Checks file existence and interacts with the filesystem.</a:t>
            </a:r>
          </a:p>
          <a:p>
            <a:pPr marL="0" indent="0">
              <a:buNone/>
            </a:pPr>
            <a:endParaRPr lang="en-US">
              <a:solidFill>
                <a:schemeClr val="tx1"/>
              </a:solidFill>
              <a:latin typeface="Times New Roman" panose="02020603050405020304" pitchFamily="18" charset="0"/>
              <a:ea typeface="Source Sans Pro" panose="020B0503030403020204"/>
              <a:cs typeface="Times New Roman" panose="02020603050405020304" pitchFamily="18" charset="0"/>
              <a:sym typeface="Source Sans Pro" panose="020B0503030403020204"/>
            </a:endParaRPr>
          </a:p>
          <a:p>
            <a:pPr algn="ctr">
              <a:lnSpc>
                <a:spcPts val="2875"/>
              </a:lnSpc>
            </a:pPr>
            <a:endParaRPr lang="en-US">
              <a:solidFill>
                <a:schemeClr val="tx1"/>
              </a:solidFill>
            </a:endParaRPr>
          </a:p>
          <a:p>
            <a:endParaRPr lang="en-IN"/>
          </a:p>
        </p:txBody>
      </p:sp>
    </p:spTree>
    <p:extLst>
      <p:ext uri="{BB962C8B-B14F-4D97-AF65-F5344CB8AC3E}">
        <p14:creationId xmlns:p14="http://schemas.microsoft.com/office/powerpoint/2010/main" val="363504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B953-BC5B-EAA6-C4F8-9BBAB419A47A}"/>
              </a:ext>
            </a:extLst>
          </p:cNvPr>
          <p:cNvSpPr>
            <a:spLocks noGrp="1"/>
          </p:cNvSpPr>
          <p:nvPr>
            <p:ph type="title"/>
          </p:nvPr>
        </p:nvSpPr>
        <p:spPr/>
        <p:txBody>
          <a:bodyPr>
            <a:normAutofit/>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UML Diagrams</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FEE5D8ED-A6DB-404F-7DF7-0544ADD9C3A7}"/>
              </a:ext>
            </a:extLst>
          </p:cNvPr>
          <p:cNvSpPr>
            <a:spLocks noGrp="1"/>
          </p:cNvSpPr>
          <p:nvPr>
            <p:ph idx="1"/>
          </p:nvPr>
        </p:nvSpPr>
        <p:spPr/>
        <p:txBody>
          <a:bodyPr/>
          <a:lstStyle/>
          <a:p>
            <a:r>
              <a:rPr lang="en-IN"/>
              <a:t>UML(Unified </a:t>
            </a:r>
            <a:r>
              <a:rPr lang="en-IN" err="1"/>
              <a:t>Modeling</a:t>
            </a:r>
            <a:r>
              <a:rPr lang="en-IN"/>
              <a:t> Language) diagrams are visual representations of a system’s structure, interactions, functionality and behaviour.</a:t>
            </a:r>
          </a:p>
          <a:p>
            <a:r>
              <a:rPr lang="en-IN"/>
              <a:t>It is used in software engineering to model, design and document software system.</a:t>
            </a:r>
          </a:p>
          <a:p>
            <a:r>
              <a:rPr lang="en-IN"/>
              <a:t>UML diagrams including Use case diagram, Class diagram, sequence diagram, </a:t>
            </a:r>
            <a:r>
              <a:rPr lang="en-IN" err="1"/>
              <a:t>statechart</a:t>
            </a:r>
            <a:r>
              <a:rPr lang="en-IN"/>
              <a:t> diagram.</a:t>
            </a:r>
          </a:p>
        </p:txBody>
      </p:sp>
    </p:spTree>
    <p:extLst>
      <p:ext uri="{BB962C8B-B14F-4D97-AF65-F5344CB8AC3E}">
        <p14:creationId xmlns:p14="http://schemas.microsoft.com/office/powerpoint/2010/main" val="255502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56C6-F7CF-6467-2FC4-24BEE2851C2F}"/>
              </a:ext>
            </a:extLst>
          </p:cNvPr>
          <p:cNvSpPr>
            <a:spLocks noGrp="1"/>
          </p:cNvSpPr>
          <p:nvPr>
            <p:ph type="title"/>
          </p:nvPr>
        </p:nvSpPr>
        <p:spPr>
          <a:xfrm>
            <a:off x="677334" y="609600"/>
            <a:ext cx="8596668" cy="1002890"/>
          </a:xfrm>
        </p:spPr>
        <p:txBody>
          <a:bodyPr/>
          <a:lstStyle/>
          <a:p>
            <a:pPr algn="ctr"/>
            <a:r>
              <a:rPr lang="en-IN" b="1">
                <a:solidFill>
                  <a:schemeClr val="tx1"/>
                </a:solidFill>
              </a:rPr>
              <a:t>Use Case diagram</a:t>
            </a:r>
            <a:endParaRPr lang="en-IN" b="1"/>
          </a:p>
        </p:txBody>
      </p:sp>
      <p:pic>
        <p:nvPicPr>
          <p:cNvPr id="9" name="Content Placeholder 8">
            <a:extLst>
              <a:ext uri="{FF2B5EF4-FFF2-40B4-BE49-F238E27FC236}">
                <a16:creationId xmlns:a16="http://schemas.microsoft.com/office/drawing/2014/main" id="{4A131B08-1EF6-DA21-820C-A7C20790C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27" y="1700213"/>
            <a:ext cx="9311148" cy="4341812"/>
          </a:xfrm>
        </p:spPr>
      </p:pic>
      <p:sp>
        <p:nvSpPr>
          <p:cNvPr id="3" name="TextBox 2">
            <a:extLst>
              <a:ext uri="{FF2B5EF4-FFF2-40B4-BE49-F238E27FC236}">
                <a16:creationId xmlns:a16="http://schemas.microsoft.com/office/drawing/2014/main" id="{D61007AA-112A-0624-F8B1-37A5516DE4AA}"/>
              </a:ext>
            </a:extLst>
          </p:cNvPr>
          <p:cNvSpPr txBox="1"/>
          <p:nvPr/>
        </p:nvSpPr>
        <p:spPr>
          <a:xfrm>
            <a:off x="1622323" y="4326194"/>
            <a:ext cx="95372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23326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4766-8607-8DA0-8A2D-51F858735000}"/>
              </a:ext>
            </a:extLst>
          </p:cNvPr>
          <p:cNvSpPr>
            <a:spLocks noGrp="1"/>
          </p:cNvSpPr>
          <p:nvPr>
            <p:ph type="title"/>
          </p:nvPr>
        </p:nvSpPr>
        <p:spPr/>
        <p:txBody>
          <a:bodyPr/>
          <a:lstStyle/>
          <a:p>
            <a:pPr algn="ctr"/>
            <a:r>
              <a:rPr lang="en-IN" b="1">
                <a:solidFill>
                  <a:schemeClr val="tx1"/>
                </a:solidFill>
              </a:rPr>
              <a:t>Class diagram</a:t>
            </a:r>
          </a:p>
        </p:txBody>
      </p:sp>
      <p:pic>
        <p:nvPicPr>
          <p:cNvPr id="5" name="Content Placeholder 4">
            <a:extLst>
              <a:ext uri="{FF2B5EF4-FFF2-40B4-BE49-F238E27FC236}">
                <a16:creationId xmlns:a16="http://schemas.microsoft.com/office/drawing/2014/main" id="{5FA84FFC-A95A-1F06-8621-8B582DD37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771466" cy="4111625"/>
          </a:xfrm>
        </p:spPr>
      </p:pic>
    </p:spTree>
    <p:extLst>
      <p:ext uri="{BB962C8B-B14F-4D97-AF65-F5344CB8AC3E}">
        <p14:creationId xmlns:p14="http://schemas.microsoft.com/office/powerpoint/2010/main" val="385536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5D7F9-F8F5-A052-FDD3-9B735E990D41}"/>
              </a:ext>
            </a:extLst>
          </p:cNvPr>
          <p:cNvSpPr>
            <a:spLocks noGrp="1"/>
          </p:cNvSpPr>
          <p:nvPr>
            <p:ph type="title"/>
          </p:nvPr>
        </p:nvSpPr>
        <p:spPr>
          <a:xfrm>
            <a:off x="677334" y="486697"/>
            <a:ext cx="8596668" cy="653845"/>
          </a:xfrm>
        </p:spPr>
        <p:txBody>
          <a:bodyPr/>
          <a:lstStyle/>
          <a:p>
            <a:pPr algn="ctr"/>
            <a:r>
              <a:rPr lang="en-IN" b="1" dirty="0">
                <a:solidFill>
                  <a:schemeClr val="tx1"/>
                </a:solidFill>
              </a:rPr>
              <a:t>Sequence diagram</a:t>
            </a:r>
          </a:p>
        </p:txBody>
      </p:sp>
      <p:pic>
        <p:nvPicPr>
          <p:cNvPr id="5" name="Content Placeholder 4">
            <a:extLst>
              <a:ext uri="{FF2B5EF4-FFF2-40B4-BE49-F238E27FC236}">
                <a16:creationId xmlns:a16="http://schemas.microsoft.com/office/drawing/2014/main" id="{A1A7B564-D69D-7490-54EA-1521E37F53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626" y="1307691"/>
            <a:ext cx="10314039" cy="5063612"/>
          </a:xfrm>
        </p:spPr>
      </p:pic>
    </p:spTree>
    <p:extLst>
      <p:ext uri="{BB962C8B-B14F-4D97-AF65-F5344CB8AC3E}">
        <p14:creationId xmlns:p14="http://schemas.microsoft.com/office/powerpoint/2010/main" val="2182246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9FF52-438B-0653-28F9-5847AA044AA8}"/>
              </a:ext>
            </a:extLst>
          </p:cNvPr>
          <p:cNvSpPr>
            <a:spLocks noGrp="1"/>
          </p:cNvSpPr>
          <p:nvPr>
            <p:ph type="title"/>
          </p:nvPr>
        </p:nvSpPr>
        <p:spPr>
          <a:xfrm>
            <a:off x="677334" y="609600"/>
            <a:ext cx="8596668" cy="1052052"/>
          </a:xfrm>
        </p:spPr>
        <p:txBody>
          <a:bodyPr>
            <a:normAutofit/>
          </a:bodyPr>
          <a:lstStyle/>
          <a:p>
            <a:r>
              <a:rPr lang="en-US" sz="4000" b="1" dirty="0">
                <a:solidFill>
                  <a:srgbClr val="000000"/>
                </a:solidFill>
                <a:effectLst/>
                <a:latin typeface="TimesNewRomanPS-BoldMT"/>
              </a:rPr>
              <a:t>CSE Department Vision and Mission</a:t>
            </a:r>
            <a:endParaRPr lang="en-IN" sz="4000" dirty="0"/>
          </a:p>
        </p:txBody>
      </p:sp>
      <p:sp>
        <p:nvSpPr>
          <p:cNvPr id="3" name="Content Placeholder 2">
            <a:extLst>
              <a:ext uri="{FF2B5EF4-FFF2-40B4-BE49-F238E27FC236}">
                <a16:creationId xmlns:a16="http://schemas.microsoft.com/office/drawing/2014/main" id="{2F74F9DF-59D7-29FE-B3D9-A6533C91BB1E}"/>
              </a:ext>
            </a:extLst>
          </p:cNvPr>
          <p:cNvSpPr>
            <a:spLocks noGrp="1"/>
          </p:cNvSpPr>
          <p:nvPr>
            <p:ph idx="1"/>
          </p:nvPr>
        </p:nvSpPr>
        <p:spPr>
          <a:xfrm>
            <a:off x="677334" y="1779639"/>
            <a:ext cx="8596668" cy="4261723"/>
          </a:xfrm>
        </p:spPr>
        <p:txBody>
          <a:bodyPr/>
          <a:lstStyle/>
          <a:p>
            <a:pPr marL="0" indent="0">
              <a:buNone/>
            </a:pPr>
            <a:r>
              <a:rPr lang="en-US" sz="3600" b="1" dirty="0">
                <a:solidFill>
                  <a:srgbClr val="000000"/>
                </a:solidFill>
                <a:effectLst/>
                <a:latin typeface="TimesNewRomanPS-BoldMT"/>
              </a:rPr>
              <a:t>Vision: </a:t>
            </a:r>
            <a:endParaRPr lang="en-US" sz="3600" dirty="0"/>
          </a:p>
          <a:p>
            <a:pPr>
              <a:buFont typeface="Arial" panose="020B0604020202020204" pitchFamily="34" charset="0"/>
              <a:buChar char="•"/>
            </a:pPr>
            <a:r>
              <a:rPr lang="en-US" sz="2400" dirty="0">
                <a:solidFill>
                  <a:srgbClr val="000000"/>
                </a:solidFill>
                <a:effectLst/>
                <a:latin typeface="Times New Roman" panose="02020603050405020304" pitchFamily="18" charset="0"/>
              </a:rPr>
              <a:t>To Provide quality education and a conducive </a:t>
            </a:r>
            <a:endParaRPr lang="en-US" sz="2400" dirty="0"/>
          </a:p>
          <a:p>
            <a:pPr>
              <a:buFont typeface="Arial" panose="020B0604020202020204" pitchFamily="34" charset="0"/>
              <a:buChar char="•"/>
            </a:pPr>
            <a:r>
              <a:rPr lang="en-US" sz="2400" dirty="0">
                <a:solidFill>
                  <a:srgbClr val="000000"/>
                </a:solidFill>
                <a:effectLst/>
                <a:latin typeface="Times New Roman" panose="02020603050405020304" pitchFamily="18" charset="0"/>
              </a:rPr>
              <a:t>learning environment in computer engineering </a:t>
            </a:r>
            <a:endParaRPr lang="en-US" sz="2400" dirty="0"/>
          </a:p>
          <a:p>
            <a:pPr>
              <a:buFont typeface="Arial" panose="020B0604020202020204" pitchFamily="34" charset="0"/>
              <a:buChar char="•"/>
            </a:pPr>
            <a:r>
              <a:rPr lang="en-US" sz="2400" dirty="0">
                <a:solidFill>
                  <a:srgbClr val="000000"/>
                </a:solidFill>
                <a:effectLst/>
                <a:latin typeface="Times New Roman" panose="02020603050405020304" pitchFamily="18" charset="0"/>
              </a:rPr>
              <a:t>that foster critical thinking, creativity, and </a:t>
            </a:r>
            <a:endParaRPr lang="en-US" sz="2400" dirty="0"/>
          </a:p>
          <a:p>
            <a:pPr>
              <a:buFont typeface="Arial" panose="020B0604020202020204" pitchFamily="34" charset="0"/>
              <a:buChar char="•"/>
            </a:pPr>
            <a:r>
              <a:rPr lang="en-US" sz="2400" dirty="0">
                <a:solidFill>
                  <a:srgbClr val="000000"/>
                </a:solidFill>
                <a:effectLst/>
                <a:latin typeface="Times New Roman" panose="02020603050405020304" pitchFamily="18" charset="0"/>
              </a:rPr>
              <a:t>practical problem-solving skills.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86339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F6BF-A2E4-9A43-D492-77374F4A02D2}"/>
              </a:ext>
            </a:extLst>
          </p:cNvPr>
          <p:cNvSpPr>
            <a:spLocks noGrp="1"/>
          </p:cNvSpPr>
          <p:nvPr>
            <p:ph type="title"/>
          </p:nvPr>
        </p:nvSpPr>
        <p:spPr>
          <a:xfrm>
            <a:off x="677334" y="609600"/>
            <a:ext cx="8596668" cy="629265"/>
          </a:xfrm>
        </p:spPr>
        <p:txBody>
          <a:bodyPr>
            <a:normAutofit fontScale="90000"/>
          </a:bodyPr>
          <a:lstStyle/>
          <a:p>
            <a:pPr algn="ctr"/>
            <a:r>
              <a:rPr lang="en-IN" b="1" dirty="0" err="1">
                <a:solidFill>
                  <a:schemeClr val="tx1"/>
                </a:solidFill>
              </a:rPr>
              <a:t>Statechart</a:t>
            </a:r>
            <a:r>
              <a:rPr lang="en-IN" b="1" dirty="0">
                <a:solidFill>
                  <a:schemeClr val="tx1"/>
                </a:solidFill>
              </a:rPr>
              <a:t> diagram</a:t>
            </a:r>
          </a:p>
        </p:txBody>
      </p:sp>
      <p:pic>
        <p:nvPicPr>
          <p:cNvPr id="5" name="Content Placeholder 4">
            <a:extLst>
              <a:ext uri="{FF2B5EF4-FFF2-40B4-BE49-F238E27FC236}">
                <a16:creationId xmlns:a16="http://schemas.microsoft.com/office/drawing/2014/main" id="{60C9388E-87BC-E208-3E72-5C9899920D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690" y="1386348"/>
            <a:ext cx="8485238" cy="4655677"/>
          </a:xfrm>
        </p:spPr>
      </p:pic>
    </p:spTree>
    <p:extLst>
      <p:ext uri="{BB962C8B-B14F-4D97-AF65-F5344CB8AC3E}">
        <p14:creationId xmlns:p14="http://schemas.microsoft.com/office/powerpoint/2010/main" val="2762819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A7FC-F347-00F3-8F9B-E88065CD2FA1}"/>
              </a:ext>
            </a:extLst>
          </p:cNvPr>
          <p:cNvSpPr>
            <a:spLocks noGrp="1"/>
          </p:cNvSpPr>
          <p:nvPr>
            <p:ph type="title"/>
          </p:nvPr>
        </p:nvSpPr>
        <p:spPr>
          <a:xfrm>
            <a:off x="677334" y="403124"/>
            <a:ext cx="8596668" cy="766916"/>
          </a:xfrm>
        </p:spPr>
        <p:txBody>
          <a:bodyPr>
            <a:normAutofit fontScale="90000"/>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DATASET</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90FD2FFD-B333-5C07-331D-F26586BC17F1}"/>
              </a:ext>
            </a:extLst>
          </p:cNvPr>
          <p:cNvSpPr>
            <a:spLocks noGrp="1"/>
          </p:cNvSpPr>
          <p:nvPr>
            <p:ph idx="1"/>
          </p:nvPr>
        </p:nvSpPr>
        <p:spPr>
          <a:xfrm>
            <a:off x="838200" y="1170039"/>
            <a:ext cx="10515600" cy="5006924"/>
          </a:xfrm>
        </p:spPr>
        <p:txBody>
          <a:bodyPr>
            <a:normAutofit fontScale="92500"/>
          </a:bodyPr>
          <a:lstStyle/>
          <a:p>
            <a:pPr marL="0" indent="0">
              <a:buNone/>
            </a:pPr>
            <a:r>
              <a:rPr lang="en-US" b="1"/>
              <a:t>CIFAR-10</a:t>
            </a:r>
          </a:p>
          <a:p>
            <a:r>
              <a:rPr lang="en-US"/>
              <a:t>CIFAR-10 is a well-known dataset in computer vision, widely used for training and evaluating image classification models. </a:t>
            </a:r>
          </a:p>
          <a:p>
            <a:r>
              <a:rPr lang="en-US"/>
              <a:t>Size and Format: The dataset consists of 60,000 color images of various objects like: Cars, Dogs, Airplane, person.</a:t>
            </a:r>
          </a:p>
          <a:p>
            <a:r>
              <a:rPr lang="en-US"/>
              <a:t>Dimensions: 32×32 pixels.</a:t>
            </a:r>
          </a:p>
          <a:p>
            <a:r>
              <a:rPr lang="en-US"/>
              <a:t>Training and Testing Split:</a:t>
            </a:r>
          </a:p>
          <a:p>
            <a:pPr>
              <a:buFont typeface="Wingdings" panose="05000000000000000000" pitchFamily="2" charset="2"/>
              <a:buChar char="Ø"/>
            </a:pPr>
            <a:r>
              <a:rPr lang="en-US"/>
              <a:t>50,000 training images (distributed across 5 batches of 10,000 images each).</a:t>
            </a:r>
          </a:p>
          <a:p>
            <a:pPr>
              <a:buFont typeface="Wingdings" panose="05000000000000000000" pitchFamily="2" charset="2"/>
              <a:buChar char="Ø"/>
            </a:pPr>
            <a:r>
              <a:rPr lang="en-US"/>
              <a:t>10,000 test images (1,000 images per class).</a:t>
            </a:r>
          </a:p>
          <a:p>
            <a:r>
              <a:rPr lang="en-US"/>
              <a:t>Distribution:</a:t>
            </a:r>
          </a:p>
          <a:p>
            <a:pPr>
              <a:buFont typeface="Wingdings" panose="05000000000000000000" pitchFamily="2" charset="2"/>
              <a:buChar char="Ø"/>
            </a:pPr>
            <a:r>
              <a:rPr lang="en-US"/>
              <a:t>The test set is balanced, with exactly 1,000 images per class.</a:t>
            </a:r>
          </a:p>
          <a:p>
            <a:pPr>
              <a:buFont typeface="Wingdings" panose="05000000000000000000" pitchFamily="2" charset="2"/>
              <a:buChar char="Ø"/>
            </a:pPr>
            <a:r>
              <a:rPr lang="en-US"/>
              <a:t>The training set is slightly unbalanced within batches but maintains 5,000 images per class overall.</a:t>
            </a:r>
          </a:p>
          <a:p>
            <a:pPr marL="0" indent="0">
              <a:buNone/>
            </a:pPr>
            <a:r>
              <a:rPr lang="en-US"/>
              <a:t>CIFAR-10 is widely used in deep learning research, particularly for benchmarking convolutional neural networks (CNNs).</a:t>
            </a:r>
            <a:endParaRPr lang="en-IN"/>
          </a:p>
        </p:txBody>
      </p:sp>
    </p:spTree>
    <p:extLst>
      <p:ext uri="{BB962C8B-B14F-4D97-AF65-F5344CB8AC3E}">
        <p14:creationId xmlns:p14="http://schemas.microsoft.com/office/powerpoint/2010/main" val="239095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49BE7D-C985-7720-00D1-74F3AB6ED686}"/>
              </a:ext>
            </a:extLst>
          </p:cNvPr>
          <p:cNvPicPr>
            <a:picLocks noGrp="1" noChangeAspect="1"/>
          </p:cNvPicPr>
          <p:nvPr>
            <p:ph idx="1"/>
          </p:nvPr>
        </p:nvPicPr>
        <p:blipFill>
          <a:blip r:embed="rId2"/>
          <a:stretch>
            <a:fillRect/>
          </a:stretch>
        </p:blipFill>
        <p:spPr>
          <a:xfrm>
            <a:off x="748428" y="953729"/>
            <a:ext cx="4669145" cy="4538757"/>
          </a:xfrm>
          <a:prstGeom prst="rect">
            <a:avLst/>
          </a:prstGeom>
        </p:spPr>
      </p:pic>
      <p:pic>
        <p:nvPicPr>
          <p:cNvPr id="6" name="Picture 5">
            <a:extLst>
              <a:ext uri="{FF2B5EF4-FFF2-40B4-BE49-F238E27FC236}">
                <a16:creationId xmlns:a16="http://schemas.microsoft.com/office/drawing/2014/main" id="{13D60E00-ED20-ACA9-2F48-8DF6AC80C6E2}"/>
              </a:ext>
            </a:extLst>
          </p:cNvPr>
          <p:cNvPicPr>
            <a:picLocks noChangeAspect="1"/>
          </p:cNvPicPr>
          <p:nvPr/>
        </p:nvPicPr>
        <p:blipFill>
          <a:blip r:embed="rId3"/>
          <a:stretch>
            <a:fillRect/>
          </a:stretch>
        </p:blipFill>
        <p:spPr>
          <a:xfrm>
            <a:off x="5417573" y="1042987"/>
            <a:ext cx="4349545" cy="3368470"/>
          </a:xfrm>
          <a:prstGeom prst="rect">
            <a:avLst/>
          </a:prstGeom>
        </p:spPr>
      </p:pic>
      <p:pic>
        <p:nvPicPr>
          <p:cNvPr id="8" name="Picture 7">
            <a:extLst>
              <a:ext uri="{FF2B5EF4-FFF2-40B4-BE49-F238E27FC236}">
                <a16:creationId xmlns:a16="http://schemas.microsoft.com/office/drawing/2014/main" id="{F733CEB7-E8A1-E1FD-DD80-E616911D1C10}"/>
              </a:ext>
            </a:extLst>
          </p:cNvPr>
          <p:cNvPicPr>
            <a:picLocks noChangeAspect="1"/>
          </p:cNvPicPr>
          <p:nvPr/>
        </p:nvPicPr>
        <p:blipFill>
          <a:blip r:embed="rId4"/>
          <a:srcRect l="-44193" t="-89119" r="44193" b="135167"/>
          <a:stretch/>
        </p:blipFill>
        <p:spPr>
          <a:xfrm>
            <a:off x="5089113" y="2606777"/>
            <a:ext cx="3048000" cy="1644445"/>
          </a:xfrm>
          <a:prstGeom prst="rect">
            <a:avLst/>
          </a:prstGeom>
        </p:spPr>
      </p:pic>
      <p:pic>
        <p:nvPicPr>
          <p:cNvPr id="9" name="Picture 8">
            <a:extLst>
              <a:ext uri="{FF2B5EF4-FFF2-40B4-BE49-F238E27FC236}">
                <a16:creationId xmlns:a16="http://schemas.microsoft.com/office/drawing/2014/main" id="{662CAAB6-BD17-E69B-CA91-A7C7FBF6876F}"/>
              </a:ext>
            </a:extLst>
          </p:cNvPr>
          <p:cNvPicPr>
            <a:picLocks noChangeAspect="1"/>
          </p:cNvPicPr>
          <p:nvPr/>
        </p:nvPicPr>
        <p:blipFill>
          <a:blip r:embed="rId4"/>
          <a:srcRect l="17701" t="1" r="-499" b="27221"/>
          <a:stretch/>
        </p:blipFill>
        <p:spPr>
          <a:xfrm>
            <a:off x="5330926" y="4301949"/>
            <a:ext cx="4522838" cy="1081029"/>
          </a:xfrm>
          <a:prstGeom prst="rect">
            <a:avLst/>
          </a:prstGeom>
        </p:spPr>
      </p:pic>
    </p:spTree>
    <p:extLst>
      <p:ext uri="{BB962C8B-B14F-4D97-AF65-F5344CB8AC3E}">
        <p14:creationId xmlns:p14="http://schemas.microsoft.com/office/powerpoint/2010/main" val="1192906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B431-0AFC-CBFD-DFC6-DB2A4C3D0E24}"/>
              </a:ext>
            </a:extLst>
          </p:cNvPr>
          <p:cNvSpPr>
            <a:spLocks noGrp="1"/>
          </p:cNvSpPr>
          <p:nvPr>
            <p:ph type="title"/>
          </p:nvPr>
        </p:nvSpPr>
        <p:spPr/>
        <p:txBody>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Working Model</a:t>
            </a:r>
            <a:endParaRPr lang="en-IN"/>
          </a:p>
        </p:txBody>
      </p:sp>
      <p:pic>
        <p:nvPicPr>
          <p:cNvPr id="9" name="Content Placeholder 8">
            <a:extLst>
              <a:ext uri="{FF2B5EF4-FFF2-40B4-BE49-F238E27FC236}">
                <a16:creationId xmlns:a16="http://schemas.microsoft.com/office/drawing/2014/main" id="{1C1FAEAF-DAF3-520E-CE09-FE491C65EC9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79" b="5423"/>
          <a:stretch/>
        </p:blipFill>
        <p:spPr>
          <a:xfrm>
            <a:off x="2336299" y="1690689"/>
            <a:ext cx="7889250" cy="4309294"/>
          </a:xfrm>
        </p:spPr>
      </p:pic>
    </p:spTree>
    <p:extLst>
      <p:ext uri="{BB962C8B-B14F-4D97-AF65-F5344CB8AC3E}">
        <p14:creationId xmlns:p14="http://schemas.microsoft.com/office/powerpoint/2010/main" val="910602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7B525B9-827F-3AE7-AEC5-60A8ED149715}"/>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l="-213" t="-385" r="426" b="6153"/>
          <a:stretch/>
        </p:blipFill>
        <p:spPr>
          <a:xfrm>
            <a:off x="816077" y="1032849"/>
            <a:ext cx="9217025" cy="4964112"/>
          </a:xfrm>
        </p:spPr>
      </p:pic>
    </p:spTree>
    <p:extLst>
      <p:ext uri="{BB962C8B-B14F-4D97-AF65-F5344CB8AC3E}">
        <p14:creationId xmlns:p14="http://schemas.microsoft.com/office/powerpoint/2010/main" val="2165548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7E0AF2-B3A2-992A-F49D-97AB1149087F}"/>
              </a:ext>
            </a:extLst>
          </p:cNvPr>
          <p:cNvPicPr>
            <a:picLocks noChangeAspect="1"/>
          </p:cNvPicPr>
          <p:nvPr/>
        </p:nvPicPr>
        <p:blipFill>
          <a:blip r:embed="rId2">
            <a:extLst>
              <a:ext uri="{28A0092B-C50C-407E-A947-70E740481C1C}">
                <a14:useLocalDpi xmlns:a14="http://schemas.microsoft.com/office/drawing/2010/main" val="0"/>
              </a:ext>
            </a:extLst>
          </a:blip>
          <a:srcRect t="1248" b="5448"/>
          <a:stretch/>
        </p:blipFill>
        <p:spPr>
          <a:xfrm>
            <a:off x="1347019" y="825909"/>
            <a:ext cx="9989574" cy="5206182"/>
          </a:xfrm>
          <a:prstGeom prst="rect">
            <a:avLst/>
          </a:prstGeom>
        </p:spPr>
      </p:pic>
    </p:spTree>
    <p:extLst>
      <p:ext uri="{BB962C8B-B14F-4D97-AF65-F5344CB8AC3E}">
        <p14:creationId xmlns:p14="http://schemas.microsoft.com/office/powerpoint/2010/main" val="2135685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8C490-AAE1-2DF3-26B1-DB7C27CEA7F9}"/>
              </a:ext>
            </a:extLst>
          </p:cNvPr>
          <p:cNvPicPr>
            <a:picLocks noChangeAspect="1"/>
          </p:cNvPicPr>
          <p:nvPr/>
        </p:nvPicPr>
        <p:blipFill>
          <a:blip r:embed="rId2">
            <a:extLst>
              <a:ext uri="{28A0092B-C50C-407E-A947-70E740481C1C}">
                <a14:useLocalDpi xmlns:a14="http://schemas.microsoft.com/office/drawing/2010/main" val="0"/>
              </a:ext>
            </a:extLst>
          </a:blip>
          <a:srcRect l="22" t="1798" r="22" b="7886"/>
          <a:stretch/>
        </p:blipFill>
        <p:spPr>
          <a:xfrm>
            <a:off x="1268361" y="946355"/>
            <a:ext cx="9173497" cy="4965290"/>
          </a:xfrm>
          <a:prstGeom prst="rect">
            <a:avLst/>
          </a:prstGeom>
        </p:spPr>
      </p:pic>
    </p:spTree>
    <p:extLst>
      <p:ext uri="{BB962C8B-B14F-4D97-AF65-F5344CB8AC3E}">
        <p14:creationId xmlns:p14="http://schemas.microsoft.com/office/powerpoint/2010/main" val="351311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78BFD8-F007-91C1-7B45-47E725244CE9}"/>
              </a:ext>
            </a:extLst>
          </p:cNvPr>
          <p:cNvSpPr txBox="1"/>
          <p:nvPr/>
        </p:nvSpPr>
        <p:spPr>
          <a:xfrm>
            <a:off x="245807" y="0"/>
            <a:ext cx="8826909" cy="7201972"/>
          </a:xfrm>
          <a:prstGeom prst="rect">
            <a:avLst/>
          </a:prstGeom>
          <a:noFill/>
        </p:spPr>
        <p:txBody>
          <a:bodyPr wrap="square">
            <a:spAutoFit/>
          </a:bodyPr>
          <a:lstStyle/>
          <a:p>
            <a:endParaRPr lang="en-IN"/>
          </a:p>
          <a:p>
            <a:r>
              <a:rPr lang="en-IN" sz="4400"/>
              <a:t>SAMPLE CODE</a:t>
            </a:r>
          </a:p>
          <a:p>
            <a:endParaRPr lang="en-IN" sz="1600"/>
          </a:p>
          <a:p>
            <a:r>
              <a:rPr lang="en-IN" sz="1600"/>
              <a:t>#{'cars': 0, 'cats': 1, 'dogs': 2, 'person': 3, 'planes': 4}               </a:t>
            </a:r>
          </a:p>
          <a:p>
            <a:r>
              <a:rPr lang="en-IN" sz="1600"/>
              <a:t>from </a:t>
            </a:r>
            <a:r>
              <a:rPr lang="en-IN" sz="1600" err="1"/>
              <a:t>tkinter</a:t>
            </a:r>
            <a:r>
              <a:rPr lang="en-IN" sz="1600"/>
              <a:t> import *                                               </a:t>
            </a:r>
          </a:p>
          <a:p>
            <a:r>
              <a:rPr lang="en-IN" sz="1600"/>
              <a:t>import </a:t>
            </a:r>
            <a:r>
              <a:rPr lang="en-IN" sz="1600" err="1"/>
              <a:t>tkinter</a:t>
            </a:r>
            <a:endParaRPr lang="en-IN" sz="1600"/>
          </a:p>
          <a:p>
            <a:r>
              <a:rPr lang="en-IN" sz="1600"/>
              <a:t>from </a:t>
            </a:r>
            <a:r>
              <a:rPr lang="en-IN" sz="1600" err="1"/>
              <a:t>tkinter</a:t>
            </a:r>
            <a:r>
              <a:rPr lang="en-IN" sz="1600"/>
              <a:t> import </a:t>
            </a:r>
            <a:r>
              <a:rPr lang="en-IN" sz="1600" err="1"/>
              <a:t>filedialog</a:t>
            </a:r>
            <a:endParaRPr lang="en-IN" sz="1600"/>
          </a:p>
          <a:p>
            <a:r>
              <a:rPr lang="en-IN" sz="1600"/>
              <a:t>import </a:t>
            </a:r>
            <a:r>
              <a:rPr lang="en-IN" sz="1600" err="1"/>
              <a:t>numpy</a:t>
            </a:r>
            <a:r>
              <a:rPr lang="en-IN" sz="1600"/>
              <a:t> as np</a:t>
            </a:r>
          </a:p>
          <a:p>
            <a:r>
              <a:rPr lang="en-IN" sz="1600"/>
              <a:t>from </a:t>
            </a:r>
            <a:r>
              <a:rPr lang="en-IN" sz="1600" err="1"/>
              <a:t>tkinter.filedialog</a:t>
            </a:r>
            <a:r>
              <a:rPr lang="en-IN" sz="1600"/>
              <a:t> import </a:t>
            </a:r>
            <a:r>
              <a:rPr lang="en-IN" sz="1600" err="1"/>
              <a:t>askopenfilename</a:t>
            </a:r>
            <a:endParaRPr lang="en-IN" sz="1600"/>
          </a:p>
          <a:p>
            <a:r>
              <a:rPr lang="en-IN" sz="1600"/>
              <a:t>import pandas as pd </a:t>
            </a:r>
          </a:p>
          <a:p>
            <a:r>
              <a:rPr lang="en-IN" sz="1600"/>
              <a:t>from </a:t>
            </a:r>
            <a:r>
              <a:rPr lang="en-IN" sz="1600" err="1"/>
              <a:t>keras.optimizers</a:t>
            </a:r>
            <a:r>
              <a:rPr lang="en-IN" sz="1600"/>
              <a:t> import Adam</a:t>
            </a:r>
          </a:p>
          <a:p>
            <a:r>
              <a:rPr lang="en-IN" sz="1600"/>
              <a:t>from </a:t>
            </a:r>
            <a:r>
              <a:rPr lang="en-IN" sz="1600" err="1"/>
              <a:t>keras.models</a:t>
            </a:r>
            <a:r>
              <a:rPr lang="en-IN" sz="1600"/>
              <a:t> import </a:t>
            </a:r>
            <a:r>
              <a:rPr lang="en-IN" sz="1600" err="1"/>
              <a:t>model_from_json</a:t>
            </a:r>
            <a:endParaRPr lang="en-IN" sz="1600"/>
          </a:p>
          <a:p>
            <a:r>
              <a:rPr lang="en-IN" sz="1600"/>
              <a:t>from </a:t>
            </a:r>
            <a:r>
              <a:rPr lang="en-IN" sz="1600" err="1"/>
              <a:t>tkinter</a:t>
            </a:r>
            <a:r>
              <a:rPr lang="en-IN" sz="1600"/>
              <a:t> import </a:t>
            </a:r>
            <a:r>
              <a:rPr lang="en-IN" sz="1600" err="1"/>
              <a:t>simpledialog</a:t>
            </a:r>
            <a:endParaRPr lang="en-IN" sz="1600"/>
          </a:p>
          <a:p>
            <a:endParaRPr lang="en-IN" sz="1600"/>
          </a:p>
          <a:p>
            <a:r>
              <a:rPr lang="en-IN" sz="1600"/>
              <a:t>from </a:t>
            </a:r>
            <a:r>
              <a:rPr lang="en-IN" sz="1600" err="1"/>
              <a:t>keras.models</a:t>
            </a:r>
            <a:r>
              <a:rPr lang="en-IN" sz="1600"/>
              <a:t> import Sequential</a:t>
            </a:r>
          </a:p>
          <a:p>
            <a:r>
              <a:rPr lang="en-IN" sz="1600"/>
              <a:t>from </a:t>
            </a:r>
            <a:r>
              <a:rPr lang="en-IN" sz="1600" err="1"/>
              <a:t>keras.layers</a:t>
            </a:r>
            <a:r>
              <a:rPr lang="en-IN" sz="1600"/>
              <a:t> import Convolution2D</a:t>
            </a:r>
          </a:p>
          <a:p>
            <a:r>
              <a:rPr lang="en-IN" sz="1600"/>
              <a:t>from </a:t>
            </a:r>
            <a:r>
              <a:rPr lang="en-IN" sz="1600" err="1"/>
              <a:t>keras.layers</a:t>
            </a:r>
            <a:r>
              <a:rPr lang="en-IN" sz="1600"/>
              <a:t> import MaxPooling2D</a:t>
            </a:r>
          </a:p>
          <a:p>
            <a:r>
              <a:rPr lang="en-IN" sz="1600"/>
              <a:t>from </a:t>
            </a:r>
            <a:r>
              <a:rPr lang="en-IN" sz="1600" err="1"/>
              <a:t>keras.layers</a:t>
            </a:r>
            <a:r>
              <a:rPr lang="en-IN" sz="1600"/>
              <a:t> import Flatten</a:t>
            </a:r>
          </a:p>
          <a:p>
            <a:r>
              <a:rPr lang="en-IN" sz="1600"/>
              <a:t>from </a:t>
            </a:r>
            <a:r>
              <a:rPr lang="en-IN" sz="1600" err="1"/>
              <a:t>keras.layers</a:t>
            </a:r>
            <a:r>
              <a:rPr lang="en-IN" sz="1600"/>
              <a:t> import Dense</a:t>
            </a:r>
          </a:p>
          <a:p>
            <a:r>
              <a:rPr lang="en-IN" sz="1600"/>
              <a:t>import </a:t>
            </a:r>
            <a:r>
              <a:rPr lang="en-IN" sz="1600" err="1"/>
              <a:t>os</a:t>
            </a:r>
            <a:endParaRPr lang="en-IN" sz="1600"/>
          </a:p>
          <a:p>
            <a:r>
              <a:rPr lang="en-IN" sz="1600"/>
              <a:t>from </a:t>
            </a:r>
            <a:r>
              <a:rPr lang="en-IN" sz="1600" err="1"/>
              <a:t>keras.preprocessing</a:t>
            </a:r>
            <a:r>
              <a:rPr lang="en-IN" sz="1600"/>
              <a:t> import image</a:t>
            </a:r>
          </a:p>
          <a:p>
            <a:r>
              <a:rPr lang="en-IN" sz="1600"/>
              <a:t>from </a:t>
            </a:r>
            <a:r>
              <a:rPr lang="en-IN" sz="1600" err="1"/>
              <a:t>keras.preprocessing.image</a:t>
            </a:r>
            <a:r>
              <a:rPr lang="en-IN" sz="1600"/>
              <a:t> import </a:t>
            </a:r>
            <a:r>
              <a:rPr lang="en-IN" sz="1600" err="1"/>
              <a:t>ImageDataGenerator</a:t>
            </a:r>
            <a:endParaRPr lang="en-IN" sz="1600"/>
          </a:p>
          <a:p>
            <a:r>
              <a:rPr lang="en-IN" sz="1600"/>
              <a:t>from </a:t>
            </a:r>
            <a:r>
              <a:rPr lang="en-IN" sz="1600" err="1"/>
              <a:t>tkinter</a:t>
            </a:r>
            <a:r>
              <a:rPr lang="en-IN" sz="1600"/>
              <a:t> import </a:t>
            </a:r>
            <a:r>
              <a:rPr lang="en-IN" sz="1600" err="1"/>
              <a:t>messagebox</a:t>
            </a:r>
            <a:endParaRPr lang="en-IN" sz="1600"/>
          </a:p>
          <a:p>
            <a:r>
              <a:rPr lang="en-IN" sz="1600"/>
              <a:t>import cv2</a:t>
            </a:r>
          </a:p>
          <a:p>
            <a:r>
              <a:rPr lang="en-IN" sz="1600"/>
              <a:t>from </a:t>
            </a:r>
            <a:r>
              <a:rPr lang="en-IN" sz="1600" err="1"/>
              <a:t>imutils</a:t>
            </a:r>
            <a:r>
              <a:rPr lang="en-IN" sz="1600"/>
              <a:t> import paths</a:t>
            </a:r>
          </a:p>
          <a:p>
            <a:r>
              <a:rPr lang="en-IN" sz="1600"/>
              <a:t>import </a:t>
            </a:r>
            <a:r>
              <a:rPr lang="en-IN" sz="1600" err="1"/>
              <a:t>imutils</a:t>
            </a:r>
            <a:endParaRPr lang="en-IN" sz="1600"/>
          </a:p>
        </p:txBody>
      </p:sp>
    </p:spTree>
    <p:extLst>
      <p:ext uri="{BB962C8B-B14F-4D97-AF65-F5344CB8AC3E}">
        <p14:creationId xmlns:p14="http://schemas.microsoft.com/office/powerpoint/2010/main" val="2167912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35A2AB-4A7E-2F36-AA7C-2D8E71767F90}"/>
              </a:ext>
            </a:extLst>
          </p:cNvPr>
          <p:cNvSpPr txBox="1"/>
          <p:nvPr/>
        </p:nvSpPr>
        <p:spPr>
          <a:xfrm>
            <a:off x="894735" y="363795"/>
            <a:ext cx="10284541" cy="6631736"/>
          </a:xfrm>
          <a:prstGeom prst="rect">
            <a:avLst/>
          </a:prstGeom>
          <a:noFill/>
        </p:spPr>
        <p:txBody>
          <a:bodyPr wrap="square">
            <a:spAutoFit/>
          </a:bodyPr>
          <a:lstStyle/>
          <a:p>
            <a:r>
              <a:rPr lang="en-IN" sz="1600"/>
              <a:t>main = </a:t>
            </a:r>
            <a:r>
              <a:rPr lang="en-IN" sz="1600" err="1"/>
              <a:t>tkinter.Tk</a:t>
            </a:r>
            <a:r>
              <a:rPr lang="en-IN" sz="1600"/>
              <a:t>()</a:t>
            </a:r>
          </a:p>
          <a:p>
            <a:r>
              <a:rPr lang="en-IN" sz="1600" err="1"/>
              <a:t>main.title</a:t>
            </a:r>
            <a:r>
              <a:rPr lang="en-IN" sz="1600"/>
              <a:t>("From Pixels to Predictions: Image  with CNNs") #designing main screen</a:t>
            </a:r>
          </a:p>
          <a:p>
            <a:r>
              <a:rPr lang="en-IN" sz="1600" err="1"/>
              <a:t>main.geometry</a:t>
            </a:r>
            <a:r>
              <a:rPr lang="en-IN" sz="1600"/>
              <a:t>("600x500")</a:t>
            </a:r>
          </a:p>
          <a:p>
            <a:endParaRPr lang="en-IN" sz="1600"/>
          </a:p>
          <a:p>
            <a:r>
              <a:rPr lang="en-IN" sz="1600"/>
              <a:t>global filename</a:t>
            </a:r>
          </a:p>
          <a:p>
            <a:r>
              <a:rPr lang="en-IN" sz="1600"/>
              <a:t>global </a:t>
            </a:r>
            <a:r>
              <a:rPr lang="en-IN" sz="1600" err="1"/>
              <a:t>loaded_model</a:t>
            </a:r>
            <a:endParaRPr lang="en-IN" sz="1600"/>
          </a:p>
          <a:p>
            <a:endParaRPr lang="en-IN" sz="1600"/>
          </a:p>
          <a:p>
            <a:r>
              <a:rPr lang="en-IN" sz="1600"/>
              <a:t>def upload(): #function to upload tweeter profile</a:t>
            </a:r>
          </a:p>
          <a:p>
            <a:r>
              <a:rPr lang="en-IN" sz="1600"/>
              <a:t>    global filename</a:t>
            </a:r>
          </a:p>
          <a:p>
            <a:r>
              <a:rPr lang="en-IN" sz="1600"/>
              <a:t>    filename = </a:t>
            </a:r>
            <a:r>
              <a:rPr lang="en-IN" sz="1600" err="1"/>
              <a:t>filedialog.askopenfilename</a:t>
            </a:r>
            <a:r>
              <a:rPr lang="en-IN" sz="1600"/>
              <a:t>(</a:t>
            </a:r>
            <a:r>
              <a:rPr lang="en-IN" sz="1600" err="1"/>
              <a:t>initialdir</a:t>
            </a:r>
            <a:r>
              <a:rPr lang="en-IN" sz="1600"/>
              <a:t>="</a:t>
            </a:r>
            <a:r>
              <a:rPr lang="en-IN" sz="1600" err="1"/>
              <a:t>testimages</a:t>
            </a:r>
            <a:r>
              <a:rPr lang="en-IN" sz="1600"/>
              <a:t>")</a:t>
            </a:r>
          </a:p>
          <a:p>
            <a:r>
              <a:rPr lang="en-IN" sz="1600"/>
              <a:t>    </a:t>
            </a:r>
            <a:r>
              <a:rPr lang="en-IN" sz="1600" err="1"/>
              <a:t>messagebox.showinfo</a:t>
            </a:r>
            <a:r>
              <a:rPr lang="en-IN" sz="1600"/>
              <a:t>("File Information", "image file loaded")</a:t>
            </a:r>
          </a:p>
          <a:p>
            <a:endParaRPr lang="en-IN" sz="1600"/>
          </a:p>
          <a:p>
            <a:r>
              <a:rPr lang="en-IN" sz="1600"/>
              <a:t>def </a:t>
            </a:r>
            <a:r>
              <a:rPr lang="en-IN" sz="1600" err="1"/>
              <a:t>generateModel</a:t>
            </a:r>
            <a:r>
              <a:rPr lang="en-IN" sz="1600"/>
              <a:t>():</a:t>
            </a:r>
          </a:p>
          <a:p>
            <a:r>
              <a:rPr lang="en-IN" sz="1600"/>
              <a:t>    global </a:t>
            </a:r>
            <a:r>
              <a:rPr lang="en-IN" sz="1600" err="1"/>
              <a:t>loaded_model</a:t>
            </a:r>
            <a:endParaRPr lang="en-IN" sz="1600"/>
          </a:p>
          <a:p>
            <a:r>
              <a:rPr lang="en-IN" sz="1600"/>
              <a:t>    if </a:t>
            </a:r>
            <a:r>
              <a:rPr lang="en-IN" sz="1600" err="1"/>
              <a:t>os.path.exists</a:t>
            </a:r>
            <a:r>
              <a:rPr lang="en-IN" sz="1600"/>
              <a:t>('</a:t>
            </a:r>
            <a:r>
              <a:rPr lang="en-IN" sz="1600" err="1"/>
              <a:t>model.json</a:t>
            </a:r>
            <a:r>
              <a:rPr lang="en-IN" sz="1600"/>
              <a:t>'):</a:t>
            </a:r>
          </a:p>
          <a:p>
            <a:r>
              <a:rPr lang="en-IN" sz="1600"/>
              <a:t>        with open('</a:t>
            </a:r>
            <a:r>
              <a:rPr lang="en-IN" sz="1600" err="1"/>
              <a:t>model.json</a:t>
            </a:r>
            <a:r>
              <a:rPr lang="en-IN" sz="1600"/>
              <a:t>', "r") as </a:t>
            </a:r>
            <a:r>
              <a:rPr lang="en-IN" sz="1600" err="1"/>
              <a:t>json_file</a:t>
            </a:r>
            <a:r>
              <a:rPr lang="en-IN" sz="1600"/>
              <a:t>:</a:t>
            </a:r>
          </a:p>
          <a:p>
            <a:r>
              <a:rPr lang="en-IN" sz="1600"/>
              <a:t>           </a:t>
            </a:r>
            <a:r>
              <a:rPr lang="en-IN" sz="1600" err="1"/>
              <a:t>loaded_model_json</a:t>
            </a:r>
            <a:r>
              <a:rPr lang="en-IN" sz="1600"/>
              <a:t> = </a:t>
            </a:r>
            <a:r>
              <a:rPr lang="en-IN" sz="1600" err="1"/>
              <a:t>json_file.read</a:t>
            </a:r>
            <a:r>
              <a:rPr lang="en-IN" sz="1600"/>
              <a:t>()</a:t>
            </a:r>
          </a:p>
          <a:p>
            <a:r>
              <a:rPr lang="en-IN" sz="1600"/>
              <a:t>           </a:t>
            </a:r>
            <a:r>
              <a:rPr lang="en-IN" sz="1600" err="1"/>
              <a:t>loaded_model</a:t>
            </a:r>
            <a:r>
              <a:rPr lang="en-IN" sz="1600"/>
              <a:t> = </a:t>
            </a:r>
            <a:r>
              <a:rPr lang="en-IN" sz="1600" err="1"/>
              <a:t>model_from_json</a:t>
            </a:r>
            <a:r>
              <a:rPr lang="en-IN" sz="1600"/>
              <a:t>(</a:t>
            </a:r>
            <a:r>
              <a:rPr lang="en-IN" sz="1600" err="1"/>
              <a:t>loaded_model_json</a:t>
            </a:r>
            <a:r>
              <a:rPr lang="en-IN" sz="1600"/>
              <a:t>)</a:t>
            </a:r>
          </a:p>
          <a:p>
            <a:r>
              <a:rPr lang="en-IN" sz="1600"/>
              <a:t>        </a:t>
            </a:r>
            <a:r>
              <a:rPr lang="en-IN" sz="1600" err="1"/>
              <a:t>loaded_model.load_weights</a:t>
            </a:r>
            <a:r>
              <a:rPr lang="en-IN" sz="1600"/>
              <a:t>("model_weights.h5")</a:t>
            </a:r>
          </a:p>
          <a:p>
            <a:r>
              <a:rPr lang="en-IN" sz="1600"/>
              <a:t>        loaded_model._</a:t>
            </a:r>
            <a:r>
              <a:rPr lang="en-IN" sz="1600" err="1"/>
              <a:t>make_predict_function</a:t>
            </a:r>
            <a:r>
              <a:rPr lang="en-IN" sz="1600"/>
              <a:t>()   </a:t>
            </a:r>
          </a:p>
          <a:p>
            <a:r>
              <a:rPr lang="en-IN" sz="1600"/>
              <a:t>        print(</a:t>
            </a:r>
            <a:r>
              <a:rPr lang="en-IN" sz="1600" err="1"/>
              <a:t>loaded_model.summary</a:t>
            </a:r>
            <a:r>
              <a:rPr lang="en-IN" sz="1600"/>
              <a:t>)</a:t>
            </a:r>
          </a:p>
          <a:p>
            <a:r>
              <a:rPr lang="en-IN" sz="1600"/>
              <a:t>        </a:t>
            </a:r>
            <a:r>
              <a:rPr lang="en-IN" sz="1600" err="1"/>
              <a:t>messagebox.showinfo</a:t>
            </a:r>
            <a:r>
              <a:rPr lang="en-IN" sz="1600"/>
              <a:t>("Model Generated", "CNN Model Generated on Train &amp; Test Data. See black console for details")</a:t>
            </a:r>
          </a:p>
          <a:p>
            <a:r>
              <a:rPr lang="en-IN" sz="1600"/>
              <a:t>  else:</a:t>
            </a:r>
          </a:p>
          <a:p>
            <a:r>
              <a:rPr lang="en-IN" sz="1600"/>
              <a:t> classifier = Sequential()</a:t>
            </a:r>
          </a:p>
          <a:p>
            <a:r>
              <a:rPr lang="en-IN" sz="1600"/>
              <a:t> </a:t>
            </a:r>
          </a:p>
        </p:txBody>
      </p:sp>
    </p:spTree>
    <p:extLst>
      <p:ext uri="{BB962C8B-B14F-4D97-AF65-F5344CB8AC3E}">
        <p14:creationId xmlns:p14="http://schemas.microsoft.com/office/powerpoint/2010/main" val="453881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A7E42B-F561-0F4E-D426-6601FF41BBA9}"/>
              </a:ext>
            </a:extLst>
          </p:cNvPr>
          <p:cNvSpPr txBox="1"/>
          <p:nvPr/>
        </p:nvSpPr>
        <p:spPr>
          <a:xfrm>
            <a:off x="599768" y="117693"/>
            <a:ext cx="11179277" cy="6740307"/>
          </a:xfrm>
          <a:prstGeom prst="rect">
            <a:avLst/>
          </a:prstGeom>
          <a:noFill/>
        </p:spPr>
        <p:txBody>
          <a:bodyPr wrap="square">
            <a:spAutoFit/>
          </a:bodyPr>
          <a:lstStyle/>
          <a:p>
            <a:r>
              <a:rPr lang="en-IN" sz="1600"/>
              <a:t> </a:t>
            </a:r>
            <a:r>
              <a:rPr lang="en-IN" sz="1600" err="1"/>
              <a:t>classifier.add</a:t>
            </a:r>
            <a:r>
              <a:rPr lang="en-IN" sz="1600"/>
              <a:t>(Convolution2D(32, 3, 3, </a:t>
            </a:r>
            <a:r>
              <a:rPr lang="en-IN" sz="1600" err="1"/>
              <a:t>input_shape</a:t>
            </a:r>
            <a:r>
              <a:rPr lang="en-IN" sz="1600"/>
              <a:t> = (48, 48, 3), activation = '</a:t>
            </a:r>
            <a:r>
              <a:rPr lang="en-IN" sz="1600" err="1"/>
              <a:t>relu</a:t>
            </a:r>
            <a:r>
              <a:rPr lang="en-IN" sz="1600"/>
              <a:t>'))</a:t>
            </a:r>
          </a:p>
          <a:p>
            <a:r>
              <a:rPr lang="en-IN" sz="1600"/>
              <a:t> </a:t>
            </a:r>
            <a:r>
              <a:rPr lang="en-IN" sz="1600" err="1"/>
              <a:t>classifier.add</a:t>
            </a:r>
            <a:r>
              <a:rPr lang="en-IN" sz="1600"/>
              <a:t>(MaxPooling2D(</a:t>
            </a:r>
            <a:r>
              <a:rPr lang="en-IN" sz="1600" err="1"/>
              <a:t>pool_size</a:t>
            </a:r>
            <a:r>
              <a:rPr lang="en-IN" sz="1600"/>
              <a:t> = (2, 2)))</a:t>
            </a:r>
          </a:p>
          <a:p>
            <a:r>
              <a:rPr lang="en-IN" sz="1600" err="1"/>
              <a:t>classifier.add</a:t>
            </a:r>
            <a:r>
              <a:rPr lang="en-IN" sz="1600"/>
              <a:t>(Convolution2D(32, 3, 3, </a:t>
            </a:r>
            <a:r>
              <a:rPr lang="en-IN" sz="1600" err="1"/>
              <a:t>input_shape</a:t>
            </a:r>
            <a:r>
              <a:rPr lang="en-IN" sz="1600"/>
              <a:t> = (48, 48, 3), activation = '</a:t>
            </a:r>
            <a:r>
              <a:rPr lang="en-IN" sz="1600" err="1"/>
              <a:t>relu</a:t>
            </a:r>
            <a:r>
              <a:rPr lang="en-IN" sz="1600"/>
              <a:t>'))</a:t>
            </a:r>
          </a:p>
          <a:p>
            <a:r>
              <a:rPr lang="en-IN" sz="1600"/>
              <a:t> </a:t>
            </a:r>
            <a:r>
              <a:rPr lang="en-IN" sz="1600" err="1"/>
              <a:t>classifier.add</a:t>
            </a:r>
            <a:r>
              <a:rPr lang="en-IN" sz="1600"/>
              <a:t>(MaxPooling2D(</a:t>
            </a:r>
            <a:r>
              <a:rPr lang="en-IN" sz="1600" err="1"/>
              <a:t>pool_size</a:t>
            </a:r>
            <a:r>
              <a:rPr lang="en-IN" sz="1600"/>
              <a:t> = (2, 2)))</a:t>
            </a:r>
          </a:p>
          <a:p>
            <a:r>
              <a:rPr lang="en-IN" sz="1600"/>
              <a:t> </a:t>
            </a:r>
            <a:r>
              <a:rPr lang="en-IN" sz="1600" err="1"/>
              <a:t>classifier.add</a:t>
            </a:r>
            <a:r>
              <a:rPr lang="en-IN" sz="1600"/>
              <a:t>(Convolution2D(32, 3, 3, activation = '</a:t>
            </a:r>
            <a:r>
              <a:rPr lang="en-IN" sz="1600" err="1"/>
              <a:t>relu</a:t>
            </a:r>
            <a:r>
              <a:rPr lang="en-IN" sz="1600"/>
              <a:t>'))</a:t>
            </a:r>
          </a:p>
          <a:p>
            <a:r>
              <a:rPr lang="en-IN" sz="1600"/>
              <a:t> </a:t>
            </a:r>
            <a:r>
              <a:rPr lang="en-IN" sz="1600" err="1"/>
              <a:t>classifier.add</a:t>
            </a:r>
            <a:r>
              <a:rPr lang="en-IN" sz="1600"/>
              <a:t>(MaxPooling2D(</a:t>
            </a:r>
            <a:r>
              <a:rPr lang="en-IN" sz="1600" err="1"/>
              <a:t>pool_size</a:t>
            </a:r>
            <a:r>
              <a:rPr lang="en-IN" sz="1600"/>
              <a:t> = (2, 2)))</a:t>
            </a:r>
          </a:p>
          <a:p>
            <a:r>
              <a:rPr lang="en-IN" sz="1600"/>
              <a:t> </a:t>
            </a:r>
            <a:r>
              <a:rPr lang="en-IN" sz="1600" err="1"/>
              <a:t>classifier.add</a:t>
            </a:r>
            <a:r>
              <a:rPr lang="en-IN" sz="1600"/>
              <a:t>(Flatten())</a:t>
            </a:r>
          </a:p>
          <a:p>
            <a:r>
              <a:rPr lang="en-IN" sz="1600"/>
              <a:t> </a:t>
            </a:r>
            <a:r>
              <a:rPr lang="en-IN" sz="1600" err="1"/>
              <a:t>classifier.add</a:t>
            </a:r>
            <a:r>
              <a:rPr lang="en-IN" sz="1600"/>
              <a:t>(Dense(</a:t>
            </a:r>
            <a:r>
              <a:rPr lang="en-IN" sz="1600" err="1"/>
              <a:t>output_dim</a:t>
            </a:r>
            <a:r>
              <a:rPr lang="en-IN" sz="1600"/>
              <a:t> = 128, activation = '</a:t>
            </a:r>
            <a:r>
              <a:rPr lang="en-IN" sz="1600" err="1"/>
              <a:t>relu</a:t>
            </a:r>
            <a:r>
              <a:rPr lang="en-IN" sz="1600"/>
              <a:t>'))</a:t>
            </a:r>
          </a:p>
          <a:p>
            <a:r>
              <a:rPr lang="en-IN" sz="1600"/>
              <a:t> </a:t>
            </a:r>
            <a:r>
              <a:rPr lang="en-IN" sz="1600" err="1"/>
              <a:t>classifier.add</a:t>
            </a:r>
            <a:r>
              <a:rPr lang="en-IN" sz="1600"/>
              <a:t>(Dense(</a:t>
            </a:r>
            <a:r>
              <a:rPr lang="en-IN" sz="1600" err="1"/>
              <a:t>output_dim</a:t>
            </a:r>
            <a:r>
              <a:rPr lang="en-IN" sz="1600"/>
              <a:t> = 5, activation = '</a:t>
            </a:r>
            <a:r>
              <a:rPr lang="en-IN" sz="1600" err="1"/>
              <a:t>softmax</a:t>
            </a:r>
            <a:r>
              <a:rPr lang="en-IN" sz="1600"/>
              <a:t>'))</a:t>
            </a:r>
          </a:p>
          <a:p>
            <a:r>
              <a:rPr lang="en-IN" sz="1600"/>
              <a:t> </a:t>
            </a:r>
            <a:r>
              <a:rPr lang="en-IN" sz="1600" err="1"/>
              <a:t>classifier.compile</a:t>
            </a:r>
            <a:r>
              <a:rPr lang="en-IN" sz="1600"/>
              <a:t>(optimizer = '</a:t>
            </a:r>
            <a:r>
              <a:rPr lang="en-IN" sz="1600" err="1"/>
              <a:t>adam</a:t>
            </a:r>
            <a:r>
              <a:rPr lang="en-IN" sz="1600"/>
              <a:t>', loss = '</a:t>
            </a:r>
            <a:r>
              <a:rPr lang="en-IN" sz="1600" err="1"/>
              <a:t>categorical_crossentropy</a:t>
            </a:r>
            <a:r>
              <a:rPr lang="en-IN" sz="1600"/>
              <a:t>', metrics = ['accuracy'])</a:t>
            </a:r>
          </a:p>
          <a:p>
            <a:r>
              <a:rPr lang="en-IN" sz="1600"/>
              <a:t> </a:t>
            </a:r>
            <a:r>
              <a:rPr lang="en-IN" sz="1600" err="1"/>
              <a:t>train_datagen</a:t>
            </a:r>
            <a:r>
              <a:rPr lang="en-IN" sz="1600"/>
              <a:t> = </a:t>
            </a:r>
            <a:r>
              <a:rPr lang="en-IN" sz="1600" err="1"/>
              <a:t>ImageDataGenerator</a:t>
            </a:r>
            <a:r>
              <a:rPr lang="en-IN" sz="1600"/>
              <a:t>()</a:t>
            </a:r>
          </a:p>
          <a:p>
            <a:r>
              <a:rPr lang="en-IN" sz="1600"/>
              <a:t> </a:t>
            </a:r>
            <a:r>
              <a:rPr lang="en-IN" sz="1600" err="1"/>
              <a:t>test_datagen</a:t>
            </a:r>
            <a:r>
              <a:rPr lang="en-IN" sz="1600"/>
              <a:t> = </a:t>
            </a:r>
            <a:r>
              <a:rPr lang="en-IN" sz="1600" err="1"/>
              <a:t>ImageDataGenerator</a:t>
            </a:r>
            <a:r>
              <a:rPr lang="en-IN" sz="1600"/>
              <a:t>()</a:t>
            </a:r>
          </a:p>
          <a:p>
            <a:r>
              <a:rPr lang="en-IN" sz="1600"/>
              <a:t> </a:t>
            </a:r>
            <a:r>
              <a:rPr lang="en-IN" sz="1600" err="1"/>
              <a:t>training_set</a:t>
            </a:r>
            <a:r>
              <a:rPr lang="en-IN" sz="1600"/>
              <a:t> = </a:t>
            </a:r>
            <a:r>
              <a:rPr lang="en-IN" sz="1600" err="1"/>
              <a:t>train_datagen.flow_from_directory</a:t>
            </a:r>
            <a:r>
              <a:rPr lang="en-IN" sz="1600"/>
              <a:t>('data/train',</a:t>
            </a:r>
          </a:p>
          <a:p>
            <a:r>
              <a:rPr lang="en-IN" sz="1600"/>
              <a:t>                                                 </a:t>
            </a:r>
            <a:r>
              <a:rPr lang="en-IN" sz="1600" err="1"/>
              <a:t>target_size</a:t>
            </a:r>
            <a:r>
              <a:rPr lang="en-IN" sz="1600"/>
              <a:t> = (48, 48),</a:t>
            </a:r>
          </a:p>
          <a:p>
            <a:r>
              <a:rPr lang="en-IN" sz="1600"/>
              <a:t>                                                 </a:t>
            </a:r>
            <a:r>
              <a:rPr lang="en-IN" sz="1600" err="1"/>
              <a:t>batch_size</a:t>
            </a:r>
            <a:r>
              <a:rPr lang="en-IN" sz="1600"/>
              <a:t> = 32,</a:t>
            </a:r>
          </a:p>
          <a:p>
            <a:r>
              <a:rPr lang="en-IN" sz="1600"/>
              <a:t>                                                 </a:t>
            </a:r>
            <a:r>
              <a:rPr lang="en-IN" sz="1600" err="1"/>
              <a:t>class_mode</a:t>
            </a:r>
            <a:r>
              <a:rPr lang="en-IN" sz="1600"/>
              <a:t> = 'categorical',</a:t>
            </a:r>
          </a:p>
          <a:p>
            <a:r>
              <a:rPr lang="en-IN" sz="1600"/>
              <a:t>						 shuffle=True)</a:t>
            </a:r>
          </a:p>
          <a:p>
            <a:r>
              <a:rPr lang="en-IN" sz="1600"/>
              <a:t>  </a:t>
            </a:r>
            <a:r>
              <a:rPr lang="en-IN" sz="1600" err="1"/>
              <a:t>test_set</a:t>
            </a:r>
            <a:r>
              <a:rPr lang="en-IN" sz="1600"/>
              <a:t> = </a:t>
            </a:r>
            <a:r>
              <a:rPr lang="en-IN" sz="1600" err="1"/>
              <a:t>test_datagen.flow_from_directory</a:t>
            </a:r>
            <a:r>
              <a:rPr lang="en-IN" sz="1600"/>
              <a:t>('data/validation',</a:t>
            </a:r>
          </a:p>
          <a:p>
            <a:r>
              <a:rPr lang="en-IN" sz="1600"/>
              <a:t>                                            </a:t>
            </a:r>
            <a:r>
              <a:rPr lang="en-IN" sz="1600" err="1"/>
              <a:t>target_size</a:t>
            </a:r>
            <a:r>
              <a:rPr lang="en-IN" sz="1600"/>
              <a:t> = (48, 48),</a:t>
            </a:r>
          </a:p>
          <a:p>
            <a:r>
              <a:rPr lang="en-IN" sz="1600"/>
              <a:t>                                            </a:t>
            </a:r>
            <a:r>
              <a:rPr lang="en-IN" sz="1600" err="1"/>
              <a:t>batch_size</a:t>
            </a:r>
            <a:r>
              <a:rPr lang="en-IN" sz="1600"/>
              <a:t> = 32,</a:t>
            </a:r>
          </a:p>
          <a:p>
            <a:r>
              <a:rPr lang="en-IN" sz="1600"/>
              <a:t>                                            </a:t>
            </a:r>
            <a:r>
              <a:rPr lang="en-IN" sz="1600" err="1"/>
              <a:t>class_mode</a:t>
            </a:r>
            <a:r>
              <a:rPr lang="en-IN" sz="1600"/>
              <a:t> = 'categorical',</a:t>
            </a:r>
          </a:p>
          <a:p>
            <a:r>
              <a:rPr lang="en-IN" sz="1600"/>
              <a:t>					    shuffle=False)</a:t>
            </a:r>
          </a:p>
          <a:p>
            <a:r>
              <a:rPr lang="en-IN" sz="1600"/>
              <a:t>   </a:t>
            </a:r>
            <a:r>
              <a:rPr lang="en-IN" sz="1600" err="1"/>
              <a:t>classifier.fit_generator</a:t>
            </a:r>
            <a:r>
              <a:rPr lang="en-IN" sz="1600"/>
              <a:t>(</a:t>
            </a:r>
            <a:r>
              <a:rPr lang="en-IN" sz="1600" err="1"/>
              <a:t>training_set</a:t>
            </a:r>
            <a:r>
              <a:rPr lang="en-IN" sz="1600"/>
              <a:t>,</a:t>
            </a:r>
          </a:p>
          <a:p>
            <a:r>
              <a:rPr lang="en-IN" sz="1600"/>
              <a:t>                         </a:t>
            </a:r>
            <a:r>
              <a:rPr lang="en-IN" sz="1600" err="1"/>
              <a:t>samples_per_epoch</a:t>
            </a:r>
            <a:r>
              <a:rPr lang="en-IN" sz="1600"/>
              <a:t> = 8000,</a:t>
            </a:r>
          </a:p>
          <a:p>
            <a:r>
              <a:rPr lang="en-IN" sz="1600"/>
              <a:t>                         </a:t>
            </a:r>
            <a:r>
              <a:rPr lang="en-IN" sz="1600" err="1"/>
              <a:t>nb_epoch</a:t>
            </a:r>
            <a:r>
              <a:rPr lang="en-IN" sz="1600"/>
              <a:t> = 1,</a:t>
            </a:r>
          </a:p>
          <a:p>
            <a:r>
              <a:rPr lang="en-IN" sz="1600"/>
              <a:t>                         </a:t>
            </a:r>
            <a:r>
              <a:rPr lang="en-IN" sz="1600" err="1"/>
              <a:t>validation_data</a:t>
            </a:r>
            <a:r>
              <a:rPr lang="en-IN" sz="1600"/>
              <a:t> = </a:t>
            </a:r>
            <a:r>
              <a:rPr lang="en-IN" sz="1600" err="1"/>
              <a:t>test_set</a:t>
            </a:r>
            <a:r>
              <a:rPr lang="en-IN" sz="1600"/>
              <a:t>,</a:t>
            </a:r>
          </a:p>
          <a:p>
            <a:r>
              <a:rPr lang="en-IN" sz="1600"/>
              <a:t>                         </a:t>
            </a:r>
            <a:r>
              <a:rPr lang="en-IN" sz="1600" err="1"/>
              <a:t>nb_val_samples</a:t>
            </a:r>
            <a:r>
              <a:rPr lang="en-IN" sz="1600"/>
              <a:t> = 2000)</a:t>
            </a:r>
          </a:p>
        </p:txBody>
      </p:sp>
    </p:spTree>
    <p:extLst>
      <p:ext uri="{BB962C8B-B14F-4D97-AF65-F5344CB8AC3E}">
        <p14:creationId xmlns:p14="http://schemas.microsoft.com/office/powerpoint/2010/main" val="305681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CD317CF2-4AB6-D3E5-7306-1520F0A60F81}"/>
              </a:ext>
            </a:extLst>
          </p:cNvPr>
          <p:cNvSpPr>
            <a:spLocks noGrp="1"/>
          </p:cNvSpPr>
          <p:nvPr>
            <p:ph idx="1"/>
          </p:nvPr>
        </p:nvSpPr>
        <p:spPr>
          <a:xfrm>
            <a:off x="677863" y="855663"/>
            <a:ext cx="8596312" cy="5186362"/>
          </a:xfrm>
        </p:spPr>
        <p:txBody>
          <a:bodyPr/>
          <a:lstStyle/>
          <a:p>
            <a:pPr marL="0" indent="0">
              <a:buNone/>
            </a:pPr>
            <a:r>
              <a:rPr lang="en-US" sz="3600" b="1" dirty="0">
                <a:solidFill>
                  <a:srgbClr val="000000"/>
                </a:solidFill>
                <a:effectLst/>
                <a:latin typeface="TimesNewRomanPS-BoldMT"/>
              </a:rPr>
              <a:t>Mission: </a:t>
            </a:r>
            <a:endParaRPr lang="en-US" sz="3600" dirty="0"/>
          </a:p>
          <a:p>
            <a:pPr marL="0" indent="0">
              <a:buNone/>
            </a:pPr>
            <a:r>
              <a:rPr lang="en-US" sz="2400" dirty="0">
                <a:solidFill>
                  <a:srgbClr val="000000"/>
                </a:solidFill>
                <a:effectLst/>
                <a:latin typeface="Times New Roman" panose="02020603050405020304" pitchFamily="18" charset="0"/>
              </a:rPr>
              <a:t>1. To educate the students in fundamental principles of computing and induce the skills needed to solve practical problems. </a:t>
            </a:r>
            <a:endParaRPr lang="en-US" sz="2400" dirty="0"/>
          </a:p>
          <a:p>
            <a:pPr marL="0" indent="0">
              <a:buNone/>
            </a:pPr>
            <a:r>
              <a:rPr lang="en-US" sz="2400" dirty="0">
                <a:solidFill>
                  <a:srgbClr val="000000"/>
                </a:solidFill>
                <a:effectLst/>
                <a:latin typeface="Times New Roman" panose="02020603050405020304" pitchFamily="18" charset="0"/>
              </a:rPr>
              <a:t>2. To provide State-of-the-art computing laboratory facilities to promote industry institute interaction to enhance student’s practical knowledge. </a:t>
            </a:r>
            <a:endParaRPr lang="en-US" sz="2400" dirty="0"/>
          </a:p>
          <a:p>
            <a:pPr marL="0" indent="0">
              <a:buNone/>
            </a:pPr>
            <a:r>
              <a:rPr lang="en-US" sz="2400" dirty="0">
                <a:solidFill>
                  <a:srgbClr val="000000"/>
                </a:solidFill>
                <a:effectLst/>
                <a:latin typeface="Times New Roman" panose="02020603050405020304" pitchFamily="18" charset="0"/>
              </a:rPr>
              <a:t>3. To Inculcate self-learning abilities, team spirit, and professional ethics among the students to serve society.</a:t>
            </a:r>
            <a:endParaRPr lang="en-IN" sz="2400" dirty="0"/>
          </a:p>
        </p:txBody>
      </p:sp>
    </p:spTree>
    <p:extLst>
      <p:ext uri="{BB962C8B-B14F-4D97-AF65-F5344CB8AC3E}">
        <p14:creationId xmlns:p14="http://schemas.microsoft.com/office/powerpoint/2010/main" val="358650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6691C-AF0F-4286-4447-373024D5FA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F105A0-0969-8B79-CAFC-4783BE6889A2}"/>
              </a:ext>
            </a:extLst>
          </p:cNvPr>
          <p:cNvSpPr txBox="1"/>
          <p:nvPr/>
        </p:nvSpPr>
        <p:spPr>
          <a:xfrm>
            <a:off x="904568" y="265470"/>
            <a:ext cx="9222658" cy="6740307"/>
          </a:xfrm>
          <a:prstGeom prst="rect">
            <a:avLst/>
          </a:prstGeom>
          <a:noFill/>
        </p:spPr>
        <p:txBody>
          <a:bodyPr wrap="square">
            <a:spAutoFit/>
          </a:bodyPr>
          <a:lstStyle/>
          <a:p>
            <a:r>
              <a:rPr lang="en-IN" sz="1600" err="1"/>
              <a:t>classifier.save_weights</a:t>
            </a:r>
            <a:r>
              <a:rPr lang="en-IN" sz="1600"/>
              <a:t>('model_weights.h5')</a:t>
            </a:r>
          </a:p>
          <a:p>
            <a:r>
              <a:rPr lang="en-IN" sz="1600" err="1"/>
              <a:t>model_json</a:t>
            </a:r>
            <a:r>
              <a:rPr lang="en-IN" sz="1600"/>
              <a:t> = </a:t>
            </a:r>
            <a:r>
              <a:rPr lang="en-IN" sz="1600" err="1"/>
              <a:t>classifier.to_json</a:t>
            </a:r>
            <a:r>
              <a:rPr lang="en-IN" sz="1600"/>
              <a:t>()</a:t>
            </a:r>
          </a:p>
          <a:p>
            <a:r>
              <a:rPr lang="en-IN" sz="1600"/>
              <a:t>with open("</a:t>
            </a:r>
            <a:r>
              <a:rPr lang="en-IN" sz="1600" err="1"/>
              <a:t>model.json</a:t>
            </a:r>
            <a:r>
              <a:rPr lang="en-IN" sz="1600"/>
              <a:t>", "w") as </a:t>
            </a:r>
            <a:r>
              <a:rPr lang="en-IN" sz="1600" err="1"/>
              <a:t>json_file</a:t>
            </a:r>
            <a:r>
              <a:rPr lang="en-IN" sz="1600"/>
              <a:t>:</a:t>
            </a:r>
          </a:p>
          <a:p>
            <a:r>
              <a:rPr lang="en-IN" sz="1600"/>
              <a:t>            </a:t>
            </a:r>
            <a:r>
              <a:rPr lang="en-IN" sz="1600" err="1"/>
              <a:t>json_file.write</a:t>
            </a:r>
            <a:r>
              <a:rPr lang="en-IN" sz="1600"/>
              <a:t>(</a:t>
            </a:r>
            <a:r>
              <a:rPr lang="en-IN" sz="1600" err="1"/>
              <a:t>model_json</a:t>
            </a:r>
            <a:r>
              <a:rPr lang="en-IN" sz="1600"/>
              <a:t>)</a:t>
            </a:r>
          </a:p>
          <a:p>
            <a:r>
              <a:rPr lang="en-IN" sz="1600"/>
              <a:t>print(</a:t>
            </a:r>
            <a:r>
              <a:rPr lang="en-IN" sz="1600" err="1"/>
              <a:t>training_set.class_indices</a:t>
            </a:r>
            <a:r>
              <a:rPr lang="en-IN" sz="1600"/>
              <a:t>)</a:t>
            </a:r>
          </a:p>
          <a:p>
            <a:r>
              <a:rPr lang="en-IN" sz="1600"/>
              <a:t>print(</a:t>
            </a:r>
            <a:r>
              <a:rPr lang="en-IN" sz="1600" err="1"/>
              <a:t>classifier.summary</a:t>
            </a:r>
            <a:r>
              <a:rPr lang="en-IN" sz="1600"/>
              <a:t>)</a:t>
            </a:r>
          </a:p>
          <a:p>
            <a:r>
              <a:rPr lang="en-IN" sz="1600" err="1"/>
              <a:t>messagebox.showinfo</a:t>
            </a:r>
            <a:r>
              <a:rPr lang="en-IN" sz="1600"/>
              <a:t>("Model Generated", "CNN Model Generated on Train &amp; Test Data. See black console for details")</a:t>
            </a:r>
          </a:p>
          <a:p>
            <a:endParaRPr lang="en-IN" sz="1600"/>
          </a:p>
          <a:p>
            <a:r>
              <a:rPr lang="en-IN" sz="1600"/>
              <a:t>def classify():</a:t>
            </a:r>
          </a:p>
          <a:p>
            <a:r>
              <a:rPr lang="en-IN" sz="1600"/>
              <a:t>    </a:t>
            </a:r>
            <a:r>
              <a:rPr lang="en-IN" sz="1600" err="1"/>
              <a:t>imagetest</a:t>
            </a:r>
            <a:r>
              <a:rPr lang="en-IN" sz="1600"/>
              <a:t> = </a:t>
            </a:r>
            <a:r>
              <a:rPr lang="en-IN" sz="1600" err="1"/>
              <a:t>image.load_img</a:t>
            </a:r>
            <a:r>
              <a:rPr lang="en-IN" sz="1600"/>
              <a:t>(filename, </a:t>
            </a:r>
            <a:r>
              <a:rPr lang="en-IN" sz="1600" err="1"/>
              <a:t>target_size</a:t>
            </a:r>
            <a:r>
              <a:rPr lang="en-IN" sz="1600"/>
              <a:t> = (48,48))</a:t>
            </a:r>
          </a:p>
          <a:p>
            <a:r>
              <a:rPr lang="en-IN" sz="1600"/>
              <a:t>    </a:t>
            </a:r>
            <a:r>
              <a:rPr lang="en-IN" sz="1600" err="1"/>
              <a:t>imagetest</a:t>
            </a:r>
            <a:r>
              <a:rPr lang="en-IN" sz="1600"/>
              <a:t> = </a:t>
            </a:r>
            <a:r>
              <a:rPr lang="en-IN" sz="1600" err="1"/>
              <a:t>image.img_to_array</a:t>
            </a:r>
            <a:r>
              <a:rPr lang="en-IN" sz="1600"/>
              <a:t>(</a:t>
            </a:r>
            <a:r>
              <a:rPr lang="en-IN" sz="1600" err="1"/>
              <a:t>imagetest</a:t>
            </a:r>
            <a:r>
              <a:rPr lang="en-IN" sz="1600"/>
              <a:t>)</a:t>
            </a:r>
          </a:p>
          <a:p>
            <a:r>
              <a:rPr lang="en-IN" sz="1600"/>
              <a:t>    </a:t>
            </a:r>
            <a:r>
              <a:rPr lang="en-IN" sz="1600" err="1"/>
              <a:t>imagetest</a:t>
            </a:r>
            <a:r>
              <a:rPr lang="en-IN" sz="1600"/>
              <a:t> = </a:t>
            </a:r>
            <a:r>
              <a:rPr lang="en-IN" sz="1600" err="1"/>
              <a:t>np.expand_dims</a:t>
            </a:r>
            <a:r>
              <a:rPr lang="en-IN" sz="1600"/>
              <a:t>(</a:t>
            </a:r>
            <a:r>
              <a:rPr lang="en-IN" sz="1600" err="1"/>
              <a:t>imagetest</a:t>
            </a:r>
            <a:r>
              <a:rPr lang="en-IN" sz="1600"/>
              <a:t>, axis = 0)</a:t>
            </a:r>
          </a:p>
          <a:p>
            <a:r>
              <a:rPr lang="en-IN" sz="1600"/>
              <a:t>    preds = </a:t>
            </a:r>
            <a:r>
              <a:rPr lang="en-IN" sz="1600" err="1"/>
              <a:t>loaded_model.predict</a:t>
            </a:r>
            <a:r>
              <a:rPr lang="en-IN" sz="1600"/>
              <a:t>(</a:t>
            </a:r>
            <a:r>
              <a:rPr lang="en-IN" sz="1600" err="1"/>
              <a:t>imagetest</a:t>
            </a:r>
            <a:r>
              <a:rPr lang="en-IN" sz="1600"/>
              <a:t>)</a:t>
            </a:r>
          </a:p>
          <a:p>
            <a:r>
              <a:rPr lang="en-IN" sz="1600"/>
              <a:t>    print(str(preds)+" "+str(</a:t>
            </a:r>
            <a:r>
              <a:rPr lang="en-IN" sz="1600" err="1"/>
              <a:t>np.argmax</a:t>
            </a:r>
            <a:r>
              <a:rPr lang="en-IN" sz="1600"/>
              <a:t>(preds)))</a:t>
            </a:r>
          </a:p>
          <a:p>
            <a:r>
              <a:rPr lang="en-IN" sz="1600"/>
              <a:t>    predict = </a:t>
            </a:r>
            <a:r>
              <a:rPr lang="en-IN" sz="1600" err="1"/>
              <a:t>np.argmax</a:t>
            </a:r>
            <a:r>
              <a:rPr lang="en-IN" sz="1600"/>
              <a:t>(preds)</a:t>
            </a:r>
          </a:p>
          <a:p>
            <a:r>
              <a:rPr lang="en-IN" sz="1600"/>
              <a:t>    </a:t>
            </a:r>
            <a:r>
              <a:rPr lang="en-IN" sz="1600" err="1"/>
              <a:t>msg</a:t>
            </a:r>
            <a:r>
              <a:rPr lang="en-IN" sz="1600"/>
              <a:t> = ""</a:t>
            </a:r>
          </a:p>
          <a:p>
            <a:r>
              <a:rPr lang="en-IN" sz="1600"/>
              <a:t>    if predict == 0:</a:t>
            </a:r>
          </a:p>
          <a:p>
            <a:r>
              <a:rPr lang="en-IN" sz="1600"/>
              <a:t>        </a:t>
            </a:r>
            <a:r>
              <a:rPr lang="en-IN" sz="1600" err="1"/>
              <a:t>msg</a:t>
            </a:r>
            <a:r>
              <a:rPr lang="en-IN" sz="1600"/>
              <a:t> = "Image Contains Car"</a:t>
            </a:r>
          </a:p>
          <a:p>
            <a:r>
              <a:rPr lang="en-IN" sz="1600"/>
              <a:t>    if predict == 1:</a:t>
            </a:r>
          </a:p>
          <a:p>
            <a:r>
              <a:rPr lang="en-IN" sz="1600"/>
              <a:t>        </a:t>
            </a:r>
            <a:r>
              <a:rPr lang="en-IN" sz="1600" err="1"/>
              <a:t>msg</a:t>
            </a:r>
            <a:r>
              <a:rPr lang="en-IN" sz="1600"/>
              <a:t> = "Image Contains Cat"</a:t>
            </a:r>
          </a:p>
          <a:p>
            <a:r>
              <a:rPr lang="en-IN" sz="1600"/>
              <a:t>    if predict == 2:</a:t>
            </a:r>
          </a:p>
          <a:p>
            <a:r>
              <a:rPr lang="en-IN" sz="1600"/>
              <a:t>        </a:t>
            </a:r>
            <a:r>
              <a:rPr lang="en-IN" sz="1600" err="1"/>
              <a:t>msg</a:t>
            </a:r>
            <a:r>
              <a:rPr lang="en-IN" sz="1600"/>
              <a:t> = "Image Contains Dog"</a:t>
            </a:r>
          </a:p>
          <a:p>
            <a:r>
              <a:rPr lang="en-IN" sz="1600"/>
              <a:t>    if predict == 3:</a:t>
            </a:r>
          </a:p>
          <a:p>
            <a:r>
              <a:rPr lang="en-IN" sz="1600"/>
              <a:t>        </a:t>
            </a:r>
            <a:r>
              <a:rPr lang="en-IN" sz="1600" err="1"/>
              <a:t>msg</a:t>
            </a:r>
            <a:r>
              <a:rPr lang="en-IN" sz="1600"/>
              <a:t> = "Image Contains Person"</a:t>
            </a:r>
          </a:p>
          <a:p>
            <a:r>
              <a:rPr lang="en-IN" sz="1600"/>
              <a:t>    if predict == 4:</a:t>
            </a:r>
          </a:p>
          <a:p>
            <a:endParaRPr lang="en-IN" sz="1600"/>
          </a:p>
        </p:txBody>
      </p:sp>
    </p:spTree>
    <p:extLst>
      <p:ext uri="{BB962C8B-B14F-4D97-AF65-F5344CB8AC3E}">
        <p14:creationId xmlns:p14="http://schemas.microsoft.com/office/powerpoint/2010/main" val="3322243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D787B-C357-6AB0-C9F8-3711791E0C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241DC9-B257-7EC6-7F01-481C209C57FC}"/>
              </a:ext>
            </a:extLst>
          </p:cNvPr>
          <p:cNvSpPr txBox="1"/>
          <p:nvPr/>
        </p:nvSpPr>
        <p:spPr>
          <a:xfrm>
            <a:off x="1022555" y="197346"/>
            <a:ext cx="8032954" cy="7017306"/>
          </a:xfrm>
          <a:prstGeom prst="rect">
            <a:avLst/>
          </a:prstGeom>
          <a:noFill/>
        </p:spPr>
        <p:txBody>
          <a:bodyPr wrap="square">
            <a:spAutoFit/>
          </a:bodyPr>
          <a:lstStyle/>
          <a:p>
            <a:r>
              <a:rPr lang="en-IN" sz="1600"/>
              <a:t>   </a:t>
            </a:r>
            <a:r>
              <a:rPr lang="en-IN" sz="1600" err="1"/>
              <a:t>msg</a:t>
            </a:r>
            <a:r>
              <a:rPr lang="en-IN" sz="1600"/>
              <a:t> = "Image Contains Plane"</a:t>
            </a:r>
          </a:p>
          <a:p>
            <a:r>
              <a:rPr lang="en-IN" sz="1600" err="1"/>
              <a:t>imagedisplay</a:t>
            </a:r>
            <a:r>
              <a:rPr lang="en-IN" sz="1600"/>
              <a:t> = cv2.imread(filename</a:t>
            </a:r>
          </a:p>
          <a:p>
            <a:r>
              <a:rPr lang="en-IN" sz="1600" err="1"/>
              <a:t>orig</a:t>
            </a:r>
            <a:r>
              <a:rPr lang="en-IN" sz="1600"/>
              <a:t> = </a:t>
            </a:r>
            <a:r>
              <a:rPr lang="en-IN" sz="1600" err="1"/>
              <a:t>imagedisplay.copy</a:t>
            </a:r>
            <a:r>
              <a:rPr lang="en-IN" sz="1600"/>
              <a:t>()</a:t>
            </a:r>
          </a:p>
          <a:p>
            <a:r>
              <a:rPr lang="en-IN" sz="1600"/>
              <a:t>output = </a:t>
            </a:r>
            <a:r>
              <a:rPr lang="en-IN" sz="1600" err="1"/>
              <a:t>imutils.resize</a:t>
            </a:r>
            <a:r>
              <a:rPr lang="en-IN" sz="1600"/>
              <a:t>(</a:t>
            </a:r>
            <a:r>
              <a:rPr lang="en-IN" sz="1600" err="1"/>
              <a:t>orig</a:t>
            </a:r>
            <a:r>
              <a:rPr lang="en-IN" sz="1600"/>
              <a:t>, width=400)</a:t>
            </a:r>
          </a:p>
          <a:p>
            <a:r>
              <a:rPr lang="en-IN" sz="1600"/>
              <a:t>cv2.putText(output, </a:t>
            </a:r>
            <a:r>
              <a:rPr lang="en-IN" sz="1600" err="1"/>
              <a:t>msg</a:t>
            </a:r>
            <a:r>
              <a:rPr lang="en-IN" sz="1600"/>
              <a:t>, (10, 25),  cv2.FONT_HERSHEY_SIMPLEX,0.7, (0, 255, 0), </a:t>
            </a:r>
          </a:p>
          <a:p>
            <a:r>
              <a:rPr lang="en-IN" sz="1600"/>
              <a:t>cv2.imshow("Predicted Image Result", output)</a:t>
            </a:r>
          </a:p>
          <a:p>
            <a:r>
              <a:rPr lang="en-IN" sz="1600"/>
              <a:t>cv2.waitKey(0)</a:t>
            </a:r>
          </a:p>
          <a:p>
            <a:endParaRPr lang="en-IN" sz="1600"/>
          </a:p>
          <a:p>
            <a:r>
              <a:rPr lang="en-IN" sz="1600"/>
              <a:t>def exit():</a:t>
            </a:r>
          </a:p>
          <a:p>
            <a:r>
              <a:rPr lang="en-IN" sz="1600"/>
              <a:t>    global main</a:t>
            </a:r>
          </a:p>
          <a:p>
            <a:r>
              <a:rPr lang="en-IN" sz="1600"/>
              <a:t>    </a:t>
            </a:r>
            <a:r>
              <a:rPr lang="en-IN" sz="1600" err="1"/>
              <a:t>main.destroy</a:t>
            </a:r>
            <a:r>
              <a:rPr lang="en-IN" sz="1600"/>
              <a:t>()</a:t>
            </a:r>
          </a:p>
          <a:p>
            <a:endParaRPr lang="en-IN" sz="1600"/>
          </a:p>
          <a:p>
            <a:r>
              <a:rPr lang="en-IN" sz="1600"/>
              <a:t>font = ('times', 16, 'bold')</a:t>
            </a:r>
          </a:p>
          <a:p>
            <a:r>
              <a:rPr lang="en-IN" sz="1600"/>
              <a:t>title = Label(main, text='From Pixels to Predictions: Image Classification with CNNs', justify=LEFT)</a:t>
            </a:r>
          </a:p>
          <a:p>
            <a:r>
              <a:rPr lang="en-IN" sz="1600" err="1"/>
              <a:t>title.config</a:t>
            </a:r>
            <a:r>
              <a:rPr lang="en-IN" sz="1600"/>
              <a:t>(</a:t>
            </a:r>
            <a:r>
              <a:rPr lang="en-IN" sz="1600" err="1"/>
              <a:t>bg</a:t>
            </a:r>
            <a:r>
              <a:rPr lang="en-IN" sz="1600"/>
              <a:t>='lavender blush', </a:t>
            </a:r>
            <a:r>
              <a:rPr lang="en-IN" sz="1600" err="1"/>
              <a:t>fg</a:t>
            </a:r>
            <a:r>
              <a:rPr lang="en-IN" sz="1600"/>
              <a:t>='DarkOrchid1')  </a:t>
            </a:r>
          </a:p>
          <a:p>
            <a:r>
              <a:rPr lang="en-IN" sz="1600" err="1"/>
              <a:t>title.config</a:t>
            </a:r>
            <a:r>
              <a:rPr lang="en-IN" sz="1600"/>
              <a:t>(font=font)           </a:t>
            </a:r>
          </a:p>
          <a:p>
            <a:r>
              <a:rPr lang="en-IN" sz="1600" err="1"/>
              <a:t>title.config</a:t>
            </a:r>
            <a:r>
              <a:rPr lang="en-IN" sz="1600"/>
              <a:t>(height=3, width=120)       </a:t>
            </a:r>
          </a:p>
          <a:p>
            <a:r>
              <a:rPr lang="en-IN" sz="1600" err="1"/>
              <a:t>title.place</a:t>
            </a:r>
            <a:r>
              <a:rPr lang="en-IN" sz="1600"/>
              <a:t>(x=100,y=5)</a:t>
            </a:r>
          </a:p>
          <a:p>
            <a:r>
              <a:rPr lang="en-IN" sz="1600" err="1"/>
              <a:t>title.pack</a:t>
            </a:r>
            <a:r>
              <a:rPr lang="en-IN" sz="1600"/>
              <a:t>()</a:t>
            </a:r>
          </a:p>
          <a:p>
            <a:endParaRPr lang="en-IN" sz="1600"/>
          </a:p>
          <a:p>
            <a:r>
              <a:rPr lang="en-IN" sz="1600"/>
              <a:t>font1 = ('times', 14, 'bold')</a:t>
            </a:r>
          </a:p>
          <a:p>
            <a:r>
              <a:rPr lang="en-IN" sz="1600"/>
              <a:t>model = Button(main, text="Generate CNN Train &amp; Test Model", command=</a:t>
            </a:r>
            <a:r>
              <a:rPr lang="en-IN" sz="1600" err="1"/>
              <a:t>generateModel</a:t>
            </a:r>
            <a:r>
              <a:rPr lang="en-IN" sz="1600"/>
              <a:t>)</a:t>
            </a:r>
          </a:p>
          <a:p>
            <a:r>
              <a:rPr lang="en-IN" sz="1600" err="1"/>
              <a:t>model.place</a:t>
            </a:r>
            <a:r>
              <a:rPr lang="en-IN" sz="1600"/>
              <a:t>(x=200,y=100)</a:t>
            </a:r>
          </a:p>
          <a:p>
            <a:r>
              <a:rPr lang="en-IN" sz="1600" err="1"/>
              <a:t>model.config</a:t>
            </a:r>
            <a:r>
              <a:rPr lang="en-IN" sz="1600"/>
              <a:t>(font=font1)  </a:t>
            </a:r>
          </a:p>
          <a:p>
            <a:endParaRPr lang="en-IN"/>
          </a:p>
        </p:txBody>
      </p:sp>
    </p:spTree>
    <p:extLst>
      <p:ext uri="{BB962C8B-B14F-4D97-AF65-F5344CB8AC3E}">
        <p14:creationId xmlns:p14="http://schemas.microsoft.com/office/powerpoint/2010/main" val="3056215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7607E-C854-67AA-B9C7-C706D6D7CC6C}"/>
              </a:ext>
            </a:extLst>
          </p:cNvPr>
          <p:cNvSpPr txBox="1"/>
          <p:nvPr/>
        </p:nvSpPr>
        <p:spPr>
          <a:xfrm>
            <a:off x="747252" y="1169301"/>
            <a:ext cx="8404122" cy="4247317"/>
          </a:xfrm>
          <a:prstGeom prst="rect">
            <a:avLst/>
          </a:prstGeom>
          <a:noFill/>
        </p:spPr>
        <p:txBody>
          <a:bodyPr wrap="square">
            <a:spAutoFit/>
          </a:bodyPr>
          <a:lstStyle/>
          <a:p>
            <a:r>
              <a:rPr lang="en-IN" err="1"/>
              <a:t>uploadimage</a:t>
            </a:r>
            <a:r>
              <a:rPr lang="en-IN"/>
              <a:t> = Button(main, text="Upload Test Image", command=upload)</a:t>
            </a:r>
          </a:p>
          <a:p>
            <a:r>
              <a:rPr lang="en-IN" err="1"/>
              <a:t>uploadimage.place</a:t>
            </a:r>
            <a:r>
              <a:rPr lang="en-IN"/>
              <a:t>(x=200,y=150)</a:t>
            </a:r>
          </a:p>
          <a:p>
            <a:r>
              <a:rPr lang="en-IN" err="1"/>
              <a:t>uploadimage.config</a:t>
            </a:r>
            <a:r>
              <a:rPr lang="en-IN"/>
              <a:t>(font=font1) </a:t>
            </a:r>
          </a:p>
          <a:p>
            <a:endParaRPr lang="en-IN"/>
          </a:p>
          <a:p>
            <a:r>
              <a:rPr lang="en-IN" err="1"/>
              <a:t>classifyimage</a:t>
            </a:r>
            <a:r>
              <a:rPr lang="en-IN"/>
              <a:t> = Button(main, text="Classify Picture In Image", command=classify)</a:t>
            </a:r>
          </a:p>
          <a:p>
            <a:r>
              <a:rPr lang="en-IN" err="1"/>
              <a:t>classifyimage.place</a:t>
            </a:r>
            <a:r>
              <a:rPr lang="en-IN"/>
              <a:t>(x=200,y=200)</a:t>
            </a:r>
          </a:p>
          <a:p>
            <a:r>
              <a:rPr lang="en-IN" err="1"/>
              <a:t>classifyimage.config</a:t>
            </a:r>
            <a:r>
              <a:rPr lang="en-IN"/>
              <a:t>(font=font1) </a:t>
            </a:r>
          </a:p>
          <a:p>
            <a:endParaRPr lang="en-IN"/>
          </a:p>
          <a:p>
            <a:r>
              <a:rPr lang="en-IN" err="1"/>
              <a:t>exitapp</a:t>
            </a:r>
            <a:r>
              <a:rPr lang="en-IN"/>
              <a:t> = Button(main, text="Exit", command=exit)</a:t>
            </a:r>
          </a:p>
          <a:p>
            <a:r>
              <a:rPr lang="en-IN" err="1"/>
              <a:t>exitapp.place</a:t>
            </a:r>
            <a:r>
              <a:rPr lang="en-IN"/>
              <a:t>(x=200,y=250)</a:t>
            </a:r>
          </a:p>
          <a:p>
            <a:r>
              <a:rPr lang="en-IN" err="1"/>
              <a:t>exitapp.config</a:t>
            </a:r>
            <a:r>
              <a:rPr lang="en-IN"/>
              <a:t>(font=font1) </a:t>
            </a:r>
          </a:p>
          <a:p>
            <a:endParaRPr lang="en-IN"/>
          </a:p>
          <a:p>
            <a:r>
              <a:rPr lang="en-IN" err="1"/>
              <a:t>main.config</a:t>
            </a:r>
            <a:r>
              <a:rPr lang="en-IN"/>
              <a:t>(</a:t>
            </a:r>
            <a:r>
              <a:rPr lang="en-IN" err="1"/>
              <a:t>bg</a:t>
            </a:r>
            <a:r>
              <a:rPr lang="en-IN"/>
              <a:t>='light coral')</a:t>
            </a:r>
          </a:p>
          <a:p>
            <a:r>
              <a:rPr lang="en-IN" err="1"/>
              <a:t>main.mainloop</a:t>
            </a:r>
            <a:r>
              <a:rPr lang="en-IN"/>
              <a:t>()</a:t>
            </a:r>
          </a:p>
        </p:txBody>
      </p:sp>
    </p:spTree>
    <p:extLst>
      <p:ext uri="{BB962C8B-B14F-4D97-AF65-F5344CB8AC3E}">
        <p14:creationId xmlns:p14="http://schemas.microsoft.com/office/powerpoint/2010/main" val="33475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F8B53-8776-CC65-4B2F-00A1E4E25303}"/>
              </a:ext>
            </a:extLst>
          </p:cNvPr>
          <p:cNvSpPr>
            <a:spLocks noGrp="1"/>
          </p:cNvSpPr>
          <p:nvPr>
            <p:ph type="title"/>
          </p:nvPr>
        </p:nvSpPr>
        <p:spPr/>
        <p:txBody>
          <a:bodyPr>
            <a:normAutofit/>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Result</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28FBBEA5-4239-BD11-F64E-513530C2034B}"/>
              </a:ext>
            </a:extLst>
          </p:cNvPr>
          <p:cNvSpPr>
            <a:spLocks noGrp="1"/>
          </p:cNvSpPr>
          <p:nvPr>
            <p:ph idx="1"/>
          </p:nvPr>
        </p:nvSpPr>
        <p:spPr>
          <a:xfrm>
            <a:off x="677334" y="1809135"/>
            <a:ext cx="8596668" cy="3598607"/>
          </a:xfrm>
        </p:spPr>
        <p:txBody>
          <a:bodyPr>
            <a:normAutofit/>
          </a:bodyPr>
          <a:lstStyle/>
          <a:p>
            <a:r>
              <a:rPr lang="en-IN"/>
              <a:t>This project utilizes Python, </a:t>
            </a:r>
            <a:r>
              <a:rPr lang="en-IN" err="1"/>
              <a:t>Keras</a:t>
            </a:r>
            <a:r>
              <a:rPr lang="en-IN"/>
              <a:t>, and Google TensorFlow for image classification.</a:t>
            </a:r>
          </a:p>
          <a:p>
            <a:r>
              <a:rPr lang="en-IN"/>
              <a:t>The CNN algorithm achieves up to 90% accuracy, outperforming traditional algorithms like SVM and KNN.</a:t>
            </a:r>
          </a:p>
          <a:p>
            <a:r>
              <a:rPr lang="en-IN"/>
              <a:t>CNN requires training with all possible images before classification.</a:t>
            </a:r>
          </a:p>
          <a:p>
            <a:r>
              <a:rPr lang="en-IN"/>
              <a:t>When a new image is uploaded, the trained CNN model is applied to predict or identify the image.</a:t>
            </a:r>
          </a:p>
          <a:p>
            <a:r>
              <a:rPr lang="en-IN"/>
              <a:t>The results demonstrate CNN’s superior performance in image classification tasks.</a:t>
            </a:r>
          </a:p>
        </p:txBody>
      </p:sp>
    </p:spTree>
    <p:extLst>
      <p:ext uri="{BB962C8B-B14F-4D97-AF65-F5344CB8AC3E}">
        <p14:creationId xmlns:p14="http://schemas.microsoft.com/office/powerpoint/2010/main" val="2078107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6ED9-B8B0-0C68-6BBE-C147CDCD7FB8}"/>
              </a:ext>
            </a:extLst>
          </p:cNvPr>
          <p:cNvSpPr>
            <a:spLocks noGrp="1"/>
          </p:cNvSpPr>
          <p:nvPr>
            <p:ph type="title"/>
          </p:nvPr>
        </p:nvSpPr>
        <p:spPr/>
        <p:txBody>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Conclusion</a:t>
            </a:r>
            <a:endParaRPr lang="en-IN"/>
          </a:p>
        </p:txBody>
      </p:sp>
      <p:sp>
        <p:nvSpPr>
          <p:cNvPr id="3" name="Content Placeholder 2">
            <a:extLst>
              <a:ext uri="{FF2B5EF4-FFF2-40B4-BE49-F238E27FC236}">
                <a16:creationId xmlns:a16="http://schemas.microsoft.com/office/drawing/2014/main" id="{0CC241E7-A491-B6E0-6485-E8D820107172}"/>
              </a:ext>
            </a:extLst>
          </p:cNvPr>
          <p:cNvSpPr>
            <a:spLocks noGrp="1"/>
          </p:cNvSpPr>
          <p:nvPr>
            <p:ph idx="1"/>
          </p:nvPr>
        </p:nvSpPr>
        <p:spPr/>
        <p:txBody>
          <a:bodyPr>
            <a:normAutofit/>
          </a:bodyPr>
          <a:lstStyle/>
          <a:p>
            <a:r>
              <a:rPr lang="en-US"/>
              <a:t>This work focuses on classifying images using Convolutional Neural Networks (CNN).</a:t>
            </a:r>
          </a:p>
          <a:p>
            <a:r>
              <a:rPr lang="en-US"/>
              <a:t>CNN offers optimized image classification compared to traditional algorithms.</a:t>
            </a:r>
          </a:p>
          <a:p>
            <a:r>
              <a:rPr lang="en-US"/>
              <a:t>Advancements in neural networks will further simplify image classification problems.</a:t>
            </a:r>
          </a:p>
          <a:p>
            <a:r>
              <a:rPr lang="en-US"/>
              <a:t>Image classification has diverse applications, increasing the importance of neural networks.</a:t>
            </a:r>
          </a:p>
        </p:txBody>
      </p:sp>
    </p:spTree>
    <p:extLst>
      <p:ext uri="{BB962C8B-B14F-4D97-AF65-F5344CB8AC3E}">
        <p14:creationId xmlns:p14="http://schemas.microsoft.com/office/powerpoint/2010/main" val="1473179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70E7-17EB-8E9B-EB86-2CE7E1342811}"/>
              </a:ext>
            </a:extLst>
          </p:cNvPr>
          <p:cNvSpPr>
            <a:spLocks noGrp="1"/>
          </p:cNvSpPr>
          <p:nvPr>
            <p:ph type="title"/>
          </p:nvPr>
        </p:nvSpPr>
        <p:spPr/>
        <p:txBody>
          <a:bodyPr/>
          <a:lstStyle/>
          <a:p>
            <a:r>
              <a:rPr lang="en-IN" b="1">
                <a:solidFill>
                  <a:schemeClr val="tx1">
                    <a:lumMod val="85000"/>
                    <a:lumOff val="15000"/>
                  </a:schemeClr>
                </a:solidFill>
              </a:rPr>
              <a:t>Future Scope</a:t>
            </a:r>
          </a:p>
        </p:txBody>
      </p:sp>
      <p:sp>
        <p:nvSpPr>
          <p:cNvPr id="3" name="Content Placeholder 2">
            <a:extLst>
              <a:ext uri="{FF2B5EF4-FFF2-40B4-BE49-F238E27FC236}">
                <a16:creationId xmlns:a16="http://schemas.microsoft.com/office/drawing/2014/main" id="{8C3947C1-941B-862A-5F1A-FDFA98022E11}"/>
              </a:ext>
            </a:extLst>
          </p:cNvPr>
          <p:cNvSpPr>
            <a:spLocks noGrp="1"/>
          </p:cNvSpPr>
          <p:nvPr>
            <p:ph idx="1"/>
          </p:nvPr>
        </p:nvSpPr>
        <p:spPr>
          <a:xfrm>
            <a:off x="677334" y="1730477"/>
            <a:ext cx="8596668" cy="3903407"/>
          </a:xfrm>
        </p:spPr>
        <p:txBody>
          <a:bodyPr/>
          <a:lstStyle/>
          <a:p>
            <a:r>
              <a:rPr lang="en-US"/>
              <a:t>Extension of this work for real-time image processing.</a:t>
            </a:r>
          </a:p>
          <a:p>
            <a:r>
              <a:rPr lang="en-US"/>
              <a:t>Application in validation and verification of real-time images.</a:t>
            </a:r>
          </a:p>
          <a:p>
            <a:r>
              <a:rPr lang="en-US"/>
              <a:t>Enhancements to detect and prevent image spoofing.</a:t>
            </a:r>
          </a:p>
          <a:p>
            <a:r>
              <a:rPr lang="en-US"/>
              <a:t>Implementation in various domains like biometrics, surveillance, and medical imaging.</a:t>
            </a:r>
          </a:p>
          <a:p>
            <a:r>
              <a:rPr lang="en-US"/>
              <a:t>Further improvements in CNN architectures for higher accuracy and efficiency.</a:t>
            </a:r>
            <a:endParaRPr lang="en-IN"/>
          </a:p>
        </p:txBody>
      </p:sp>
    </p:spTree>
    <p:extLst>
      <p:ext uri="{BB962C8B-B14F-4D97-AF65-F5344CB8AC3E}">
        <p14:creationId xmlns:p14="http://schemas.microsoft.com/office/powerpoint/2010/main" val="2742494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18D12-43BF-CF4F-9969-3F1220BE0A34}"/>
              </a:ext>
            </a:extLst>
          </p:cNvPr>
          <p:cNvSpPr>
            <a:spLocks noGrp="1"/>
          </p:cNvSpPr>
          <p:nvPr>
            <p:ph type="title"/>
          </p:nvPr>
        </p:nvSpPr>
        <p:spPr/>
        <p:txBody>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References</a:t>
            </a:r>
            <a:endParaRPr lang="en-IN"/>
          </a:p>
        </p:txBody>
      </p:sp>
      <p:sp>
        <p:nvSpPr>
          <p:cNvPr id="3" name="Content Placeholder 2">
            <a:extLst>
              <a:ext uri="{FF2B5EF4-FFF2-40B4-BE49-F238E27FC236}">
                <a16:creationId xmlns:a16="http://schemas.microsoft.com/office/drawing/2014/main" id="{358A6849-B162-6B75-1EF4-0662F3C4A54C}"/>
              </a:ext>
            </a:extLst>
          </p:cNvPr>
          <p:cNvSpPr>
            <a:spLocks noGrp="1"/>
          </p:cNvSpPr>
          <p:nvPr>
            <p:ph idx="1"/>
          </p:nvPr>
        </p:nvSpPr>
        <p:spPr>
          <a:xfrm>
            <a:off x="677334" y="1930401"/>
            <a:ext cx="8596668" cy="4110962"/>
          </a:xfrm>
        </p:spPr>
        <p:txBody>
          <a:bodyPr>
            <a:normAutofit fontScale="85000" lnSpcReduction="10000"/>
          </a:bodyPr>
          <a:lstStyle/>
          <a:p>
            <a:pPr algn="just">
              <a:lnSpc>
                <a:spcPct val="150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 [1] Chan T H, Jia K, Gao S, et al.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PCANet</a:t>
            </a:r>
            <a:r>
              <a:rPr lang="en-IN" sz="1800">
                <a:effectLst/>
                <a:latin typeface="Times New Roman" panose="02020603050405020304" pitchFamily="18" charset="0"/>
                <a:ea typeface="Calibri" panose="020F0502020204030204" pitchFamily="34" charset="0"/>
                <a:cs typeface="Times New Roman" panose="02020603050405020304" pitchFamily="18" charset="0"/>
              </a:rPr>
              <a:t>: A simple deep learning baseline for image classification,”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arXiv</a:t>
            </a:r>
            <a:r>
              <a:rPr lang="en-IN" sz="1800">
                <a:effectLst/>
                <a:latin typeface="Times New Roman" panose="02020603050405020304" pitchFamily="18" charset="0"/>
                <a:ea typeface="Calibri" panose="020F0502020204030204" pitchFamily="34" charset="0"/>
                <a:cs typeface="Times New Roman" panose="02020603050405020304" pitchFamily="18" charset="0"/>
              </a:rPr>
              <a:t> preprint arXiv:1404.3606, 2014.</a:t>
            </a:r>
            <a:endParaRPr lang="en-IN" sz="1800">
              <a:effectLst/>
              <a:latin typeface="Calibri" panose="020F0502020204030204" pitchFamily="34" charset="0"/>
              <a:cs typeface="Times New Roman" panose="02020603050405020304" pitchFamily="18" charset="0"/>
            </a:endParaRPr>
          </a:p>
          <a:p>
            <a:pPr algn="just">
              <a:lnSpc>
                <a:spcPct val="150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 [2]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TKrizhevsky</a:t>
            </a:r>
            <a:r>
              <a:rPr lang="en-IN" sz="1800">
                <a:effectLst/>
                <a:latin typeface="Times New Roman" panose="02020603050405020304" pitchFamily="18" charset="0"/>
                <a:ea typeface="Calibri" panose="020F0502020204030204" pitchFamily="34" charset="0"/>
                <a:cs typeface="Times New Roman" panose="02020603050405020304" pitchFamily="18" charset="0"/>
              </a:rPr>
              <a:t> A,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Sutskever</a:t>
            </a:r>
            <a:r>
              <a:rPr lang="en-IN" sz="1800">
                <a:effectLst/>
                <a:latin typeface="Times New Roman" panose="02020603050405020304" pitchFamily="18" charset="0"/>
                <a:ea typeface="Calibri" panose="020F0502020204030204" pitchFamily="34" charset="0"/>
                <a:cs typeface="Times New Roman" panose="02020603050405020304" pitchFamily="18" charset="0"/>
              </a:rPr>
              <a:t> I, Hinton G E,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Imagenet</a:t>
            </a:r>
            <a:r>
              <a:rPr lang="en-IN" sz="1800">
                <a:effectLst/>
                <a:latin typeface="Times New Roman" panose="02020603050405020304" pitchFamily="18" charset="0"/>
                <a:ea typeface="Calibri" panose="020F0502020204030204" pitchFamily="34" charset="0"/>
                <a:cs typeface="Times New Roman" panose="02020603050405020304" pitchFamily="18" charset="0"/>
              </a:rPr>
              <a:t> classification with deep convolutional neural networks,” Advances in neural information processing systems, pp. 1097-1105, 2012. [3]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Bouvrie</a:t>
            </a:r>
            <a:r>
              <a:rPr lang="en-IN" sz="1800">
                <a:effectLst/>
                <a:latin typeface="Times New Roman" panose="02020603050405020304" pitchFamily="18" charset="0"/>
                <a:ea typeface="Calibri" panose="020F0502020204030204" pitchFamily="34" charset="0"/>
                <a:cs typeface="Times New Roman" panose="02020603050405020304" pitchFamily="18" charset="0"/>
              </a:rPr>
              <a:t> J, “Notes on convolutional neural networks,” Neural Nets, 2006. </a:t>
            </a:r>
            <a:endParaRPr lang="en-IN" sz="1800">
              <a:effectLst/>
              <a:latin typeface="Calibri" panose="020F0502020204030204" pitchFamily="34" charset="0"/>
              <a:cs typeface="Times New Roman" panose="02020603050405020304" pitchFamily="18" charset="0"/>
            </a:endParaRPr>
          </a:p>
          <a:p>
            <a:pPr algn="just">
              <a:lnSpc>
                <a:spcPct val="150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[4] Chan T H, Jia K, Gao S, et al.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PCANet</a:t>
            </a:r>
            <a:r>
              <a:rPr lang="en-IN" sz="1800">
                <a:effectLst/>
                <a:latin typeface="Times New Roman" panose="02020603050405020304" pitchFamily="18" charset="0"/>
                <a:ea typeface="Calibri" panose="020F0502020204030204" pitchFamily="34" charset="0"/>
                <a:cs typeface="Times New Roman" panose="02020603050405020304" pitchFamily="18" charset="0"/>
              </a:rPr>
              <a:t>: A simple deep learning baseline for image classification,”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arXiv</a:t>
            </a:r>
            <a:r>
              <a:rPr lang="en-IN" sz="1800">
                <a:effectLst/>
                <a:latin typeface="Times New Roman" panose="02020603050405020304" pitchFamily="18" charset="0"/>
                <a:ea typeface="Calibri" panose="020F0502020204030204" pitchFamily="34" charset="0"/>
                <a:cs typeface="Times New Roman" panose="02020603050405020304" pitchFamily="18" charset="0"/>
              </a:rPr>
              <a:t> preprint arXiv:1404.3606, 2014. </a:t>
            </a:r>
            <a:endParaRPr lang="en-IN" sz="1800">
              <a:effectLst/>
              <a:latin typeface="Calibri" panose="020F0502020204030204" pitchFamily="34" charset="0"/>
              <a:cs typeface="Times New Roman" panose="02020603050405020304" pitchFamily="18" charset="0"/>
            </a:endParaRPr>
          </a:p>
          <a:p>
            <a:pPr algn="just">
              <a:lnSpc>
                <a:spcPct val="150000"/>
              </a:lnSpc>
              <a:spcAft>
                <a:spcPts val="800"/>
              </a:spcAft>
            </a:pPr>
            <a:r>
              <a:rPr lang="en-IN" sz="1800">
                <a:effectLst/>
                <a:latin typeface="Times New Roman" panose="02020603050405020304" pitchFamily="18" charset="0"/>
                <a:ea typeface="Calibri" panose="020F0502020204030204" pitchFamily="34" charset="0"/>
                <a:cs typeface="Times New Roman" panose="02020603050405020304" pitchFamily="18" charset="0"/>
              </a:rPr>
              <a:t>[5] Joseph Redmon, Santosh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Divvala</a:t>
            </a:r>
            <a:r>
              <a:rPr lang="en-IN" sz="1800">
                <a:effectLst/>
                <a:latin typeface="Times New Roman" panose="02020603050405020304" pitchFamily="18" charset="0"/>
                <a:ea typeface="Calibri" panose="020F0502020204030204" pitchFamily="34" charset="0"/>
                <a:cs typeface="Times New Roman" panose="02020603050405020304" pitchFamily="18" charset="0"/>
              </a:rPr>
              <a:t>, Ross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Girshick</a:t>
            </a:r>
            <a:r>
              <a:rPr lang="en-IN" sz="1800">
                <a:effectLst/>
                <a:latin typeface="Times New Roman" panose="02020603050405020304" pitchFamily="18" charset="0"/>
                <a:ea typeface="Calibri" panose="020F0502020204030204" pitchFamily="34" charset="0"/>
                <a:cs typeface="Times New Roman" panose="02020603050405020304" pitchFamily="18" charset="0"/>
              </a:rPr>
              <a:t>, Ali Farhadi, “You Only </a:t>
            </a:r>
            <a:r>
              <a:rPr lang="en-IN" sz="1800" err="1">
                <a:effectLst/>
                <a:latin typeface="Times New Roman" panose="02020603050405020304" pitchFamily="18" charset="0"/>
                <a:ea typeface="Calibri" panose="020F0502020204030204" pitchFamily="34" charset="0"/>
                <a:cs typeface="Times New Roman" panose="02020603050405020304" pitchFamily="18" charset="0"/>
              </a:rPr>
              <a:t>LookOnce</a:t>
            </a:r>
            <a:r>
              <a:rPr lang="en-IN" sz="1800">
                <a:effectLst/>
                <a:latin typeface="Times New Roman" panose="02020603050405020304" pitchFamily="18" charset="0"/>
                <a:ea typeface="Calibri" panose="020F0502020204030204" pitchFamily="34" charset="0"/>
                <a:cs typeface="Times New Roman" panose="02020603050405020304" pitchFamily="18" charset="0"/>
              </a:rPr>
              <a:t>: Unified,  Real-Time Object Detection,” arXiv:1506.02640[cs.CV]</a:t>
            </a:r>
            <a:endParaRPr lang="en-IN" sz="1800">
              <a:effectLst/>
              <a:latin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113298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FF25-AAC6-0202-754A-A17DCD2A6A1C}"/>
              </a:ext>
            </a:extLst>
          </p:cNvPr>
          <p:cNvSpPr>
            <a:spLocks noGrp="1"/>
          </p:cNvSpPr>
          <p:nvPr>
            <p:ph type="title"/>
          </p:nvPr>
        </p:nvSpPr>
        <p:spPr>
          <a:xfrm>
            <a:off x="677334" y="609600"/>
            <a:ext cx="8596668" cy="825910"/>
          </a:xfrm>
        </p:spPr>
        <p:txBody>
          <a:bodyPr/>
          <a:lstStyle/>
          <a:p>
            <a:r>
              <a:rPr lang="en-IN" b="1" err="1">
                <a:solidFill>
                  <a:schemeClr val="tx1"/>
                </a:solidFill>
              </a:rPr>
              <a:t>Github</a:t>
            </a:r>
            <a:r>
              <a:rPr lang="en-IN" b="1">
                <a:solidFill>
                  <a:schemeClr val="tx1"/>
                </a:solidFill>
              </a:rPr>
              <a:t> Link</a:t>
            </a:r>
          </a:p>
        </p:txBody>
      </p:sp>
      <p:sp>
        <p:nvSpPr>
          <p:cNvPr id="3" name="Content Placeholder 2">
            <a:extLst>
              <a:ext uri="{FF2B5EF4-FFF2-40B4-BE49-F238E27FC236}">
                <a16:creationId xmlns:a16="http://schemas.microsoft.com/office/drawing/2014/main" id="{DC8ECD3D-FA73-D856-A99B-860D8EA31DDB}"/>
              </a:ext>
            </a:extLst>
          </p:cNvPr>
          <p:cNvSpPr>
            <a:spLocks noGrp="1"/>
          </p:cNvSpPr>
          <p:nvPr>
            <p:ph idx="1"/>
          </p:nvPr>
        </p:nvSpPr>
        <p:spPr>
          <a:xfrm>
            <a:off x="932973" y="1826293"/>
            <a:ext cx="8596668" cy="1084056"/>
          </a:xfrm>
        </p:spPr>
        <p:txBody>
          <a:bodyPr/>
          <a:lstStyle/>
          <a:p>
            <a:r>
              <a:rPr lang="en-IN"/>
              <a:t>https://github.com/gadaboinasaikumar521/REAL-TIME-OBJECT-DETECTION-USING-CNN-BASED-IMAGE-CLASSIFICATION</a:t>
            </a:r>
          </a:p>
        </p:txBody>
      </p:sp>
    </p:spTree>
    <p:extLst>
      <p:ext uri="{BB962C8B-B14F-4D97-AF65-F5344CB8AC3E}">
        <p14:creationId xmlns:p14="http://schemas.microsoft.com/office/powerpoint/2010/main" val="3954969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E17D-055D-9D76-43BA-AC336AFA1B33}"/>
              </a:ext>
            </a:extLst>
          </p:cNvPr>
          <p:cNvSpPr>
            <a:spLocks noGrp="1"/>
          </p:cNvSpPr>
          <p:nvPr>
            <p:ph type="title"/>
          </p:nvPr>
        </p:nvSpPr>
        <p:spPr>
          <a:xfrm>
            <a:off x="677335" y="609600"/>
            <a:ext cx="9194252" cy="2989006"/>
          </a:xfrm>
        </p:spPr>
        <p:txBody>
          <a:bodyPr/>
          <a:lstStyle/>
          <a:p>
            <a:pPr algn="just"/>
            <a:r>
              <a:rPr lang="en-IN"/>
              <a:t>                  </a:t>
            </a:r>
            <a:br>
              <a:rPr lang="en-IN"/>
            </a:br>
            <a:r>
              <a:rPr lang="en-IN"/>
              <a:t>            </a:t>
            </a:r>
            <a:r>
              <a:rPr lang="en-IN" sz="7200">
                <a:solidFill>
                  <a:schemeClr val="tx1"/>
                </a:solidFill>
              </a:rPr>
              <a:t>THANK YOU</a:t>
            </a:r>
          </a:p>
        </p:txBody>
      </p:sp>
      <p:sp>
        <p:nvSpPr>
          <p:cNvPr id="3" name="Text Placeholder 2">
            <a:extLst>
              <a:ext uri="{FF2B5EF4-FFF2-40B4-BE49-F238E27FC236}">
                <a16:creationId xmlns:a16="http://schemas.microsoft.com/office/drawing/2014/main" id="{ADF07E9D-88F3-6808-D9FE-C3D6B33E14B0}"/>
              </a:ext>
            </a:extLst>
          </p:cNvPr>
          <p:cNvSpPr>
            <a:spLocks noGrp="1"/>
          </p:cNvSpPr>
          <p:nvPr>
            <p:ph type="body" idx="1"/>
          </p:nvPr>
        </p:nvSpPr>
        <p:spPr>
          <a:xfrm>
            <a:off x="677335" y="4119716"/>
            <a:ext cx="8596668" cy="1921646"/>
          </a:xfrm>
        </p:spPr>
        <p:txBody>
          <a:bodyPr>
            <a:normAutofit/>
          </a:bodyPr>
          <a:lstStyle/>
          <a:p>
            <a:r>
              <a:rPr lang="en-IN"/>
              <a:t>BY</a:t>
            </a:r>
          </a:p>
          <a:p>
            <a:pPr marL="0" indent="0">
              <a:buNone/>
            </a:pPr>
            <a:r>
              <a:rPr lang="en-IN"/>
              <a:t>G. Sai Kumar(217R1A0521)                                            Under the Guidance of:-             </a:t>
            </a:r>
          </a:p>
          <a:p>
            <a:pPr marL="0" indent="0">
              <a:buNone/>
            </a:pPr>
            <a:r>
              <a:rPr lang="en-IN"/>
              <a:t>G .Sushmitha(217R1A0526)                                              Dr. J. </a:t>
            </a:r>
            <a:r>
              <a:rPr lang="en-IN" err="1"/>
              <a:t>Narasimharao</a:t>
            </a:r>
            <a:endParaRPr lang="en-IN"/>
          </a:p>
          <a:p>
            <a:pPr marL="0" indent="0">
              <a:buNone/>
            </a:pPr>
            <a:r>
              <a:rPr lang="en-IN"/>
              <a:t>Subhashish Saha(217R1A0553)                                          (Associate Professor)</a:t>
            </a:r>
          </a:p>
          <a:p>
            <a:endParaRPr lang="en-IN"/>
          </a:p>
        </p:txBody>
      </p:sp>
    </p:spTree>
    <p:extLst>
      <p:ext uri="{BB962C8B-B14F-4D97-AF65-F5344CB8AC3E}">
        <p14:creationId xmlns:p14="http://schemas.microsoft.com/office/powerpoint/2010/main" val="353691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FE80-01C8-6CC1-BEB5-77A50F170C45}"/>
              </a:ext>
            </a:extLst>
          </p:cNvPr>
          <p:cNvSpPr>
            <a:spLocks noGrp="1"/>
          </p:cNvSpPr>
          <p:nvPr>
            <p:ph type="title"/>
          </p:nvPr>
        </p:nvSpPr>
        <p:spPr>
          <a:xfrm>
            <a:off x="838200" y="365126"/>
            <a:ext cx="10515600" cy="1198204"/>
          </a:xfrm>
        </p:spPr>
        <p:txBody>
          <a:bodyPr>
            <a:normAutofit fontScale="90000"/>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TABLE OF CONTENTS</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0F262B67-ABA7-1416-DEEA-2AF05C7ABC91}"/>
              </a:ext>
            </a:extLst>
          </p:cNvPr>
          <p:cNvSpPr>
            <a:spLocks noGrp="1"/>
          </p:cNvSpPr>
          <p:nvPr>
            <p:ph sz="half" idx="1"/>
          </p:nvPr>
        </p:nvSpPr>
        <p:spPr>
          <a:xfrm>
            <a:off x="838200" y="1661652"/>
            <a:ext cx="5181600" cy="4515311"/>
          </a:xfrm>
        </p:spPr>
        <p:txBody>
          <a:bodyPr>
            <a:noAutofit/>
          </a:bodyPr>
          <a:lstStyle/>
          <a:p>
            <a:pPr algn="l">
              <a:lnSpc>
                <a:spcPct val="100000"/>
              </a:lnSpc>
            </a:pPr>
            <a:r>
              <a:rPr lang="en-US" sz="2000"/>
              <a:t>Abstract </a:t>
            </a:r>
          </a:p>
          <a:p>
            <a:pPr algn="l">
              <a:lnSpc>
                <a:spcPct val="100000"/>
              </a:lnSpc>
            </a:pPr>
            <a:r>
              <a:rPr lang="en-US" sz="2000"/>
              <a:t>Existing System</a:t>
            </a:r>
          </a:p>
          <a:p>
            <a:pPr algn="l">
              <a:lnSpc>
                <a:spcPct val="100000"/>
              </a:lnSpc>
            </a:pPr>
            <a:r>
              <a:rPr lang="en-US" sz="2000"/>
              <a:t>Disadvantages of Existing Systems</a:t>
            </a:r>
          </a:p>
          <a:p>
            <a:pPr algn="l">
              <a:lnSpc>
                <a:spcPct val="100000"/>
              </a:lnSpc>
            </a:pPr>
            <a:r>
              <a:rPr lang="en-US" sz="2000"/>
              <a:t>Proposed System</a:t>
            </a:r>
          </a:p>
          <a:p>
            <a:pPr algn="l">
              <a:lnSpc>
                <a:spcPct val="100000"/>
              </a:lnSpc>
            </a:pPr>
            <a:r>
              <a:rPr lang="en-US" sz="2000"/>
              <a:t>Advantages</a:t>
            </a:r>
          </a:p>
          <a:p>
            <a:pPr algn="l">
              <a:lnSpc>
                <a:spcPct val="100000"/>
              </a:lnSpc>
            </a:pPr>
            <a:r>
              <a:rPr lang="en-US" sz="2000"/>
              <a:t>Hardware and Software Requirements</a:t>
            </a:r>
          </a:p>
          <a:p>
            <a:pPr algn="l">
              <a:lnSpc>
                <a:spcPct val="100000"/>
              </a:lnSpc>
            </a:pPr>
            <a:r>
              <a:rPr lang="en-US" sz="2000"/>
              <a:t>Novelty</a:t>
            </a:r>
          </a:p>
          <a:p>
            <a:pPr algn="l">
              <a:lnSpc>
                <a:spcPct val="100000"/>
              </a:lnSpc>
            </a:pPr>
            <a:r>
              <a:rPr lang="en-US" sz="2000"/>
              <a:t>Architecture</a:t>
            </a:r>
          </a:p>
          <a:p>
            <a:pPr algn="l">
              <a:lnSpc>
                <a:spcPct val="100000"/>
              </a:lnSpc>
            </a:pPr>
            <a:r>
              <a:rPr lang="en-US" sz="2000"/>
              <a:t>Modules</a:t>
            </a:r>
          </a:p>
        </p:txBody>
      </p:sp>
      <p:sp>
        <p:nvSpPr>
          <p:cNvPr id="4" name="Content Placeholder 3">
            <a:extLst>
              <a:ext uri="{FF2B5EF4-FFF2-40B4-BE49-F238E27FC236}">
                <a16:creationId xmlns:a16="http://schemas.microsoft.com/office/drawing/2014/main" id="{23EDC3A9-D62F-DC66-DC57-D346C29AD77F}"/>
              </a:ext>
            </a:extLst>
          </p:cNvPr>
          <p:cNvSpPr>
            <a:spLocks noGrp="1"/>
          </p:cNvSpPr>
          <p:nvPr>
            <p:ph sz="half" idx="2"/>
          </p:nvPr>
        </p:nvSpPr>
        <p:spPr>
          <a:xfrm>
            <a:off x="6172200" y="1661652"/>
            <a:ext cx="5181600" cy="4515311"/>
          </a:xfrm>
        </p:spPr>
        <p:txBody>
          <a:bodyPr>
            <a:normAutofit/>
          </a:bodyPr>
          <a:lstStyle/>
          <a:p>
            <a:pPr algn="l">
              <a:lnSpc>
                <a:spcPct val="100000"/>
              </a:lnSpc>
            </a:pPr>
            <a:r>
              <a:rPr lang="en-US" sz="2000"/>
              <a:t>UML Diagrams</a:t>
            </a:r>
          </a:p>
          <a:p>
            <a:pPr marL="0" indent="0" algn="l">
              <a:lnSpc>
                <a:spcPct val="100000"/>
              </a:lnSpc>
              <a:buNone/>
            </a:pPr>
            <a:r>
              <a:rPr lang="en-US" sz="2000"/>
              <a:t>     - Use case Diagram</a:t>
            </a:r>
          </a:p>
          <a:p>
            <a:pPr marL="0" indent="0" algn="l">
              <a:lnSpc>
                <a:spcPct val="100000"/>
              </a:lnSpc>
              <a:buNone/>
            </a:pPr>
            <a:r>
              <a:rPr lang="en-US" sz="2000"/>
              <a:t>     - Class Diagram</a:t>
            </a:r>
          </a:p>
          <a:p>
            <a:pPr marL="0" indent="0" algn="l">
              <a:lnSpc>
                <a:spcPct val="100000"/>
              </a:lnSpc>
              <a:buNone/>
            </a:pPr>
            <a:r>
              <a:rPr lang="en-US" sz="2000"/>
              <a:t>     - Sequence Diagram</a:t>
            </a:r>
          </a:p>
          <a:p>
            <a:pPr algn="l">
              <a:lnSpc>
                <a:spcPct val="100000"/>
              </a:lnSpc>
            </a:pPr>
            <a:r>
              <a:rPr lang="en-US" sz="2000"/>
              <a:t>Sample Code</a:t>
            </a:r>
          </a:p>
          <a:p>
            <a:pPr algn="l">
              <a:lnSpc>
                <a:spcPct val="100000"/>
              </a:lnSpc>
            </a:pPr>
            <a:r>
              <a:rPr lang="en-US" sz="2000"/>
              <a:t>Results</a:t>
            </a:r>
          </a:p>
          <a:p>
            <a:pPr algn="l">
              <a:lnSpc>
                <a:spcPct val="100000"/>
              </a:lnSpc>
            </a:pPr>
            <a:r>
              <a:rPr lang="en-US" sz="2000"/>
              <a:t>Conclusion</a:t>
            </a:r>
          </a:p>
          <a:p>
            <a:pPr algn="l">
              <a:lnSpc>
                <a:spcPct val="100000"/>
              </a:lnSpc>
            </a:pPr>
            <a:r>
              <a:rPr lang="en-US" sz="2000"/>
              <a:t>Future Scope</a:t>
            </a:r>
          </a:p>
          <a:p>
            <a:pPr algn="l">
              <a:lnSpc>
                <a:spcPct val="100000"/>
              </a:lnSpc>
            </a:pPr>
            <a:r>
              <a:rPr lang="en-US" sz="2000"/>
              <a:t>References</a:t>
            </a:r>
            <a:endParaRPr lang="en-IN" sz="2000"/>
          </a:p>
        </p:txBody>
      </p:sp>
    </p:spTree>
    <p:extLst>
      <p:ext uri="{BB962C8B-B14F-4D97-AF65-F5344CB8AC3E}">
        <p14:creationId xmlns:p14="http://schemas.microsoft.com/office/powerpoint/2010/main" val="223234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A48C-A4A0-BAD1-907D-87647063B9CA}"/>
              </a:ext>
            </a:extLst>
          </p:cNvPr>
          <p:cNvSpPr>
            <a:spLocks noGrp="1"/>
          </p:cNvSpPr>
          <p:nvPr>
            <p:ph type="title"/>
          </p:nvPr>
        </p:nvSpPr>
        <p:spPr/>
        <p:txBody>
          <a:bodyPr>
            <a:normAutofit/>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ABSTRACT</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A6B16F56-AA2C-76F7-FE51-72573D78175A}"/>
              </a:ext>
            </a:extLst>
          </p:cNvPr>
          <p:cNvSpPr>
            <a:spLocks noGrp="1"/>
          </p:cNvSpPr>
          <p:nvPr>
            <p:ph idx="1"/>
          </p:nvPr>
        </p:nvSpPr>
        <p:spPr>
          <a:xfrm>
            <a:off x="838200" y="1455174"/>
            <a:ext cx="10515600" cy="4721789"/>
          </a:xfrm>
        </p:spPr>
        <p:txBody>
          <a:bodyPr>
            <a:normAutofit fontScale="92500"/>
          </a:bodyPr>
          <a:lstStyle/>
          <a:p>
            <a:r>
              <a:rPr lang="en-IN" sz="2400"/>
              <a:t>Image classification model using Convolutional Neural Networks with Tensor flow.</a:t>
            </a:r>
          </a:p>
          <a:p>
            <a:r>
              <a:rPr lang="en-IN" sz="2400"/>
              <a:t>A multi-category image data set has been considered for the classification.</a:t>
            </a:r>
          </a:p>
          <a:p>
            <a:r>
              <a:rPr lang="en-IN" sz="2400"/>
              <a:t>The classifier train this proposed classifier to calculate the decision boundary of the image dataset.</a:t>
            </a:r>
          </a:p>
          <a:p>
            <a:r>
              <a:rPr lang="en-IN" sz="2400"/>
              <a:t>Convolutional Neural Networks(CNNs) are a leading approach in computer vision for image classification due to their high accuracy and efficiency.</a:t>
            </a:r>
          </a:p>
          <a:p>
            <a:r>
              <a:rPr lang="en-IN" sz="2400"/>
              <a:t>Image classification is process including image preprocessing, image segmentation, key feature extraction and matching identification.</a:t>
            </a:r>
          </a:p>
          <a:p>
            <a:r>
              <a:rPr lang="en-IN" sz="2400"/>
              <a:t>With the latest figures image classification techniques, we get the picture information faster.</a:t>
            </a:r>
          </a:p>
          <a:p>
            <a:endParaRPr lang="en-IN"/>
          </a:p>
        </p:txBody>
      </p:sp>
    </p:spTree>
    <p:extLst>
      <p:ext uri="{BB962C8B-B14F-4D97-AF65-F5344CB8AC3E}">
        <p14:creationId xmlns:p14="http://schemas.microsoft.com/office/powerpoint/2010/main" val="440078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044C-5AB2-4689-C9C3-B9B0DD5AD701}"/>
              </a:ext>
            </a:extLst>
          </p:cNvPr>
          <p:cNvSpPr>
            <a:spLocks noGrp="1"/>
          </p:cNvSpPr>
          <p:nvPr>
            <p:ph type="title"/>
          </p:nvPr>
        </p:nvSpPr>
        <p:spPr/>
        <p:txBody>
          <a:bodyPr>
            <a:normAutofit/>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Existing Systems</a:t>
            </a:r>
            <a:br>
              <a:rPr lang="en-US" sz="4400" b="1">
                <a:solidFill>
                  <a:srgbClr val="0F1A1F"/>
                </a:solidFill>
                <a:latin typeface="Lora Bold" panose="00000800000000000000"/>
                <a:ea typeface="Lora Bold" panose="00000800000000000000"/>
                <a:cs typeface="Lora Bold" panose="00000800000000000000"/>
                <a:sym typeface="Lora Bold" panose="00000800000000000000"/>
              </a:rPr>
            </a:br>
            <a:endParaRPr lang="en-IN"/>
          </a:p>
        </p:txBody>
      </p:sp>
      <p:sp>
        <p:nvSpPr>
          <p:cNvPr id="3" name="Content Placeholder 2">
            <a:extLst>
              <a:ext uri="{FF2B5EF4-FFF2-40B4-BE49-F238E27FC236}">
                <a16:creationId xmlns:a16="http://schemas.microsoft.com/office/drawing/2014/main" id="{53F7BB8A-222B-4331-9CE3-4941A3A484EF}"/>
              </a:ext>
            </a:extLst>
          </p:cNvPr>
          <p:cNvSpPr>
            <a:spLocks noGrp="1"/>
          </p:cNvSpPr>
          <p:nvPr>
            <p:ph idx="1"/>
          </p:nvPr>
        </p:nvSpPr>
        <p:spPr>
          <a:xfrm>
            <a:off x="838200" y="1484671"/>
            <a:ext cx="10515600" cy="4692292"/>
          </a:xfrm>
        </p:spPr>
        <p:txBody>
          <a:bodyPr>
            <a:normAutofit fontScale="92500" lnSpcReduction="20000"/>
          </a:bodyPr>
          <a:lstStyle/>
          <a:p>
            <a:r>
              <a:rPr lang="en-US" sz="2400"/>
              <a:t>Image classification relied on algorithms like k-Nearest Neighbors (k-NN), Support Vector Machines (SVMs), Decision Trees, and Naive Bayes classifiers.</a:t>
            </a:r>
          </a:p>
          <a:p>
            <a:r>
              <a:rPr lang="en-US" sz="2400"/>
              <a:t> Features such as edges, textures, and shapes were manually extracted using techniques like:</a:t>
            </a:r>
          </a:p>
          <a:p>
            <a:pPr>
              <a:buFont typeface="Wingdings" panose="05000000000000000000" pitchFamily="2" charset="2"/>
              <a:buChar char="Ø"/>
            </a:pPr>
            <a:r>
              <a:rPr lang="en-US" sz="2400"/>
              <a:t>Scale-Invariant Feature Transform (SIFT)</a:t>
            </a:r>
          </a:p>
          <a:p>
            <a:pPr>
              <a:buFont typeface="Wingdings" panose="05000000000000000000" pitchFamily="2" charset="2"/>
              <a:buChar char="Ø"/>
            </a:pPr>
            <a:r>
              <a:rPr lang="en-US" sz="2400"/>
              <a:t>Histogram of Oriented Gradients (HOG)</a:t>
            </a:r>
          </a:p>
          <a:p>
            <a:pPr>
              <a:buFont typeface="Wingdings" panose="05000000000000000000" pitchFamily="2" charset="2"/>
              <a:buChar char="Ø"/>
            </a:pPr>
            <a:r>
              <a:rPr lang="en-US" sz="2400"/>
              <a:t>Local Binary Patterns (LBP)</a:t>
            </a:r>
          </a:p>
          <a:p>
            <a:r>
              <a:rPr lang="en-US" sz="2400"/>
              <a:t> Extracted features were fed into classifiers such as SVMs or k-NN for categorization.</a:t>
            </a:r>
          </a:p>
          <a:p>
            <a:r>
              <a:rPr lang="en-US" sz="2400"/>
              <a:t>These methods worked well for smaller datasets but struggled with large-scale, high-dimensional data.</a:t>
            </a:r>
          </a:p>
          <a:p>
            <a:r>
              <a:rPr lang="en-US" sz="2400"/>
              <a:t>Manual feature extraction limited the ability to capture complex patterns, reducing classification accuracy for more intricate image datasets.</a:t>
            </a:r>
            <a:endParaRPr lang="en-IN" sz="2400"/>
          </a:p>
        </p:txBody>
      </p:sp>
    </p:spTree>
    <p:extLst>
      <p:ext uri="{BB962C8B-B14F-4D97-AF65-F5344CB8AC3E}">
        <p14:creationId xmlns:p14="http://schemas.microsoft.com/office/powerpoint/2010/main" val="404302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077C-1327-07F3-C561-5C6BA182E4CB}"/>
              </a:ext>
            </a:extLst>
          </p:cNvPr>
          <p:cNvSpPr>
            <a:spLocks noGrp="1"/>
          </p:cNvSpPr>
          <p:nvPr>
            <p:ph type="title"/>
          </p:nvPr>
        </p:nvSpPr>
        <p:spPr/>
        <p:txBody>
          <a:bodyPr>
            <a:normAutofit fontScale="90000"/>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Disadvantages of Existing Systems</a:t>
            </a:r>
            <a:endParaRPr lang="en-IN"/>
          </a:p>
        </p:txBody>
      </p:sp>
      <p:sp>
        <p:nvSpPr>
          <p:cNvPr id="3" name="Content Placeholder 2">
            <a:extLst>
              <a:ext uri="{FF2B5EF4-FFF2-40B4-BE49-F238E27FC236}">
                <a16:creationId xmlns:a16="http://schemas.microsoft.com/office/drawing/2014/main" id="{2C19FE36-1D0E-DA00-C5BF-CC1189D37969}"/>
              </a:ext>
            </a:extLst>
          </p:cNvPr>
          <p:cNvSpPr>
            <a:spLocks noGrp="1"/>
          </p:cNvSpPr>
          <p:nvPr>
            <p:ph idx="1"/>
          </p:nvPr>
        </p:nvSpPr>
        <p:spPr/>
        <p:txBody>
          <a:bodyPr/>
          <a:lstStyle/>
          <a:p>
            <a:r>
              <a:rPr lang="en-IN"/>
              <a:t>Manual Feature Extraction </a:t>
            </a:r>
          </a:p>
          <a:p>
            <a:r>
              <a:rPr lang="en-IN"/>
              <a:t>Limited Pattern Recognition</a:t>
            </a:r>
          </a:p>
          <a:p>
            <a:r>
              <a:rPr lang="en-IN"/>
              <a:t>High Computational Cost</a:t>
            </a:r>
          </a:p>
          <a:p>
            <a:r>
              <a:rPr lang="en-IN"/>
              <a:t>Risk of Overfitting</a:t>
            </a:r>
          </a:p>
          <a:p>
            <a:r>
              <a:rPr lang="en-IN"/>
              <a:t>Lack of Adaptability</a:t>
            </a:r>
          </a:p>
          <a:p>
            <a:r>
              <a:rPr lang="en-IN"/>
              <a:t>Lower Accuracy</a:t>
            </a:r>
          </a:p>
        </p:txBody>
      </p:sp>
    </p:spTree>
    <p:extLst>
      <p:ext uri="{BB962C8B-B14F-4D97-AF65-F5344CB8AC3E}">
        <p14:creationId xmlns:p14="http://schemas.microsoft.com/office/powerpoint/2010/main" val="388343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419A-E58B-D605-0C2F-20C0B54B4011}"/>
              </a:ext>
            </a:extLst>
          </p:cNvPr>
          <p:cNvSpPr>
            <a:spLocks noGrp="1"/>
          </p:cNvSpPr>
          <p:nvPr>
            <p:ph type="title"/>
          </p:nvPr>
        </p:nvSpPr>
        <p:spPr/>
        <p:txBody>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Proposed System</a:t>
            </a:r>
            <a:endParaRPr lang="en-IN"/>
          </a:p>
        </p:txBody>
      </p:sp>
      <p:sp>
        <p:nvSpPr>
          <p:cNvPr id="3" name="Content Placeholder 2">
            <a:extLst>
              <a:ext uri="{FF2B5EF4-FFF2-40B4-BE49-F238E27FC236}">
                <a16:creationId xmlns:a16="http://schemas.microsoft.com/office/drawing/2014/main" id="{EBC5037A-1CA5-3D17-92F1-1587C304E731}"/>
              </a:ext>
            </a:extLst>
          </p:cNvPr>
          <p:cNvSpPr>
            <a:spLocks noGrp="1"/>
          </p:cNvSpPr>
          <p:nvPr>
            <p:ph idx="1"/>
          </p:nvPr>
        </p:nvSpPr>
        <p:spPr>
          <a:xfrm>
            <a:off x="838200" y="1602658"/>
            <a:ext cx="10515600" cy="4574305"/>
          </a:xfrm>
        </p:spPr>
        <p:txBody>
          <a:bodyPr>
            <a:normAutofit/>
          </a:bodyPr>
          <a:lstStyle/>
          <a:p>
            <a:pPr marL="0" indent="0">
              <a:buNone/>
            </a:pPr>
            <a:r>
              <a:rPr lang="en-IN" sz="2000" b="1" u="sng"/>
              <a:t>Convolutional Neural Networks(CNNs):</a:t>
            </a:r>
          </a:p>
          <a:p>
            <a:pPr marL="0" indent="0">
              <a:buNone/>
            </a:pPr>
            <a:r>
              <a:rPr lang="en-US"/>
              <a:t>A Convolutional Neural Network (CNN) is a deep learning architecture specifically designed for image classification. It automatically learns features from raw images, eliminating the need for manual feature extraction. CNNs are widely used for tasks like object detection, facial recognition, and medical image analysis .Classifies and save the images in separate folder according to the class.</a:t>
            </a:r>
          </a:p>
          <a:p>
            <a:r>
              <a:rPr lang="en-US"/>
              <a:t>Capture Complex Patterns :Convolutional layers extract spatial features such as edges, textures and intricate shapes at multiple levels .Pooling layers reduce dimensionality while retaining essential information.</a:t>
            </a:r>
          </a:p>
          <a:p>
            <a:r>
              <a:rPr lang="en-US"/>
              <a:t>Deep Network Representation :Enables robust and adaptable learning, making it suitable for large-scale datasets. Implements techniques like dropout and batch normalization to improve model generalization. </a:t>
            </a:r>
          </a:p>
          <a:p>
            <a:r>
              <a:rPr lang="en-US"/>
              <a:t>Classifies the images with more accuracy and useful in fields like healthcare , </a:t>
            </a:r>
            <a:r>
              <a:rPr lang="en-US" err="1"/>
              <a:t>automous</a:t>
            </a:r>
            <a:r>
              <a:rPr lang="en-US"/>
              <a:t> driving, and agriculture, where high precision is essential.</a:t>
            </a:r>
          </a:p>
          <a:p>
            <a:endParaRPr lang="en-US"/>
          </a:p>
          <a:p>
            <a:pPr marL="0" indent="0">
              <a:buNone/>
            </a:pPr>
            <a:endParaRPr lang="en-US"/>
          </a:p>
          <a:p>
            <a:pPr>
              <a:buFont typeface="Wingdings" panose="05000000000000000000" pitchFamily="2" charset="2"/>
              <a:buChar char="Ø"/>
            </a:pPr>
            <a:endParaRPr lang="en-IN"/>
          </a:p>
        </p:txBody>
      </p:sp>
    </p:spTree>
    <p:extLst>
      <p:ext uri="{BB962C8B-B14F-4D97-AF65-F5344CB8AC3E}">
        <p14:creationId xmlns:p14="http://schemas.microsoft.com/office/powerpoint/2010/main" val="1967159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1EDA-9813-BCA2-29CF-325CD4411755}"/>
              </a:ext>
            </a:extLst>
          </p:cNvPr>
          <p:cNvSpPr>
            <a:spLocks noGrp="1"/>
          </p:cNvSpPr>
          <p:nvPr>
            <p:ph type="title"/>
          </p:nvPr>
        </p:nvSpPr>
        <p:spPr/>
        <p:txBody>
          <a:bodyPr>
            <a:normAutofit fontScale="90000"/>
          </a:bodyPr>
          <a:lstStyle/>
          <a:p>
            <a:r>
              <a:rPr lang="en-US" sz="4400" b="1">
                <a:solidFill>
                  <a:srgbClr val="0F1A1F"/>
                </a:solidFill>
                <a:latin typeface="Lora Bold" panose="00000800000000000000"/>
                <a:ea typeface="Lora Bold" panose="00000800000000000000"/>
                <a:cs typeface="Lora Bold" panose="00000800000000000000"/>
                <a:sym typeface="Lora Bold" panose="00000800000000000000"/>
              </a:rPr>
              <a:t>Advantages of Proposed System</a:t>
            </a:r>
            <a:endParaRPr lang="en-IN"/>
          </a:p>
        </p:txBody>
      </p:sp>
      <p:sp>
        <p:nvSpPr>
          <p:cNvPr id="3" name="Content Placeholder 2">
            <a:extLst>
              <a:ext uri="{FF2B5EF4-FFF2-40B4-BE49-F238E27FC236}">
                <a16:creationId xmlns:a16="http://schemas.microsoft.com/office/drawing/2014/main" id="{B6433961-A4E9-D549-2B64-CCBE27E43846}"/>
              </a:ext>
            </a:extLst>
          </p:cNvPr>
          <p:cNvSpPr>
            <a:spLocks noGrp="1"/>
          </p:cNvSpPr>
          <p:nvPr>
            <p:ph idx="1"/>
          </p:nvPr>
        </p:nvSpPr>
        <p:spPr>
          <a:xfrm>
            <a:off x="838200" y="1690688"/>
            <a:ext cx="10515600" cy="4486275"/>
          </a:xfrm>
        </p:spPr>
        <p:txBody>
          <a:bodyPr>
            <a:normAutofit/>
          </a:bodyPr>
          <a:lstStyle/>
          <a:p>
            <a:r>
              <a:rPr lang="en-IN"/>
              <a:t>Automated Feature Extraction:</a:t>
            </a:r>
          </a:p>
          <a:p>
            <a:pPr marL="0" indent="0">
              <a:buNone/>
            </a:pPr>
            <a:r>
              <a:rPr lang="en-IN"/>
              <a:t>CNNs learn features directly from raw images, eliminating the need for manual feature engineering.</a:t>
            </a:r>
          </a:p>
          <a:p>
            <a:r>
              <a:rPr lang="en-IN"/>
              <a:t>High Accuracy:</a:t>
            </a:r>
          </a:p>
          <a:p>
            <a:pPr marL="0" indent="0">
              <a:buNone/>
            </a:pPr>
            <a:r>
              <a:rPr lang="en-IN"/>
              <a:t>CNNs outperform traditional machine learning models by Capturing detailed spatial relationships in images.</a:t>
            </a:r>
          </a:p>
          <a:p>
            <a:r>
              <a:rPr lang="en-IN"/>
              <a:t>Generalization and Reduced Overfitting:</a:t>
            </a:r>
          </a:p>
          <a:p>
            <a:pPr marL="0" indent="0">
              <a:buNone/>
            </a:pPr>
            <a:r>
              <a:rPr lang="en-IN"/>
              <a:t>Techniques like dropout and batch normalization improve generalization to new datasets.</a:t>
            </a:r>
          </a:p>
          <a:p>
            <a:r>
              <a:rPr lang="en-IN"/>
              <a:t>Efficient Processing of High-Dimensional Data:</a:t>
            </a:r>
          </a:p>
          <a:p>
            <a:pPr marL="0" indent="0">
              <a:buNone/>
            </a:pPr>
            <a:r>
              <a:rPr lang="en-IN"/>
              <a:t>It allows effective learning from large-scale datasets and Adaptability.</a:t>
            </a:r>
          </a:p>
        </p:txBody>
      </p:sp>
    </p:spTree>
    <p:extLst>
      <p:ext uri="{BB962C8B-B14F-4D97-AF65-F5344CB8AC3E}">
        <p14:creationId xmlns:p14="http://schemas.microsoft.com/office/powerpoint/2010/main" val="15405024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104</TotalTime>
  <Words>2931</Words>
  <Application>Microsoft Office PowerPoint</Application>
  <PresentationFormat>Widescreen</PresentationFormat>
  <Paragraphs>313</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Calibri</vt:lpstr>
      <vt:lpstr>Lora Bold</vt:lpstr>
      <vt:lpstr>Source Sans Pro</vt:lpstr>
      <vt:lpstr>Source Sans Pro Bold</vt:lpstr>
      <vt:lpstr>Symbol</vt:lpstr>
      <vt:lpstr>Times New Roman</vt:lpstr>
      <vt:lpstr>TimesNewRomanPS-BoldMT</vt:lpstr>
      <vt:lpstr>Trebuchet MS</vt:lpstr>
      <vt:lpstr>Wingdings</vt:lpstr>
      <vt:lpstr>Wingdings 3</vt:lpstr>
      <vt:lpstr>Facet</vt:lpstr>
      <vt:lpstr> CMR TECHNICAL CAMPUS         UGC AUTONOMOUS                 ACCREDITED BY NBA &amp; NAAC WITH 'A' GRADE, APPROVED BY AICTE, NEW DELHI, AND JNTU                                                                       HYDERABAD KANDLAKOYA (V),MEDCHAL RD, HYDERABAD,TELANGANA  501 401  REAL TIME OBJECT DETECTION USING CNN BASED IMAGE CLASSIFICATION    BATCH-22</vt:lpstr>
      <vt:lpstr>CSE Department Vision and Mission</vt:lpstr>
      <vt:lpstr>PowerPoint Presentation</vt:lpstr>
      <vt:lpstr>TABLE OF CONTENTS </vt:lpstr>
      <vt:lpstr>ABSTRACT </vt:lpstr>
      <vt:lpstr>Existing Systems </vt:lpstr>
      <vt:lpstr>Disadvantages of Existing Systems</vt:lpstr>
      <vt:lpstr>Proposed System</vt:lpstr>
      <vt:lpstr>Advantages of Proposed System</vt:lpstr>
      <vt:lpstr>Hardware and Software Requirements </vt:lpstr>
      <vt:lpstr>Novelty of Project </vt:lpstr>
      <vt:lpstr>Architecture </vt:lpstr>
      <vt:lpstr>PowerPoint Presentation</vt:lpstr>
      <vt:lpstr>Modules</vt:lpstr>
      <vt:lpstr>PowerPoint Presentation</vt:lpstr>
      <vt:lpstr>UML Diagrams </vt:lpstr>
      <vt:lpstr>Use Case diagram</vt:lpstr>
      <vt:lpstr>Class diagram</vt:lpstr>
      <vt:lpstr>Sequence diagram</vt:lpstr>
      <vt:lpstr>Statechart diagram</vt:lpstr>
      <vt:lpstr>DATASET </vt:lpstr>
      <vt:lpstr>PowerPoint Presentation</vt:lpstr>
      <vt:lpstr>Working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vt:lpstr>
      <vt:lpstr>Conclusion</vt:lpstr>
      <vt:lpstr>Future Scope</vt:lpstr>
      <vt:lpstr>References</vt:lpstr>
      <vt:lpstr>Github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gurindapalli sushmitha</dc:creator>
  <cp:lastModifiedBy>gurindapalli sushmitha</cp:lastModifiedBy>
  <cp:revision>1</cp:revision>
  <dcterms:created xsi:type="dcterms:W3CDTF">2025-02-21T07:14:30Z</dcterms:created>
  <dcterms:modified xsi:type="dcterms:W3CDTF">2025-03-11T08:59:00Z</dcterms:modified>
</cp:coreProperties>
</file>