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317" r:id="rId6"/>
    <p:sldId id="389" r:id="rId7"/>
    <p:sldId id="384" r:id="rId8"/>
    <p:sldId id="277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3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782" y="-20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514" y="2600324"/>
            <a:ext cx="3565524" cy="998049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SQL TASK-2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010401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7F88B-29F0-553D-E50A-7D4E3AFAA125}"/>
              </a:ext>
            </a:extLst>
          </p:cNvPr>
          <p:cNvSpPr txBox="1"/>
          <p:nvPr/>
        </p:nvSpPr>
        <p:spPr>
          <a:xfrm>
            <a:off x="395286" y="135135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OBJECTIVE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48FEC-C748-4C1D-3792-4B46D258332A}"/>
              </a:ext>
            </a:extLst>
          </p:cNvPr>
          <p:cNvSpPr txBox="1"/>
          <p:nvPr/>
        </p:nvSpPr>
        <p:spPr>
          <a:xfrm>
            <a:off x="395286" y="2263146"/>
            <a:ext cx="62198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CORONA VIRUS pandemic has had a significant impact on public health and has created an urgent need for data-driven insights to understand the spread of the virus. </a:t>
            </a:r>
          </a:p>
          <a:p>
            <a:r>
              <a:rPr lang="en-IN" sz="2800" dirty="0" err="1"/>
              <a:t>Analyzing</a:t>
            </a:r>
            <a:r>
              <a:rPr lang="en-IN" sz="2800" dirty="0"/>
              <a:t> a CORONA VIRUS dataset to derive meaningful insights and present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8. Find minimum values for confirmed, deaths, recovered per year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B4B60-A614-9DE4-2711-DA4D37B4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110810"/>
            <a:ext cx="10106027" cy="4636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CDA82-2D8C-359B-F12B-C6345FCCB9A6}"/>
              </a:ext>
            </a:extLst>
          </p:cNvPr>
          <p:cNvSpPr txBox="1"/>
          <p:nvPr/>
        </p:nvSpPr>
        <p:spPr>
          <a:xfrm>
            <a:off x="2742454" y="6170324"/>
            <a:ext cx="670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Google Sans"/>
              </a:rPr>
              <a:t>The MIN() function returns the smallest value of the selected column.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75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9. Find maximum values of confirmed, deaths, recovered per year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43964-90B9-3F1F-6AFB-36820921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165001"/>
            <a:ext cx="11055560" cy="4527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130872-3AC8-9B1E-43A1-30B5F1FE3D2D}"/>
              </a:ext>
            </a:extLst>
          </p:cNvPr>
          <p:cNvSpPr txBox="1"/>
          <p:nvPr/>
        </p:nvSpPr>
        <p:spPr>
          <a:xfrm>
            <a:off x="717654" y="5937825"/>
            <a:ext cx="10553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MAX function in SQL is designed to identify the maximum value of a specified column. This function is particularly useful in retrieving the highest value from sets of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5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10. The total number of case of confirmed, deaths, recovered each month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F5D29-A946-66D3-5089-AA0882B1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97" y="1143163"/>
            <a:ext cx="10033805" cy="474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4DF948-76E7-9A30-F718-BA7DEB68806D}"/>
              </a:ext>
            </a:extLst>
          </p:cNvPr>
          <p:cNvSpPr txBox="1"/>
          <p:nvPr/>
        </p:nvSpPr>
        <p:spPr>
          <a:xfrm>
            <a:off x="2905125" y="6137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SUM() function returns the total sum of a numeric column.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88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11. Check how corona virus spread out with respect to confirmed case</a:t>
            </a:r>
          </a:p>
          <a:p>
            <a:r>
              <a:rPr lang="en-US" sz="2400" dirty="0"/>
              <a:t>      (</a:t>
            </a:r>
            <a:r>
              <a:rPr lang="en-US" sz="2400" dirty="0" err="1"/>
              <a:t>Eg.</a:t>
            </a:r>
            <a:r>
              <a:rPr lang="en-US" sz="2400" dirty="0"/>
              <a:t>: total confirmed cases, their average, variance &amp; STDEV )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FBCE8-BAAF-DEF7-057A-8D543BC7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285306"/>
            <a:ext cx="8509000" cy="4077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A71E3C-582B-B244-2766-868C9973B70B}"/>
              </a:ext>
            </a:extLst>
          </p:cNvPr>
          <p:cNvSpPr txBox="1"/>
          <p:nvPr/>
        </p:nvSpPr>
        <p:spPr>
          <a:xfrm>
            <a:off x="2647950" y="5629185"/>
            <a:ext cx="7524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AVG()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Computes the average (mean) value of a numeric column.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VARIANCE()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Calculates the statistical variance of a numeric column.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STDDEV()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Computes the standard deviation of a numeric column.</a:t>
            </a:r>
          </a:p>
        </p:txBody>
      </p:sp>
    </p:spTree>
    <p:extLst>
      <p:ext uri="{BB962C8B-B14F-4D97-AF65-F5344CB8AC3E}">
        <p14:creationId xmlns:p14="http://schemas.microsoft.com/office/powerpoint/2010/main" val="112223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12. Check how corona virus spread out with respect to death case per month</a:t>
            </a:r>
          </a:p>
          <a:p>
            <a:r>
              <a:rPr lang="en-US" sz="2400" dirty="0"/>
              <a:t>     (</a:t>
            </a:r>
            <a:r>
              <a:rPr lang="en-US" sz="2400" dirty="0" err="1"/>
              <a:t>Eg.</a:t>
            </a:r>
            <a:r>
              <a:rPr lang="en-US" sz="2400" dirty="0"/>
              <a:t>: total confirmed cases, their average, variance &amp; STDEV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FBE48-B368-496D-B67F-9B9E5D98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6" y="1245067"/>
            <a:ext cx="7666001" cy="54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0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13. Check how corona virus spread out with respect to recovered case</a:t>
            </a:r>
          </a:p>
          <a:p>
            <a:r>
              <a:rPr lang="en-US" sz="2400" dirty="0"/>
              <a:t>    (</a:t>
            </a:r>
            <a:r>
              <a:rPr lang="en-US" sz="2400" dirty="0" err="1"/>
              <a:t>Eg.</a:t>
            </a:r>
            <a:r>
              <a:rPr lang="en-US" sz="2400" dirty="0"/>
              <a:t>: total confirmed cases, their average, variance &amp; STDEV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2F1CD-8EB2-967E-63E0-1FD1D41C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1304217"/>
            <a:ext cx="9219234" cy="52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6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14. Find Country having highest number of the Confirmed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A1386-B1BC-8F85-D859-810011A0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236546"/>
            <a:ext cx="728764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15. Find Country having lowest number of the death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D1541-747F-13B9-4782-13C137C5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62" y="1180499"/>
            <a:ext cx="770680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4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16. Find top 5 countries having highest recovered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DA9D3-4822-EC55-ACE3-DD4A310A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075996"/>
            <a:ext cx="884043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4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373" y="2619375"/>
            <a:ext cx="4890451" cy="725634"/>
          </a:xfrm>
        </p:spPr>
        <p:txBody>
          <a:bodyPr/>
          <a:lstStyle/>
          <a:p>
            <a:r>
              <a:rPr lang="en-US" sz="6600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95332"/>
            <a:ext cx="5437187" cy="86030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Dataset: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1469568"/>
            <a:ext cx="5437187" cy="2265216"/>
          </a:xfr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Province: Geographic subdivision within a country/region.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Country/Region: Geographic entity where data is recorded.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Latitude: North-south position on Earth's surface.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Longitude: East-west position on Earth's surface.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Date: Recorded date of CORONA VIRUS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Confirmed: Number of diagnosed CORONA VIRUS cases.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Deaths: Number of CORONA VIRUS related deaths.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Recovered: Number of recovered CORONA VIRUS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6E0AB-F176-BA42-7DFA-C779801748D6}"/>
              </a:ext>
            </a:extLst>
          </p:cNvPr>
          <p:cNvSpPr txBox="1"/>
          <p:nvPr/>
        </p:nvSpPr>
        <p:spPr>
          <a:xfrm>
            <a:off x="1873336" y="5761783"/>
            <a:ext cx="21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NAME :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81428"/>
            <a:ext cx="6707187" cy="475822"/>
          </a:xfrm>
        </p:spPr>
        <p:txBody>
          <a:bodyPr/>
          <a:lstStyle/>
          <a:p>
            <a:r>
              <a:rPr lang="en-US" sz="2400" dirty="0"/>
              <a:t>1. Write a code to check for null value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C19D544-B742-121F-C864-BF6A98300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1416327"/>
            <a:ext cx="7486066" cy="3676649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3A4EBA-44D7-7BCD-1D22-FE2CB0017AA3}"/>
              </a:ext>
            </a:extLst>
          </p:cNvPr>
          <p:cNvSpPr txBox="1"/>
          <p:nvPr/>
        </p:nvSpPr>
        <p:spPr>
          <a:xfrm>
            <a:off x="8317395" y="1854061"/>
            <a:ext cx="3628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are no null values</a:t>
            </a:r>
          </a:p>
          <a:p>
            <a:r>
              <a:rPr lang="en-US" sz="2000" dirty="0"/>
              <a:t>in the dataset so the result is null</a:t>
            </a:r>
            <a:endParaRPr lang="en-IN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72172-FD9D-5F4E-7F51-166CFDF418A0}"/>
              </a:ext>
            </a:extLst>
          </p:cNvPr>
          <p:cNvSpPr txBox="1"/>
          <p:nvPr/>
        </p:nvSpPr>
        <p:spPr>
          <a:xfrm>
            <a:off x="619124" y="5441673"/>
            <a:ext cx="959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ISNULL() function returns a specified value if the expression is NULL. If the expression is NOT NULL, this function returns the expression.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7E3A0-6A8F-A417-2538-0429F0524CB3}"/>
              </a:ext>
            </a:extLst>
          </p:cNvPr>
          <p:cNvSpPr txBox="1"/>
          <p:nvPr/>
        </p:nvSpPr>
        <p:spPr>
          <a:xfrm>
            <a:off x="504409" y="361987"/>
            <a:ext cx="915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If NULL values are present, update them with zeros for all columns. </a:t>
            </a:r>
            <a:endParaRPr lang="en-IN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142517-02DA-E632-9186-72F3D0AC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66" y="1019629"/>
            <a:ext cx="8778739" cy="46386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399E58D-2CDA-57ED-09DE-62F2A65D6973}"/>
              </a:ext>
            </a:extLst>
          </p:cNvPr>
          <p:cNvSpPr txBox="1"/>
          <p:nvPr/>
        </p:nvSpPr>
        <p:spPr>
          <a:xfrm>
            <a:off x="1371601" y="5860881"/>
            <a:ext cx="886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IFNULL function takes two arguments. It checks to see if the first argument is not NULL.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5" y="3054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3. Check total number of rows</a:t>
            </a:r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925B80-748C-0A1C-51FA-98D232A6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1114151"/>
            <a:ext cx="7792537" cy="39248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60B7DC90-B66B-D5D0-227A-D828F634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5449940"/>
            <a:ext cx="84010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COUNT()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function returns the number of rows that matches a specified criterion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5" y="3054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4. Check what is </a:t>
            </a:r>
            <a:r>
              <a:rPr lang="en-US" sz="2400" dirty="0" err="1"/>
              <a:t>start_date</a:t>
            </a:r>
            <a:r>
              <a:rPr lang="en-US" sz="2400" dirty="0"/>
              <a:t> and </a:t>
            </a:r>
            <a:r>
              <a:rPr lang="en-US" sz="2400" dirty="0" err="1"/>
              <a:t>end_date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B2136-1D19-A42D-E8D4-26F543D9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6" y="1212592"/>
            <a:ext cx="7563989" cy="4750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32BFA-443E-101A-3BAF-A9216335D4AF}"/>
              </a:ext>
            </a:extLst>
          </p:cNvPr>
          <p:cNvSpPr txBox="1"/>
          <p:nvPr/>
        </p:nvSpPr>
        <p:spPr>
          <a:xfrm>
            <a:off x="7981950" y="1848857"/>
            <a:ext cx="421005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MIN() function finds the smallest value in a set. In this case, it finds the earliest date in the Date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MAX() function finds the largest value in a set. Here, it finds the latest date in the Date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AS 'Start Date' and AS 'End Date' alias the result columns as 'Start Date' and 'End Date' respectively for better readability.</a:t>
            </a:r>
          </a:p>
        </p:txBody>
      </p:sp>
    </p:spTree>
    <p:extLst>
      <p:ext uri="{BB962C8B-B14F-4D97-AF65-F5344CB8AC3E}">
        <p14:creationId xmlns:p14="http://schemas.microsoft.com/office/powerpoint/2010/main" val="176754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5" y="3054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5. Number of month present in dataset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1287D-B1A7-9AF9-D405-CECB0231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035848"/>
            <a:ext cx="8096250" cy="3840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9F5B2-A1E2-1D1D-E71F-3E48AE6B8754}"/>
              </a:ext>
            </a:extLst>
          </p:cNvPr>
          <p:cNvSpPr txBox="1"/>
          <p:nvPr/>
        </p:nvSpPr>
        <p:spPr>
          <a:xfrm>
            <a:off x="2547938" y="5221987"/>
            <a:ext cx="7400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query counts the number of occurrences of each month in the data table.</a:t>
            </a:r>
          </a:p>
          <a:p>
            <a:r>
              <a:rPr lang="en-IN" dirty="0"/>
              <a:t>It extracts the month from the Date column and groups the results accordingly.</a:t>
            </a:r>
          </a:p>
        </p:txBody>
      </p:sp>
    </p:spTree>
    <p:extLst>
      <p:ext uri="{BB962C8B-B14F-4D97-AF65-F5344CB8AC3E}">
        <p14:creationId xmlns:p14="http://schemas.microsoft.com/office/powerpoint/2010/main" val="34252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8829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6. Find monthly average for confirmed, deaths, recovered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9C679-4DA1-C50D-56D8-1658D1FD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87" y="1068372"/>
            <a:ext cx="7859768" cy="52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7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77F8-00C3-37BA-EA38-67BC35D0BFF3}"/>
              </a:ext>
            </a:extLst>
          </p:cNvPr>
          <p:cNvSpPr txBox="1"/>
          <p:nvPr/>
        </p:nvSpPr>
        <p:spPr>
          <a:xfrm>
            <a:off x="466724" y="305485"/>
            <a:ext cx="1010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7. Find most frequent value for confirmed, deaths, recovered each month 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957A9-DB9A-C489-7E5F-1B2D3B31AAF1}"/>
              </a:ext>
            </a:extLst>
          </p:cNvPr>
          <p:cNvSpPr txBox="1"/>
          <p:nvPr/>
        </p:nvSpPr>
        <p:spPr>
          <a:xfrm flipV="1">
            <a:off x="6477001" y="11794130"/>
            <a:ext cx="6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ksjdgblsgd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6B12A-BAED-A69A-06FA-635D0818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1087598"/>
            <a:ext cx="7723826" cy="50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9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41</TotalTime>
  <Words>669</Words>
  <Application>Microsoft Office PowerPoint</Application>
  <PresentationFormat>Widescreen</PresentationFormat>
  <Paragraphs>82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Gill Sans MT</vt:lpstr>
      <vt:lpstr>Google Sans</vt:lpstr>
      <vt:lpstr>Söhne</vt:lpstr>
      <vt:lpstr>Verdana</vt:lpstr>
      <vt:lpstr>Walbaum Display</vt:lpstr>
      <vt:lpstr>3DFloatVTI</vt:lpstr>
      <vt:lpstr>SQL TASK-2</vt:lpstr>
      <vt:lpstr>Dataset:</vt:lpstr>
      <vt:lpstr>1. Write a code to check for null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TASK-2</dc:title>
  <dc:creator>monica gadalay</dc:creator>
  <cp:lastModifiedBy>monica gadalay</cp:lastModifiedBy>
  <cp:revision>1</cp:revision>
  <dcterms:created xsi:type="dcterms:W3CDTF">2024-05-01T08:12:55Z</dcterms:created>
  <dcterms:modified xsi:type="dcterms:W3CDTF">2024-05-01T08:54:49Z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