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1a3250f9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1a3250f9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a3250f9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a3250f9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a3250f9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a3250f9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a3250f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a3250f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a3250f9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a3250f9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1a3250f9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1a3250f9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a3250f9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a3250f9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a3250f9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a3250f9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a3250f9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1a3250f9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1a3250f9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1a3250f9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a3250f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a3250f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a3250f9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a3250f9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a3250f9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a3250f9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1a3250f9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1a3250f9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1a3250f9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1a3250f9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1a3250f9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1a3250f9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1a3250f9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1a3250f9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1a3250f9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1a3250f9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1a3250f9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1a3250f9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a3250f9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a3250f9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a3250f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a3250f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a3250f9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a3250f9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a3250f9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1a3250f9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a3250f9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a3250f9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a3250f9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a3250f9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a3250f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a3250f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a3250f9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a3250f9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cademia.edu/3087433/Decision_Trees_for_Probability_Estimation_An_Empirical_Stud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ccs.neu.edu/home/vip/teach/MLcourse/4_boosting/slides/gradient_boosting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Methods - Boosting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 bold adventure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are the grown trees aggregated?  Different implementations: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37025" y="19474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Strict combination of decision boundaries created by each tree (majority vote / strict average)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37025" y="3278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Weighted combination of each tree (weighted vote / weighted average)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Popular computation of tree weights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350" y="1866900"/>
            <a:ext cx="39433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437025" y="3507425"/>
            <a:ext cx="32832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ε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is error of tree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SKlearn hyperparams: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44600" y="16996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ase algo to use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decision tree classifier, depth is variable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umber of trees to grow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earning rate for combining trees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SAMME (calculations use class predictions) vs. SAMME.R (calculations use probability predictions)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paper on using trees to produce probabilities </a:t>
            </a:r>
            <a:r>
              <a:rPr lang="en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Concept check: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44600" y="16996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problem is boosting designed to mitigate?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does boosting manipulate data to mitigate that problem?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Is the concept of boosting limited to using decision trees?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“Gradient descent + boosting”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“Gradient descent + boosting”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Build a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“Gradient descent + boosting”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Build a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Find the residuals of the predictions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“Gradient descent + boosting”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Build a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Find the residuals of the predictions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Put the residuals into a cost function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“Gradient descent + boosting”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Build a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Find the residuals of the predictions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Put the residuals into a cost function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Calculate the negative gradients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“Gradient descent + boosting”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Build a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Find the residuals of the predictions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Put the residuals into a cost function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Calculate the negative gradients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Fit a new tree to the negative gradients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Bagging to Boosting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26675" y="1154200"/>
            <a:ext cx="8124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ootstrap </a:t>
            </a:r>
            <a:r>
              <a:rPr b="1" lang="en" sz="2400"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regat</a:t>
            </a:r>
            <a:r>
              <a:rPr b="1" lang="en" sz="2400">
                <a:latin typeface="Lato"/>
                <a:ea typeface="Lato"/>
                <a:cs typeface="Lato"/>
                <a:sym typeface="Lato"/>
              </a:rPr>
              <a:t>ING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- reducing variance in the bias-variance tradeoff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26675" y="1870200"/>
            <a:ext cx="8124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Decision trees change drastically based on training data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Combining decision tree predictions lowers the variance of the overall ensemble model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Overall model changes less drastically based on different training data -&gt; better predictions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9850" y="3760700"/>
            <a:ext cx="8124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Boosting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- combining weak learners into a strong learner by iteratively changing training data of aggregated trees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“Gradient descent + boosting”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Build a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Find the residuals of the predictions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Put the residuals into a cost function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Calculate the negative gradients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Fit a new tree to the negative gradients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Update the overall model by multiplying the new tree with a learning rate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784400" y="12998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Sounds like a lot, right?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1058925" y="18556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That process with a MSE loss function . . . is just fitting a new tree on the residuals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Different loss functions require those additional steps, however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Might want to use different loss functions (eg absolute loss, Huber loss) to eg minimize outlier influence in MSE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784400" y="1017450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Wait . . . isn’t MSE used for regression?  What about classification?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784400" y="1017450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Wait . . . isn’t MSE used for regression?  What about classification?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450" y="1885000"/>
            <a:ext cx="55245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784400" y="1017450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For classification: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create one model for each class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or each obs: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alculate probability for each class prediction as e</a:t>
            </a:r>
            <a:r>
              <a:rPr baseline="30000" lang="en" sz="2400">
                <a:latin typeface="Lato"/>
                <a:ea typeface="Lato"/>
                <a:cs typeface="Lato"/>
                <a:sym typeface="Lato"/>
              </a:rPr>
              <a:t>Fclass(x)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/ </a:t>
            </a:r>
            <a:r>
              <a:rPr baseline="30000" lang="en" sz="24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Σe</a:t>
            </a:r>
            <a:r>
              <a:rPr baseline="30000" lang="en" sz="2400">
                <a:latin typeface="Lato"/>
                <a:ea typeface="Lato"/>
                <a:cs typeface="Lato"/>
                <a:sym typeface="Lato"/>
              </a:rPr>
              <a:t>Fall classes(x)</a:t>
            </a:r>
            <a:endParaRPr baseline="30000"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cost function is difference between calculated probabilities and actual class value (eg KL divergence)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roceed as above with regression, except each step is taken for each model for each class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1311075" y="1633750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Not necessary to know all that (phew!)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If interested, </a:t>
            </a:r>
            <a:r>
              <a:rPr lang="en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here’s a primer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Gradient Boosting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1311075" y="11567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Sklearn implementation, but XGBoost is the gold standard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Lotsssss of hyperparameters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Since trees are fit on residuals, tendency to overfit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Lots of tuning -&gt; control over overfitting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trees are grown, loss function, interaction between the two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Boosting Summary</a:t>
            </a:r>
            <a:endParaRPr/>
          </a:p>
        </p:txBody>
      </p:sp>
      <p:sp>
        <p:nvSpPr>
          <p:cNvPr id="254" name="Google Shape;254;p39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1299875" y="882975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Pros: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i="1" lang="en" sz="2400">
                <a:latin typeface="Lato"/>
                <a:ea typeface="Lato"/>
                <a:cs typeface="Lato"/>
                <a:sym typeface="Lato"/>
              </a:rPr>
              <a:t>Powerful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Relatively fast vs. other high-achieving methods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Since most likely growing small trees, can view the trees to see what model is doing (less of a black box)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Cons: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Lots of hyperparams -&gt; lots of searching -&gt; inc. time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Tendency to overfit if hyperparams not tuned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Boosting Summary</a:t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437025" y="10735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1243850" y="2112150"/>
            <a:ext cx="7104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do we classify a boosting algorithm? 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Bagging to Boosting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2850"/>
            <a:ext cx="8700909" cy="30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01325" y="16360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Set of bagged predictions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8225" y="916650"/>
            <a:ext cx="7160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problem with bagging does boosting mitigate?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63" y="1924750"/>
            <a:ext cx="6750425" cy="31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Bagging to Boosting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48225" y="916650"/>
            <a:ext cx="7160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What problem with bagging does boosting mitigate?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01325" y="16360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Set of bagged predictions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</a:t>
            </a:r>
            <a:r>
              <a:rPr lang="en"/>
              <a:t>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03500" y="1086975"/>
            <a:ext cx="8428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After growing each tree: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find mis-classified observations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lter the weight of data based on which obs were mis-classified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row another tree based off of re-weighted data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ombine all trees to create an ensemble model 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75" y="739600"/>
            <a:ext cx="7826200" cy="42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97800" y="1376075"/>
            <a:ext cx="83484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Trees grown are usually very very bad predictors on their own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Commonly, only 1 split (a “stump”)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Want to update weights slowly, and so want to use incredibly weak learners at each step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37025" y="1073525"/>
            <a:ext cx="83484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How do the iteratively-updated weights on the data affect the growing of the trees?  Different implementations: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37025" y="1947425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Adaboost could implement a bootstrap sampling method for each tree.  If so, weights are likelihood of obs to be selected in sample for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Data which is “hard” more likely to show up in sample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37025" y="3643350"/>
            <a:ext cx="8348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If all data used for each tree: weights contribute to determining best splits in growing a tree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Split calculation weighted toward data that’s “hard”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ADA</a:t>
            </a:r>
            <a:r>
              <a:rPr lang="en"/>
              <a:t>ptive </a:t>
            </a:r>
            <a:r>
              <a:rPr lang="en" sz="3400"/>
              <a:t>BOOST</a:t>
            </a:r>
            <a:r>
              <a:rPr lang="en"/>
              <a:t>ing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437025" y="1073525"/>
            <a:ext cx="83484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Popular computation of weights: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750" y="1799650"/>
            <a:ext cx="53149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83550" y="2812675"/>
            <a:ext cx="7653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𝛂</a:t>
            </a:r>
            <a:r>
              <a:rPr baseline="30000" lang="en" sz="24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is learning rate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lang="en" sz="24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(x) is previous model’s prediction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y(x) is actual value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Z is a scalar to make the weights sum to 1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</a:t>
            </a:r>
            <a:r>
              <a:rPr baseline="-25000" lang="en" sz="24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(i) is previous weight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